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9144000"/>
  <p:notesSz cx="6858000" cy="9144000"/>
  <p:embeddedFontLst>
    <p:embeddedFont>
      <p:font typeface="Rambla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ambla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ambla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ambla-bold.fntdata"/><Relationship Id="rId6" Type="http://schemas.openxmlformats.org/officeDocument/2006/relationships/slide" Target="slides/slide1.xml"/><Relationship Id="rId18" Type="http://schemas.openxmlformats.org/officeDocument/2006/relationships/font" Target="fonts/Rambla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>
            <a:gsLst>
              <a:gs pos="0">
                <a:srgbClr val="007795"/>
              </a:gs>
              <a:gs pos="55000">
                <a:srgbClr val="47BBE0"/>
              </a:gs>
              <a:gs pos="100000">
                <a:srgbClr val="007795"/>
              </a:gs>
            </a:gsLst>
            <a:lin ang="3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7" name="Google Shape;17;p2"/>
          <p:cNvSpPr txBox="1"/>
          <p:nvPr>
            <p:ph type="ctrTitle"/>
          </p:nvPr>
        </p:nvSpPr>
        <p:spPr>
          <a:xfrm>
            <a:off x="685800" y="1752601"/>
            <a:ext cx="7772400" cy="18297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Rambla"/>
              <a:buNone/>
              <a:defRPr b="1" i="0" sz="4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685800" y="3611607"/>
            <a:ext cx="7772400" cy="1199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/>
          <a:lstStyle>
            <a:lvl1pPr lvl="0" marR="64008" rtl="0" algn="r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  <a:defRPr b="0" i="0" sz="27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ctr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None/>
              <a:defRPr b="0" i="0" sz="23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ctr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None/>
              <a:defRPr b="0" i="0" sz="21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ctr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Noto Sans Symbols"/>
              <a:buNone/>
              <a:defRPr b="0" i="0" sz="19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ctr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ctr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ctr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ctr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ctr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grpSp>
        <p:nvGrpSpPr>
          <p:cNvPr id="19" name="Google Shape;19;p2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20" name="Google Shape;20;p2"/>
            <p:cNvSpPr/>
            <p:nvPr/>
          </p:nvSpPr>
          <p:spPr>
            <a:xfrm>
              <a:off x="1687513" y="4832896"/>
              <a:ext cx="7456487" cy="518816"/>
            </a:xfrm>
            <a:custGeom>
              <a:rect b="b" l="l" r="r" t="t"/>
              <a:pathLst>
                <a:path extrusionOk="0" h="367" w="469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rgbClr val="9CCADC">
                <a:alpha val="40000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35443" y="5135526"/>
              <a:ext cx="9108557" cy="838200"/>
            </a:xfrm>
            <a:custGeom>
              <a:rect b="b" l="l" r="r" t="t"/>
              <a:pathLst>
                <a:path extrusionOk="0" h="528" w="5760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0" y="4883888"/>
              <a:ext cx="9144000" cy="1981200"/>
            </a:xfrm>
            <a:custGeom>
              <a:rect b="b" l="l" r="r" t="t"/>
              <a:pathLst>
                <a:path extrusionOk="0" h="1248" w="5760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 amt="50000"/>
              </a:blip>
              <a:tile algn="t" flip="none" tx="0" sx="50000" ty="0" sy="50000"/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endParaRPr>
            </a:p>
          </p:txBody>
        </p:sp>
        <p:cxnSp>
          <p:nvCxnSpPr>
            <p:cNvPr id="23" name="Google Shape;23;p2"/>
            <p:cNvCxnSpPr/>
            <p:nvPr/>
          </p:nvCxnSpPr>
          <p:spPr>
            <a:xfrm>
              <a:off x="-3765" y="4880373"/>
              <a:ext cx="9147765" cy="839943"/>
            </a:xfrm>
            <a:prstGeom prst="straightConnector1">
              <a:avLst/>
            </a:prstGeom>
            <a:noFill/>
            <a:ln cap="flat" cmpd="sng" w="12050">
              <a:solidFill>
                <a:srgbClr val="93C5D8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4" name="Google Shape;24;p2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FFFFFF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25" name="Google Shape;25;p2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E7F0F4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26" name="Google Shape;26;p2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000">
                <a:solidFill>
                  <a:srgbClr val="FFFFFF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"/>
          <p:cNvSpPr txBox="1"/>
          <p:nvPr>
            <p:ph idx="1" type="body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5186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▶"/>
              <a:defRPr b="0" i="0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374650" lvl="1" marL="914400" marR="0" rtl="0" algn="l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  <a:defRPr b="0" i="0" sz="23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361950" lvl="2" marL="13716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⚫"/>
              <a:defRPr b="0" i="0" sz="21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349250" lvl="3" marL="18288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Noto Sans Symbols"/>
              <a:buChar char="⚫"/>
              <a:defRPr b="0" i="0" sz="19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342900" lvl="4" marL="22860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42900" lvl="5" marL="27432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30200" lvl="6" marL="32004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30200" lvl="7" marL="36576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30200" lvl="8" marL="41148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29" name="Google Shape;29;p3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30" name="Google Shape;30;p3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31" name="Google Shape;31;p3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" name="Google Shape;32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b="100%" l="100%"/>
          </a:path>
          <a:tileRect r="-100%" t="-100%"/>
        </a:gra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/>
          <p:nvPr>
            <p:ph type="title"/>
          </p:nvPr>
        </p:nvSpPr>
        <p:spPr>
          <a:xfrm>
            <a:off x="722376" y="1059712"/>
            <a:ext cx="77724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Rambla"/>
              <a:buNone/>
              <a:defRPr b="1" i="0" sz="4800" u="none" cap="none" strike="noStrike">
                <a:solidFill>
                  <a:schemeClr val="lt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5" name="Google Shape;35;p4"/>
          <p:cNvSpPr txBox="1"/>
          <p:nvPr>
            <p:ph idx="1" type="body"/>
          </p:nvPr>
        </p:nvSpPr>
        <p:spPr>
          <a:xfrm>
            <a:off x="3922713" y="2931712"/>
            <a:ext cx="4572000" cy="1454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64"/>
              <a:buFont typeface="Noto Sans Symbols"/>
              <a:buNone/>
              <a:defRPr b="0" i="0" sz="23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228600" lvl="1" marL="914400" marR="0" rtl="0" algn="l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Verdana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228600" lvl="2" marL="13716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228600" lvl="3" marL="18288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228600" lvl="4" marL="22860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42900" lvl="5" marL="27432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30200" lvl="6" marL="32004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30200" lvl="7" marL="36576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30200" lvl="8" marL="41148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36" name="Google Shape;36;p4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37" name="Google Shape;37;p4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38" name="Google Shape;38;p4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" name="Google Shape;39;p4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fmla="val 50000" name="adj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00" scaled="0"/>
          </a:gradFill>
          <a:ln cap="rnd" cmpd="sng" w="9525">
            <a:solidFill>
              <a:srgbClr val="20768B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dir="5400000" dist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40" name="Google Shape;40;p4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fmla="val 50000" name="adj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00" scaled="0"/>
          </a:gradFill>
          <a:ln cap="rnd" cmpd="sng" w="9525">
            <a:solidFill>
              <a:srgbClr val="20768B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dir="5400000" dist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b="100%" l="100%"/>
          </a:path>
          <a:tileRect r="-100%" t="-100%"/>
        </a:gra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/>
          <p:nvPr>
            <p:ph idx="1" type="body"/>
          </p:nvPr>
        </p:nvSpPr>
        <p:spPr>
          <a:xfrm>
            <a:off x="457200" y="1481328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9504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904"/>
              <a:buFont typeface="Noto Sans Symbols"/>
              <a:buChar char="▶"/>
              <a:defRPr b="0" i="0" sz="2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381000" lvl="1" marL="914400" marR="0" rtl="0" algn="l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erdana"/>
              <a:buChar char="◦"/>
              <a:defRPr b="0" i="0" sz="24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355600" lvl="2" marL="13716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342900" lvl="3" marL="18288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342900" lvl="4" marL="22860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42900" lvl="5" marL="27432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30200" lvl="6" marL="32004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30200" lvl="7" marL="36576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30200" lvl="8" marL="41148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43" name="Google Shape;43;p5"/>
          <p:cNvSpPr txBox="1"/>
          <p:nvPr>
            <p:ph idx="2" type="body"/>
          </p:nvPr>
        </p:nvSpPr>
        <p:spPr>
          <a:xfrm>
            <a:off x="4648200" y="1481328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9504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904"/>
              <a:buFont typeface="Noto Sans Symbols"/>
              <a:buChar char="▶"/>
              <a:defRPr b="0" i="0" sz="2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381000" lvl="1" marL="914400" marR="0" rtl="0" algn="l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erdana"/>
              <a:buChar char="◦"/>
              <a:defRPr b="0" i="0" sz="24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355600" lvl="2" marL="13716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342900" lvl="3" marL="18288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342900" lvl="4" marL="22860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42900" lvl="5" marL="27432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30200" lvl="6" marL="32004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30200" lvl="7" marL="36576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30200" lvl="8" marL="41148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44" name="Google Shape;44;p5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45" name="Google Shape;45;p5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46" name="Google Shape;46;p5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7" name="Google Shape;47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100"/>
              <a:buFont typeface="Rambla"/>
              <a:buNone/>
              <a:defRPr b="1" i="0" sz="4100" u="none" cap="none" strike="noStrike">
                <a:solidFill>
                  <a:schemeClr val="lt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showMasterSp="0" type="twoTxTwoObj">
  <p:cSld name="TWO_OBJECTS_WITH_TEXT">
    <p:bg>
      <p:bgPr>
        <a:blipFill rotWithShape="1">
          <a:blip r:embed="rId2">
            <a:alphaModFix/>
          </a:blip>
          <a:tile algn="tl" flip="none" tx="0" sx="50000" ty="0" sy="50000"/>
        </a:blip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 txBox="1"/>
          <p:nvPr>
            <p:ph type="title"/>
          </p:nvPr>
        </p:nvSpPr>
        <p:spPr>
          <a:xfrm>
            <a:off x="457200" y="2730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0" name="Google Shape;50;p6"/>
          <p:cNvSpPr txBox="1"/>
          <p:nvPr>
            <p:ph idx="1" type="body"/>
          </p:nvPr>
        </p:nvSpPr>
        <p:spPr>
          <a:xfrm>
            <a:off x="457200" y="5410200"/>
            <a:ext cx="4040188" cy="762000"/>
          </a:xfrm>
          <a:prstGeom prst="rect">
            <a:avLst/>
          </a:prstGeom>
          <a:solidFill>
            <a:schemeClr val="accent1"/>
          </a:solidFill>
          <a:ln cap="flat" cmpd="sng" w="96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182875" spcFirstLastPara="1" rIns="91425" wrap="square" tIns="45700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32"/>
              <a:buFont typeface="Noto Sans Symbols"/>
              <a:buNone/>
              <a:defRPr b="0" i="0" sz="24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228600" lvl="1" marL="914400" marR="0" rtl="0" algn="l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None/>
              <a:defRPr b="1" i="0" sz="20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228600" lvl="2" marL="13716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None/>
              <a:defRPr b="1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228600" lvl="3" marL="18288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228600" lvl="4" marL="22860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42900" lvl="5" marL="27432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30200" lvl="6" marL="32004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30200" lvl="7" marL="36576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30200" lvl="8" marL="41148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51" name="Google Shape;51;p6"/>
          <p:cNvSpPr txBox="1"/>
          <p:nvPr>
            <p:ph idx="2" type="body"/>
          </p:nvPr>
        </p:nvSpPr>
        <p:spPr>
          <a:xfrm>
            <a:off x="4645026" y="5410200"/>
            <a:ext cx="4041775" cy="762000"/>
          </a:xfrm>
          <a:prstGeom prst="rect">
            <a:avLst/>
          </a:prstGeom>
          <a:solidFill>
            <a:schemeClr val="accent1"/>
          </a:solidFill>
          <a:ln cap="flat" cmpd="sng" w="96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182875" spcFirstLastPara="1" rIns="91425" wrap="square" tIns="45700"/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32"/>
              <a:buFont typeface="Noto Sans Symbols"/>
              <a:buNone/>
              <a:defRPr b="0" i="0" sz="24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228600" lvl="1" marL="914400" marR="0" rtl="0" algn="l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None/>
              <a:defRPr b="1" i="0" sz="20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228600" lvl="2" marL="13716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None/>
              <a:defRPr b="1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228600" lvl="3" marL="18288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228600" lvl="4" marL="22860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42900" lvl="5" marL="27432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30200" lvl="6" marL="32004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30200" lvl="7" marL="36576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30200" lvl="8" marL="41148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52" name="Google Shape;52;p6"/>
          <p:cNvSpPr txBox="1"/>
          <p:nvPr>
            <p:ph idx="3" type="body"/>
          </p:nvPr>
        </p:nvSpPr>
        <p:spPr>
          <a:xfrm>
            <a:off x="457200" y="1444294"/>
            <a:ext cx="4040188" cy="394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32232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632"/>
              <a:buFont typeface="Noto Sans Symbols"/>
              <a:buChar char="▶"/>
              <a:defRPr b="0" i="0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355600" lvl="1" marL="914400" marR="0" rtl="0" algn="l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Char char="◦"/>
              <a:defRPr b="0" i="0" sz="20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342900" lvl="2" marL="13716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330200" lvl="3" marL="18288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330200" lvl="4" marL="22860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42900" lvl="5" marL="27432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30200" lvl="6" marL="32004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30200" lvl="7" marL="36576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30200" lvl="8" marL="41148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53" name="Google Shape;53;p6"/>
          <p:cNvSpPr txBox="1"/>
          <p:nvPr>
            <p:ph idx="4" type="body"/>
          </p:nvPr>
        </p:nvSpPr>
        <p:spPr>
          <a:xfrm>
            <a:off x="4645025" y="1444294"/>
            <a:ext cx="4041775" cy="394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32232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32"/>
              <a:buFont typeface="Noto Sans Symbols"/>
              <a:buChar char="▶"/>
              <a:defRPr b="0" i="0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355600" lvl="1" marL="914400" marR="0" rtl="0" algn="l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Char char="◦"/>
              <a:defRPr b="0" i="0" sz="20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342900" lvl="2" marL="13716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330200" lvl="3" marL="18288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330200" lvl="4" marL="22860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42900" lvl="5" marL="27432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30200" lvl="6" marL="32004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30200" lvl="7" marL="36576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30200" lvl="8" marL="41148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54" name="Google Shape;54;p6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55" name="Google Shape;55;p6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56" name="Google Shape;56;p6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b="100%" l="100%"/>
          </a:path>
          <a:tileRect r="-100%" t="-100%"/>
        </a:gra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59" name="Google Shape;59;p7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60" name="Google Shape;60;p7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1" name="Google Shape;6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100"/>
              <a:buFont typeface="Rambla"/>
              <a:buNone/>
              <a:defRPr b="1" i="0" sz="4100" u="none" cap="none" strike="noStrike">
                <a:solidFill>
                  <a:schemeClr val="lt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64" name="Google Shape;64;p8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65" name="Google Shape;65;p8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showMasterSp="0" type="objTx">
  <p:cSld name="OBJECT_WITH_CAPTION_TEXT">
    <p:bg>
      <p:bgPr>
        <a:blipFill rotWithShape="1">
          <a:blip r:embed="rId2">
            <a:alphaModFix/>
          </a:blip>
          <a:tile algn="tl" flip="none" tx="0" sx="50000" ty="0" sy="50000"/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/>
          <p:nvPr>
            <p:ph type="title"/>
          </p:nvPr>
        </p:nvSpPr>
        <p:spPr>
          <a:xfrm>
            <a:off x="914400" y="4876800"/>
            <a:ext cx="7481776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Rambla"/>
              <a:buNone/>
              <a:defRPr b="0" i="0" sz="2500" u="none" cap="none" strike="noStrike">
                <a:solidFill>
                  <a:schemeClr val="accen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8" name="Google Shape;68;p9"/>
          <p:cNvSpPr txBox="1"/>
          <p:nvPr>
            <p:ph idx="1" type="body"/>
          </p:nvPr>
        </p:nvSpPr>
        <p:spPr>
          <a:xfrm>
            <a:off x="4419600" y="5355102"/>
            <a:ext cx="3974592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r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088"/>
              <a:buFont typeface="Noto Sans Symbols"/>
              <a:buNone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228600" lvl="1" marL="914400" marR="0" rtl="0" algn="l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228600" lvl="2" marL="13716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Noto Sans Symbols"/>
              <a:buNone/>
              <a:defRPr b="0" i="0" sz="10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228600" lvl="3" marL="18288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228600" lvl="4" marL="22860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9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42900" lvl="5" marL="27432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30200" lvl="6" marL="32004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30200" lvl="7" marL="36576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30200" lvl="8" marL="41148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69" name="Google Shape;69;p9"/>
          <p:cNvSpPr txBox="1"/>
          <p:nvPr>
            <p:ph idx="2" type="body"/>
          </p:nvPr>
        </p:nvSpPr>
        <p:spPr>
          <a:xfrm>
            <a:off x="914400" y="274320"/>
            <a:ext cx="7479792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66776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Char char="▶"/>
              <a:defRPr b="0" i="0" sz="32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406400" lvl="1" marL="914400" marR="0" rtl="0" algn="l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Verdana"/>
              <a:buChar char="◦"/>
              <a:defRPr b="0" i="0" sz="2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381000" lvl="2" marL="13716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355600" lvl="3" marL="18288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355600" lvl="4" marL="22860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42900" lvl="5" marL="27432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30200" lvl="6" marL="32004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30200" lvl="7" marL="36576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30200" lvl="8" marL="41148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70" name="Google Shape;70;p9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71" name="Google Shape;71;p9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72" name="Google Shape;72;p9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showMasterSp="0" type="picTx">
  <p:cSld name="PICTURE_WITH_CAPTION_TEXT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b="100%" l="100%"/>
          </a:path>
          <a:tileRect r="-100%" t="-100%"/>
        </a:gra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/>
          <p:nvPr>
            <p:ph idx="1" type="body"/>
          </p:nvPr>
        </p:nvSpPr>
        <p:spPr>
          <a:xfrm>
            <a:off x="1141232" y="5443402"/>
            <a:ext cx="7162800" cy="6482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/>
          <a:lstStyle>
            <a:lvl1pPr indent="-228600" lvl="0" marL="457200" marR="18288" rtl="0" algn="r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2"/>
              <a:buFont typeface="Noto Sans Symbols"/>
              <a:buNone/>
              <a:defRPr b="0" i="0" sz="14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304800" lvl="1" marL="914400" marR="0" rtl="0" algn="l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Verdana"/>
              <a:buChar char="◦"/>
              <a:defRPr b="0" i="0" sz="12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292100" lvl="2" marL="13716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Noto Sans Symbols"/>
              <a:buChar char="⚫"/>
              <a:defRPr b="0" i="0" sz="10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285750" lvl="3" marL="18288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900"/>
              <a:buFont typeface="Noto Sans Symbols"/>
              <a:buChar char="⚫"/>
              <a:defRPr b="0" i="0" sz="9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285750" lvl="4" marL="22860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900"/>
              <a:buFont typeface="Noto Sans Symbols"/>
              <a:buChar char="⚫"/>
              <a:defRPr b="0" i="0" sz="9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42900" lvl="5" marL="27432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30200" lvl="6" marL="32004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30200" lvl="7" marL="36576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30200" lvl="8" marL="41148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75" name="Google Shape;75;p10"/>
          <p:cNvSpPr/>
          <p:nvPr>
            <p:ph idx="2" type="pic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None/>
              <a:defRPr b="0" i="0" sz="32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  <a:defRPr b="0" i="0" sz="23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⚫"/>
              <a:defRPr b="0" i="0" sz="21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Noto Sans Symbols"/>
              <a:buChar char="⚫"/>
              <a:defRPr b="0" i="0" sz="19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76" name="Google Shape;76;p10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77" name="Google Shape;77;p10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78" name="Google Shape;78;p10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000">
                <a:solidFill>
                  <a:schemeClr val="lt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9" name="Google Shape;79;p10"/>
          <p:cNvSpPr txBox="1"/>
          <p:nvPr>
            <p:ph type="title"/>
          </p:nvPr>
        </p:nvSpPr>
        <p:spPr>
          <a:xfrm>
            <a:off x="228600" y="4865122"/>
            <a:ext cx="8075432" cy="5626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Rambla"/>
              <a:buNone/>
              <a:defRPr b="0" i="0" sz="3000" u="none" cap="none" strike="noStrike">
                <a:solidFill>
                  <a:schemeClr val="accent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0" name="Google Shape;80;p10"/>
          <p:cNvSpPr/>
          <p:nvPr/>
        </p:nvSpPr>
        <p:spPr>
          <a:xfrm>
            <a:off x="499273" y="5944936"/>
            <a:ext cx="4940624" cy="921076"/>
          </a:xfrm>
          <a:custGeom>
            <a:rect b="b" l="l" r="r" t="t"/>
            <a:pathLst>
              <a:path extrusionOk="0" h="337" w="7485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9CCADC">
              <a:alpha val="4000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81" name="Google Shape;81;p10"/>
          <p:cNvSpPr/>
          <p:nvPr/>
        </p:nvSpPr>
        <p:spPr>
          <a:xfrm>
            <a:off x="485717" y="5939011"/>
            <a:ext cx="3690451" cy="933450"/>
          </a:xfrm>
          <a:custGeom>
            <a:rect b="b" l="l" r="r" t="t"/>
            <a:pathLst>
              <a:path extrusionOk="0" h="588" w="5591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82" name="Google Shape;82;p10"/>
          <p:cNvSpPr/>
          <p:nvPr/>
        </p:nvSpPr>
        <p:spPr>
          <a:xfrm>
            <a:off x="-6042" y="5791253"/>
            <a:ext cx="3402314" cy="1080868"/>
          </a:xfrm>
          <a:prstGeom prst="rtTriangle">
            <a:avLst/>
          </a:prstGeom>
          <a:blipFill rotWithShape="1">
            <a:blip r:embed="rId2">
              <a:alphaModFix amt="50000"/>
            </a:blip>
            <a:tile algn="t" flip="none" tx="0" sx="50000" ty="0" sy="5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cxnSp>
        <p:nvCxnSpPr>
          <p:cNvPr id="83" name="Google Shape;83;p10"/>
          <p:cNvCxnSpPr/>
          <p:nvPr/>
        </p:nvCxnSpPr>
        <p:spPr>
          <a:xfrm>
            <a:off x="-9237" y="5787738"/>
            <a:ext cx="3405509" cy="1084383"/>
          </a:xfrm>
          <a:prstGeom prst="straightConnector1">
            <a:avLst/>
          </a:prstGeom>
          <a:noFill/>
          <a:ln cap="flat" cmpd="sng" w="12050">
            <a:solidFill>
              <a:srgbClr val="93C5D8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4" name="Google Shape;84;p10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fmla="val 50000" name="adj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00" scaled="0"/>
          </a:gradFill>
          <a:ln cap="rnd" cmpd="sng" w="9525">
            <a:solidFill>
              <a:srgbClr val="20768B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dir="5400000" dist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85" name="Google Shape;85;p10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fmla="val 50000" name="adj"/>
            </a:avLst>
          </a:prstGeom>
          <a:gradFill>
            <a:gsLst>
              <a:gs pos="0">
                <a:srgbClr val="1488A5"/>
              </a:gs>
              <a:gs pos="72000">
                <a:srgbClr val="4DB7DA"/>
              </a:gs>
              <a:gs pos="100000">
                <a:srgbClr val="7CC2DD"/>
              </a:gs>
            </a:gsLst>
            <a:lin ang="16200000" scaled="0"/>
          </a:gradFill>
          <a:ln cap="rnd" cmpd="sng" w="9525">
            <a:solidFill>
              <a:srgbClr val="20768B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dir="5400000" dist="25400">
              <a:srgbClr val="000000">
                <a:alpha val="4588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8" name="Google Shape;88;p11"/>
          <p:cNvSpPr txBox="1"/>
          <p:nvPr>
            <p:ph idx="1" type="body"/>
          </p:nvPr>
        </p:nvSpPr>
        <p:spPr>
          <a:xfrm rot="5400000">
            <a:off x="2378964" y="-440436"/>
            <a:ext cx="4386071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5186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▶"/>
              <a:defRPr b="0" i="0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374650" lvl="1" marL="914400" marR="0" rtl="0" algn="l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  <a:defRPr b="0" i="0" sz="23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361950" lvl="2" marL="13716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⚫"/>
              <a:defRPr b="0" i="0" sz="21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349250" lvl="3" marL="18288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Noto Sans Symbols"/>
              <a:buChar char="⚫"/>
              <a:defRPr b="0" i="0" sz="19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342900" lvl="4" marL="22860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42900" lvl="5" marL="27432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30200" lvl="6" marL="32004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30200" lvl="7" marL="36576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30200" lvl="8" marL="41148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89" name="Google Shape;89;p11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90" name="Google Shape;90;p11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91" name="Google Shape;91;p11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"/>
          <p:cNvSpPr txBox="1"/>
          <p:nvPr>
            <p:ph type="title"/>
          </p:nvPr>
        </p:nvSpPr>
        <p:spPr>
          <a:xfrm rot="5400000">
            <a:off x="4936367" y="2182285"/>
            <a:ext cx="5592761" cy="1777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4" name="Google Shape;94;p12"/>
          <p:cNvSpPr txBox="1"/>
          <p:nvPr>
            <p:ph idx="1" type="body"/>
          </p:nvPr>
        </p:nvSpPr>
        <p:spPr>
          <a:xfrm rot="5400000">
            <a:off x="823120" y="-91279"/>
            <a:ext cx="5592760" cy="6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5186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▶"/>
              <a:defRPr b="0" i="0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374650" lvl="1" marL="914400" marR="0" rtl="0" algn="l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  <a:defRPr b="0" i="0" sz="23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361950" lvl="2" marL="13716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⚫"/>
              <a:defRPr b="0" i="0" sz="21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349250" lvl="3" marL="18288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Noto Sans Symbols"/>
              <a:buChar char="⚫"/>
              <a:defRPr b="0" i="0" sz="19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342900" lvl="4" marL="22860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42900" lvl="5" marL="27432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30200" lvl="6" marL="32004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30200" lvl="7" marL="36576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30200" lvl="8" marL="41148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95" name="Google Shape;95;p12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96" name="Google Shape;96;p12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97" name="Google Shape;97;p12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499273" y="5944936"/>
            <a:ext cx="4940624" cy="921076"/>
          </a:xfrm>
          <a:custGeom>
            <a:rect b="b" l="l" r="r" t="t"/>
            <a:pathLst>
              <a:path extrusionOk="0" h="337" w="7485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9CCADC">
              <a:alpha val="40000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485717" y="5939011"/>
            <a:ext cx="3690451" cy="933450"/>
          </a:xfrm>
          <a:custGeom>
            <a:rect b="b" l="l" r="r" t="t"/>
            <a:pathLst>
              <a:path extrusionOk="0" h="588" w="5591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8" name="Google Shape;8;p1"/>
          <p:cNvSpPr/>
          <p:nvPr/>
        </p:nvSpPr>
        <p:spPr>
          <a:xfrm>
            <a:off x="-6042" y="5791253"/>
            <a:ext cx="3402314" cy="1080868"/>
          </a:xfrm>
          <a:prstGeom prst="rtTriangle">
            <a:avLst/>
          </a:prstGeom>
          <a:blipFill rotWithShape="1">
            <a:blip r:embed="rId1">
              <a:alphaModFix amt="50000"/>
            </a:blip>
            <a:tile algn="t" flip="none" tx="0" sx="50000" ty="0" sy="5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cxnSp>
        <p:nvCxnSpPr>
          <p:cNvPr id="9" name="Google Shape;9;p1"/>
          <p:cNvCxnSpPr/>
          <p:nvPr/>
        </p:nvCxnSpPr>
        <p:spPr>
          <a:xfrm>
            <a:off x="-9237" y="5787738"/>
            <a:ext cx="3405509" cy="1084383"/>
          </a:xfrm>
          <a:prstGeom prst="straightConnector1">
            <a:avLst/>
          </a:prstGeom>
          <a:noFill/>
          <a:ln cap="flat" cmpd="sng" w="12050">
            <a:solidFill>
              <a:srgbClr val="93C5D8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5186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▶"/>
              <a:defRPr b="0" i="0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-374650" lvl="1" marL="914400" marR="0" rtl="0" algn="l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  <a:defRPr b="0" i="0" sz="23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-361950" lvl="2" marL="13716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⚫"/>
              <a:defRPr b="0" i="0" sz="21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-349250" lvl="3" marL="18288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Noto Sans Symbols"/>
              <a:buChar char="⚫"/>
              <a:defRPr b="0" i="0" sz="19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-342900" lvl="4" marL="2286000" marR="0" rtl="0" algn="l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-342900" lvl="5" marL="27432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◾"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-330200" lvl="6" marL="32004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-330200" lvl="7" marL="36576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-330200" lvl="8" marL="4114800" marR="0" rtl="0" algn="l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◾"/>
              <a:defRPr b="0" i="0" sz="1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000" u="non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/>
          <p:nvPr>
            <p:ph type="ctrTitle"/>
          </p:nvPr>
        </p:nvSpPr>
        <p:spPr>
          <a:xfrm>
            <a:off x="685800" y="2514600"/>
            <a:ext cx="7772400" cy="8413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Rambla"/>
              <a:buNone/>
            </a:pPr>
            <a:r>
              <a:rPr b="1" i="0" lang="en-US" sz="48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Analyzing a Transcript</a:t>
            </a:r>
            <a:endParaRPr b="1" i="0" sz="4800" u="none" cap="none" strike="noStrike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03" name="Google Shape;103;p13"/>
          <p:cNvSpPr txBox="1"/>
          <p:nvPr>
            <p:ph idx="1" type="subTitle"/>
          </p:nvPr>
        </p:nvSpPr>
        <p:spPr>
          <a:xfrm>
            <a:off x="685800" y="3611607"/>
            <a:ext cx="7772400" cy="1199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/>
          <a:p>
            <a:pPr indent="0" lvl="0" marL="0" marR="64008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r>
              <a:t/>
            </a:r>
            <a:endParaRPr b="0" i="0" sz="2700" u="none" cap="none" strike="noStrike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pic>
        <p:nvPicPr>
          <p:cNvPr descr="C:\Users\admin\AppData\Local\Microsoft\Windows\Temporary Internet Files\Content.IE5\DUUP7F9G\graduation-cap[1].jpg" id="104" name="Google Shape;10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6200"/>
            <a:ext cx="2209800" cy="198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4"/>
          <p:cNvSpPr txBox="1"/>
          <p:nvPr>
            <p:ph idx="1" type="body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6032" lvl="0" marL="36576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▶"/>
            </a:pPr>
            <a:r>
              <a:rPr b="0" i="0" lang="en-US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Transcript is organized by semesters.</a:t>
            </a:r>
            <a:endParaRPr/>
          </a:p>
          <a:p>
            <a:pPr indent="0" lvl="0" marL="109728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612"/>
              <a:buFont typeface="Noto Sans Symbols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56032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▶"/>
            </a:pPr>
            <a:r>
              <a:rPr b="0" i="0" lang="en-US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Permanent Record is organized by subject.</a:t>
            </a:r>
            <a:endParaRPr/>
          </a:p>
          <a:p>
            <a:pPr indent="-217169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612"/>
              <a:buFont typeface="Noto Sans Symbols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56032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▶"/>
            </a:pPr>
            <a:r>
              <a:rPr b="0" i="0" lang="en-US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Pros of a permanent record: </a:t>
            </a:r>
            <a:endParaRPr/>
          </a:p>
          <a:p>
            <a:pPr indent="-228600" lvl="1" marL="621792" marR="0" rtl="0" algn="l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</a:pPr>
            <a:r>
              <a:rPr b="0" i="0" lang="en-US" sz="23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Easy to see how many credit students have in each subject area.</a:t>
            </a:r>
            <a:endParaRPr/>
          </a:p>
          <a:p>
            <a:pPr indent="-256032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▶"/>
            </a:pPr>
            <a:r>
              <a:rPr b="0" i="0" lang="en-US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Cons of using a permanent record:</a:t>
            </a:r>
            <a:endParaRPr/>
          </a:p>
          <a:p>
            <a:pPr indent="-228600" lvl="1" marL="621792" marR="0" rtl="0" algn="l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</a:pPr>
            <a:r>
              <a:rPr b="0" i="0" lang="en-US" sz="23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Misleading in terms of how many graduation requirements are fulfilled. (Especially PE and ELA)</a:t>
            </a:r>
            <a:endParaRPr/>
          </a:p>
          <a:p>
            <a:pPr indent="-139446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139446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10" name="Google Shape;110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90"/>
              <a:buFont typeface="Rambla"/>
              <a:buNone/>
            </a:pPr>
            <a:r>
              <a:rPr b="1" i="0" lang="en-US" sz="369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Transcript vs. Permanent Record</a:t>
            </a:r>
            <a:endParaRPr b="1" i="0" sz="3690" u="none" cap="none" strike="noStrike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 txBox="1"/>
          <p:nvPr>
            <p:ph idx="1" type="body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6032" lvl="0" marL="36576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▶"/>
            </a:pPr>
            <a:r>
              <a:rPr b="0" i="0" lang="en-US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EES81</a:t>
            </a:r>
            <a:endParaRPr/>
          </a:p>
          <a:p>
            <a:pPr indent="-228600" lvl="1" marL="621792" marR="0" rtl="0" algn="l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</a:pPr>
            <a:r>
              <a:rPr b="0" i="0" lang="en-US" sz="23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Slot 1 is subject area – English</a:t>
            </a:r>
            <a:endParaRPr/>
          </a:p>
          <a:p>
            <a:pPr indent="-228600" lvl="1" marL="621792" marR="0" rtl="0" algn="l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</a:pPr>
            <a:r>
              <a:rPr b="0" i="0" lang="en-US" sz="23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Slot 2 is the type of course – E for English = CORE</a:t>
            </a:r>
            <a:endParaRPr/>
          </a:p>
          <a:p>
            <a:pPr indent="-228600" lvl="1" marL="621792" marR="0" rtl="0" algn="l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</a:pPr>
            <a:r>
              <a:rPr b="0" i="0" lang="en-US" sz="23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Slot 3 is length of course – S for Semester. Almost all Park East courses have S in slot 3.</a:t>
            </a:r>
            <a:endParaRPr/>
          </a:p>
          <a:p>
            <a:pPr indent="-228600" lvl="1" marL="621792" marR="0" rtl="0" algn="l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</a:pPr>
            <a:r>
              <a:rPr b="0" i="0" lang="en-US" sz="23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Slot 4 is the number of courses in the sequence – 8 Core English courses are needed for graduation</a:t>
            </a:r>
            <a:endParaRPr/>
          </a:p>
          <a:p>
            <a:pPr indent="-228600" lvl="1" marL="621792" marR="0" rtl="0" algn="l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</a:pPr>
            <a:r>
              <a:rPr b="0" i="0" lang="en-US" sz="23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Slot 5 is the number of </a:t>
            </a:r>
            <a:r>
              <a:rPr b="1" i="0" lang="en-US" sz="23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the </a:t>
            </a:r>
            <a:r>
              <a:rPr b="0" i="0" lang="en-US" sz="23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course in the sequence – Course 1 of 8 is 9</a:t>
            </a:r>
            <a:r>
              <a:rPr b="0" baseline="30000" i="0" lang="en-US" sz="23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th</a:t>
            </a:r>
            <a:r>
              <a:rPr b="0" i="0" lang="en-US" sz="23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grade English term 1.</a:t>
            </a:r>
            <a:endParaRPr/>
          </a:p>
          <a:p>
            <a:pPr indent="0" lvl="1" marL="393192" marR="0" rtl="0" algn="l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None/>
            </a:pPr>
            <a:r>
              <a:rPr b="0" i="0" lang="en-US" sz="23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TRY:</a:t>
            </a:r>
            <a:endParaRPr/>
          </a:p>
          <a:p>
            <a:pPr indent="0" lvl="1" marL="393192" marR="0" rtl="0" algn="l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None/>
            </a:pPr>
            <a:r>
              <a:rPr b="0" i="0" lang="en-US" sz="23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HGS83                   SLS21                       MGS42H</a:t>
            </a:r>
            <a:endParaRPr/>
          </a:p>
        </p:txBody>
      </p:sp>
      <p:sp>
        <p:nvSpPr>
          <p:cNvPr id="116" name="Google Shape;116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</a:pPr>
            <a:r>
              <a:rPr b="1" i="0" lang="en-US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How to read the code</a:t>
            </a:r>
            <a:endParaRPr b="1" i="0" sz="4100" u="none" cap="none" strike="noStrike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 txBox="1"/>
          <p:nvPr>
            <p:ph idx="1" type="body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6032" lvl="0" marL="36576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Char char="▶"/>
            </a:pPr>
            <a:r>
              <a:rPr b="0" i="0" lang="en-US" sz="32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8 credits needed for graduation</a:t>
            </a:r>
            <a:endParaRPr/>
          </a:p>
          <a:p>
            <a:pPr indent="0" lvl="0" marL="109728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56032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Char char="▶"/>
            </a:pPr>
            <a:r>
              <a:rPr b="0" i="0" lang="en-US" sz="32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Any course that is coded EE can count as a core English credit.</a:t>
            </a:r>
            <a:endParaRPr/>
          </a:p>
          <a:p>
            <a:pPr indent="0" lvl="0" marL="109728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56032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Char char="▶"/>
            </a:pPr>
            <a:r>
              <a:rPr b="0" i="0" lang="en-US" sz="32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If a course is coded EJ, ES or EW it can only count as an elective.</a:t>
            </a:r>
            <a:endParaRPr b="0" i="0" sz="32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22" name="Google Shape;122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</a:pPr>
            <a:r>
              <a:rPr b="1" i="0" lang="en-US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English		</a:t>
            </a:r>
            <a:endParaRPr b="1" i="0" sz="4100" u="none" cap="none" strike="noStrike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/>
          <p:nvPr>
            <p:ph idx="1" type="body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6032" lvl="0" marL="36576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13"/>
              <a:buFont typeface="Noto Sans Symbols"/>
              <a:buChar char="▶"/>
            </a:pPr>
            <a:r>
              <a:rPr b="0" i="0" lang="en-US" sz="296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8 credits needed for graduation </a:t>
            </a:r>
            <a:endParaRPr/>
          </a:p>
          <a:p>
            <a:pPr indent="-228600" lvl="1" marL="621792" marR="0" rtl="0" algn="l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960"/>
              <a:buFont typeface="Verdana"/>
              <a:buChar char="◦"/>
            </a:pPr>
            <a:r>
              <a:rPr b="0" i="0" lang="en-US" sz="296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4 Global History</a:t>
            </a:r>
            <a:endParaRPr/>
          </a:p>
          <a:p>
            <a:pPr indent="-228600" lvl="1" marL="621792" marR="0" rtl="0" algn="l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960"/>
              <a:buFont typeface="Verdana"/>
              <a:buChar char="◦"/>
            </a:pPr>
            <a:r>
              <a:rPr b="0" i="0" lang="en-US" sz="296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2 U.S. History </a:t>
            </a:r>
            <a:endParaRPr/>
          </a:p>
          <a:p>
            <a:pPr indent="-228600" lvl="1" marL="621792" marR="0" rtl="0" algn="l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960"/>
              <a:buFont typeface="Verdana"/>
              <a:buChar char="◦"/>
            </a:pPr>
            <a:r>
              <a:rPr b="0" i="0" lang="en-US" sz="296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1 Participation in Government</a:t>
            </a:r>
            <a:endParaRPr/>
          </a:p>
          <a:p>
            <a:pPr indent="-228600" lvl="1" marL="621792" marR="0" rtl="0" algn="l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960"/>
              <a:buFont typeface="Verdana"/>
              <a:buChar char="◦"/>
            </a:pPr>
            <a:r>
              <a:rPr b="0" i="0" lang="en-US" sz="296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1 Economics</a:t>
            </a:r>
            <a:br>
              <a:rPr b="0" i="0" lang="en-US" sz="296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</a:br>
            <a:endParaRPr b="0" i="0" sz="296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56032" lvl="0" marL="36576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13"/>
              <a:buFont typeface="Noto Sans Symbols"/>
              <a:buChar char="▶"/>
            </a:pPr>
            <a:r>
              <a:rPr b="0" i="0" lang="en-US" sz="296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Global Survey classes can count as a global credit. </a:t>
            </a:r>
            <a:endParaRPr/>
          </a:p>
          <a:p>
            <a:pPr indent="-228600" lvl="1" marL="621792" marR="0" rtl="0" algn="l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590"/>
              <a:buFont typeface="Verdana"/>
              <a:buChar char="◦"/>
            </a:pPr>
            <a:r>
              <a:rPr b="0" i="0" lang="en-US" sz="259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If a student has MORE than 4 Global credits, the surplus counts as elective credits.</a:t>
            </a:r>
            <a:endParaRPr b="0" i="0" sz="259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28" name="Google Shape;128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</a:pPr>
            <a:r>
              <a:rPr b="1" i="0" lang="en-US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Social Studies	</a:t>
            </a:r>
            <a:endParaRPr b="1" i="0" sz="4100" u="none" cap="none" strike="noStrike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 txBox="1"/>
          <p:nvPr>
            <p:ph idx="1" type="body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6032" lvl="0" marL="36576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▶"/>
            </a:pPr>
            <a:r>
              <a:rPr b="0" i="0" lang="en-US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6 credits (3 years) needed for graduation. All Park East Students are programmed for 4 years of Math.  </a:t>
            </a:r>
            <a:endParaRPr/>
          </a:p>
          <a:p>
            <a:pPr indent="0" lvl="0" marL="109728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612"/>
              <a:buFont typeface="Noto Sans Symbols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56032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▶"/>
            </a:pPr>
            <a:r>
              <a:rPr b="0" i="0" lang="en-US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The traditional sequence is Algebra I, Geometry, Algebra II/Trig.</a:t>
            </a:r>
            <a:endParaRPr/>
          </a:p>
          <a:p>
            <a:pPr indent="0" lvl="0" marL="109728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612"/>
              <a:buFont typeface="Noto Sans Symbols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56032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▶"/>
            </a:pPr>
            <a:r>
              <a:rPr b="0" i="0" lang="en-US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Students need to complete the Trig sequence to be remedial free at a CUNY College. </a:t>
            </a:r>
            <a:endParaRPr/>
          </a:p>
          <a:p>
            <a:pPr indent="0" lvl="0" marL="109728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612"/>
              <a:buFont typeface="Noto Sans Symbols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56032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▶"/>
            </a:pPr>
            <a:r>
              <a:rPr b="0" i="0" lang="en-US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All math credits above the required 6 count as elective credits. </a:t>
            </a:r>
            <a:endParaRPr/>
          </a:p>
        </p:txBody>
      </p:sp>
      <p:sp>
        <p:nvSpPr>
          <p:cNvPr id="134" name="Google Shape;134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</a:pPr>
            <a:r>
              <a:rPr b="1" i="0" lang="en-US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Math	</a:t>
            </a:r>
            <a:endParaRPr b="1" i="0" sz="4100" u="none" cap="none" strike="noStrike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"/>
          <p:cNvSpPr txBox="1"/>
          <p:nvPr>
            <p:ph idx="1" type="body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6032" lvl="0" marL="36576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Char char="▶"/>
            </a:pPr>
            <a:r>
              <a:rPr b="0" i="0" lang="en-US" sz="32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6 credits (3 years) needed for graduation. All Park East students are programmed for 4 years of Science.</a:t>
            </a:r>
            <a:endParaRPr/>
          </a:p>
          <a:p>
            <a:pPr indent="-228600" lvl="1" marL="621792" marR="0" rtl="0" algn="l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Char char="◦"/>
            </a:pPr>
            <a:r>
              <a:rPr b="0" i="0" lang="en-US" sz="20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2 life science (living environment, anatomy, ecology) plus lab</a:t>
            </a:r>
            <a:endParaRPr/>
          </a:p>
          <a:p>
            <a:pPr indent="-228600" lvl="1" marL="621792" marR="0" rtl="0" algn="l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Char char="◦"/>
            </a:pPr>
            <a:r>
              <a:rPr b="0" i="0" lang="en-US" sz="20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2 physical science (Earth science, chemistry, physics, forensics) plus lab</a:t>
            </a:r>
            <a:endParaRPr/>
          </a:p>
          <a:p>
            <a:pPr indent="-228600" lvl="1" marL="621792" marR="0" rtl="0" algn="l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Char char="◦"/>
            </a:pPr>
            <a:r>
              <a:rPr b="0" i="0" lang="en-US" sz="20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2 more</a:t>
            </a:r>
            <a:endParaRPr/>
          </a:p>
          <a:p>
            <a:pPr indent="-101600" lvl="1" marL="621792" marR="0" rtl="0" algn="l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56032" lvl="0" marL="36576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Char char="▶"/>
            </a:pPr>
            <a:r>
              <a:rPr b="0" i="0" lang="en-US" sz="32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All science credits above the 6 will count as elective credits.</a:t>
            </a:r>
            <a:endParaRPr b="0" i="0" sz="32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40" name="Google Shape;140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</a:pPr>
            <a:r>
              <a:rPr b="1" i="0" lang="en-US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Science	</a:t>
            </a:r>
            <a:endParaRPr b="1" i="0" sz="4100" u="none" cap="none" strike="noStrike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0"/>
          <p:cNvSpPr txBox="1"/>
          <p:nvPr>
            <p:ph idx="1" type="body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6031" lvl="0" marL="36576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48"/>
              <a:buFont typeface="Noto Sans Symbols"/>
              <a:buChar char="▶"/>
            </a:pPr>
            <a:r>
              <a:rPr b="0" i="0" lang="en-US" sz="3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2 credits needed for a Regents Diploma</a:t>
            </a:r>
            <a:endParaRPr/>
          </a:p>
          <a:p>
            <a:pPr indent="0" lvl="0" marL="109728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48"/>
              <a:buFont typeface="Noto Sans Symbols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56031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48"/>
              <a:buFont typeface="Noto Sans Symbols"/>
              <a:buChar char="▶"/>
            </a:pPr>
            <a:r>
              <a:rPr b="0" i="0" lang="en-US" sz="3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4 more credits are needed for an Advanced Regents Diploma. </a:t>
            </a:r>
            <a:endParaRPr/>
          </a:p>
          <a:p>
            <a:pPr indent="-228600" lvl="1" marL="621792" marR="0" rtl="0" algn="l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Verdana"/>
              <a:buChar char="◦"/>
            </a:pPr>
            <a:r>
              <a:rPr b="0" i="0" lang="en-US" sz="32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These 4 higher level Spanish credits count as elective credits.</a:t>
            </a:r>
            <a:endParaRPr b="0" i="0" sz="32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46" name="Google Shape;146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</a:pPr>
            <a:r>
              <a:rPr b="1" i="0" lang="en-US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Foreign Language	</a:t>
            </a:r>
            <a:endParaRPr b="1" i="0" sz="4100" u="none" cap="none" strike="noStrike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 txBox="1"/>
          <p:nvPr>
            <p:ph idx="1" type="body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6031" lvl="0" marL="36576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48"/>
              <a:buFont typeface="Noto Sans Symbols"/>
              <a:buChar char="▶"/>
            </a:pPr>
            <a:r>
              <a:rPr b="0" i="0" lang="en-US" sz="3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2 credits needed for graduation.</a:t>
            </a:r>
            <a:endParaRPr b="0" i="0" sz="32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109728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48"/>
              <a:buFont typeface="Noto Sans Symbols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56031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48"/>
              <a:buFont typeface="Noto Sans Symbols"/>
              <a:buChar char="▶"/>
            </a:pPr>
            <a:r>
              <a:rPr b="0" i="0" lang="en-US" sz="3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Poetry or drama classes with codes that </a:t>
            </a:r>
            <a:r>
              <a:rPr b="1" i="0" lang="en-US" sz="3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do not </a:t>
            </a:r>
            <a:r>
              <a:rPr b="0" i="0" lang="en-US" sz="3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begin with an E can count as art credits.</a:t>
            </a:r>
            <a:endParaRPr b="0" i="0" sz="36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52" name="Google Shape;152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</a:pPr>
            <a:r>
              <a:rPr b="1" i="0" lang="en-US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The Arts/Music	</a:t>
            </a:r>
            <a:endParaRPr b="1" i="0" sz="4100" u="none" cap="none" strike="noStrike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2"/>
          <p:cNvSpPr txBox="1"/>
          <p:nvPr>
            <p:ph idx="1" type="body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6032" lvl="0" marL="36576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▶"/>
            </a:pPr>
            <a:r>
              <a:rPr b="0" i="0" lang="en-US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4 gym credits needed for graduation.</a:t>
            </a:r>
            <a:endParaRPr/>
          </a:p>
          <a:p>
            <a:pPr indent="0" lvl="0" marL="109728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612"/>
              <a:buFont typeface="Noto Sans Symbols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56032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▶"/>
            </a:pPr>
            <a:r>
              <a:rPr b="0" i="0" lang="en-US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All students must take gym every semester that they are in high school.  </a:t>
            </a:r>
            <a:endParaRPr/>
          </a:p>
          <a:p>
            <a:pPr indent="0" lvl="0" marL="109728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612"/>
              <a:buFont typeface="Noto Sans Symbols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56032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▶"/>
            </a:pPr>
            <a:r>
              <a:rPr b="0" i="0" lang="en-US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Gym classes are either 2 or 3 days a week.  These classes are worth .5 of a credit.</a:t>
            </a:r>
            <a:endParaRPr/>
          </a:p>
          <a:p>
            <a:pPr indent="0" lvl="0" marL="109728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612"/>
              <a:buFont typeface="Noto Sans Symbols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56032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▶"/>
            </a:pPr>
            <a:r>
              <a:rPr b="0" i="0" lang="en-US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We cannot accelerate students in gym.  </a:t>
            </a:r>
            <a:endParaRPr/>
          </a:p>
          <a:p>
            <a:pPr indent="0" lvl="0" marL="109728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612"/>
              <a:buFont typeface="Noto Sans Symbols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56032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▶"/>
            </a:pPr>
            <a:r>
              <a:rPr b="0" i="0" lang="en-US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1 health credit needed for graduation.</a:t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58" name="Google Shape;158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</a:pPr>
            <a:r>
              <a:rPr b="1" i="0" lang="en-US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Physical Education/ Health</a:t>
            </a:r>
            <a:endParaRPr b="1" i="0" sz="4100" u="none" cap="none" strike="noStrike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3"/>
          <p:cNvSpPr txBox="1"/>
          <p:nvPr>
            <p:ph idx="1" type="body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6031" lvl="0" marL="36576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48"/>
              <a:buFont typeface="Noto Sans Symbols"/>
              <a:buChar char="▶"/>
            </a:pPr>
            <a:r>
              <a:rPr b="0" i="0" lang="en-US" sz="3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7 credits needed for graduation</a:t>
            </a:r>
            <a:endParaRPr/>
          </a:p>
          <a:p>
            <a:pPr indent="0" lvl="0" marL="109728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48"/>
              <a:buFont typeface="Noto Sans Symbols"/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56031" lvl="0" marL="36576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48"/>
              <a:buFont typeface="Noto Sans Symbols"/>
              <a:buChar char="▶"/>
            </a:pPr>
            <a:r>
              <a:rPr b="0" i="0" lang="en-US" sz="3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Any credit a student earns in a core class that is  above the required amount for graduation is used as an elective. </a:t>
            </a:r>
            <a:endParaRPr/>
          </a:p>
          <a:p>
            <a:pPr indent="0" lvl="0" marL="109728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64" name="Google Shape;164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</a:pPr>
            <a:r>
              <a:rPr b="1" i="0" lang="en-US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Electives</a:t>
            </a:r>
            <a:endParaRPr b="1" i="0" sz="4100" u="none" cap="none" strike="noStrike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4"/>
          <p:cNvSpPr txBox="1"/>
          <p:nvPr>
            <p:ph idx="1" type="body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6032" lvl="0" marL="36576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▶"/>
            </a:pPr>
            <a:r>
              <a:rPr b="0" i="0" lang="en-US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Local diploma—for IEP students only.</a:t>
            </a:r>
            <a:endParaRPr/>
          </a:p>
          <a:p>
            <a:pPr indent="-228600" lvl="1" marL="621792" marR="0" rtl="0" algn="l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</a:pPr>
            <a:r>
              <a:rPr b="0" i="0" lang="en-US" sz="23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Student passes 5 Regents with 55 or above</a:t>
            </a:r>
            <a:endParaRPr/>
          </a:p>
          <a:p>
            <a:pPr indent="-256032" lvl="0" marL="36576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▶"/>
            </a:pPr>
            <a:r>
              <a:rPr b="0" i="0" lang="en-US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Regents diploma</a:t>
            </a:r>
            <a:endParaRPr/>
          </a:p>
          <a:p>
            <a:pPr indent="-228600" lvl="1" marL="621792" marR="0" rtl="0" algn="l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</a:pPr>
            <a:r>
              <a:rPr b="0" i="0" lang="en-US" sz="23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Student passes 5 Regents with a 65 or above </a:t>
            </a:r>
            <a:endParaRPr/>
          </a:p>
          <a:p>
            <a:pPr indent="-228600" lvl="2" marL="859536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⚫"/>
            </a:pPr>
            <a:r>
              <a:rPr b="0" i="0" lang="en-US" sz="21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English</a:t>
            </a:r>
            <a:endParaRPr/>
          </a:p>
          <a:p>
            <a:pPr indent="-228600" lvl="2" marL="859536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⚫"/>
            </a:pPr>
            <a:r>
              <a:rPr b="0" i="0" lang="en-US" sz="21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1 Math</a:t>
            </a:r>
            <a:endParaRPr/>
          </a:p>
          <a:p>
            <a:pPr indent="-228600" lvl="2" marL="859536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⚫"/>
            </a:pPr>
            <a:r>
              <a:rPr b="0" i="0" lang="en-US" sz="21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1 Science</a:t>
            </a:r>
            <a:endParaRPr/>
          </a:p>
          <a:p>
            <a:pPr indent="-228600" lvl="2" marL="859536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⚫"/>
            </a:pPr>
            <a:r>
              <a:rPr b="0" i="0" lang="en-US" sz="21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1 History</a:t>
            </a:r>
            <a:endParaRPr/>
          </a:p>
          <a:p>
            <a:pPr indent="-228600" lvl="2" marL="859536" marR="0" rtl="0" algn="l">
              <a:lnSpc>
                <a:spcPct val="90000"/>
              </a:lnSpc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⚫"/>
            </a:pPr>
            <a:r>
              <a:rPr b="0" i="0" lang="en-US" sz="21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1 other</a:t>
            </a:r>
            <a:endParaRPr/>
          </a:p>
          <a:p>
            <a:pPr indent="-256032" lvl="0" marL="36576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▶"/>
            </a:pPr>
            <a:r>
              <a:rPr b="0" i="0" lang="en-US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Advanced Regents diploma</a:t>
            </a:r>
            <a:endParaRPr/>
          </a:p>
          <a:p>
            <a:pPr indent="-228600" lvl="1" marL="621792" marR="0" rtl="0" algn="l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</a:pPr>
            <a:r>
              <a:rPr b="0" i="0" lang="en-US" sz="23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Student passes 8 Regents with a 65 or above, takes and passes 6 Spanish classes, and passes the LOTE.   </a:t>
            </a:r>
            <a:endParaRPr/>
          </a:p>
          <a:p>
            <a:pPr indent="-139446" lvl="0" marL="36576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170" name="Google Shape;170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Rambla"/>
              <a:buNone/>
            </a:pPr>
            <a:r>
              <a:rPr b="1" i="0" lang="en-US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rPr>
              <a:t>Regents	</a:t>
            </a:r>
            <a:endParaRPr b="1" i="0" sz="4100" u="none" cap="none" strike="noStrike">
              <a:solidFill>
                <a:schemeClr val="dk2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ncourse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