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1"/>
  </p:notesMasterIdLst>
  <p:handoutMasterIdLst>
    <p:handoutMasterId r:id="rId12"/>
  </p:handoutMasterIdLst>
  <p:sldIdLst>
    <p:sldId id="302" r:id="rId2"/>
    <p:sldId id="303" r:id="rId3"/>
    <p:sldId id="305" r:id="rId4"/>
    <p:sldId id="304" r:id="rId5"/>
    <p:sldId id="311" r:id="rId6"/>
    <p:sldId id="310" r:id="rId7"/>
    <p:sldId id="307" r:id="rId8"/>
    <p:sldId id="313" r:id="rId9"/>
    <p:sldId id="312" r:id="rId10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CDE4FF"/>
    <a:srgbClr val="AFD7FB"/>
    <a:srgbClr val="CEF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5851"/>
          </a:xfrm>
          <a:prstGeom prst="rect">
            <a:avLst/>
          </a:prstGeom>
        </p:spPr>
        <p:txBody>
          <a:bodyPr vert="horz" lIns="91277" tIns="45639" rIns="91277" bIns="456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5851"/>
          </a:xfrm>
          <a:prstGeom prst="rect">
            <a:avLst/>
          </a:prstGeom>
        </p:spPr>
        <p:txBody>
          <a:bodyPr vert="horz" lIns="91277" tIns="45639" rIns="91277" bIns="45639" rtlCol="0"/>
          <a:lstStyle>
            <a:lvl1pPr algn="r">
              <a:defRPr sz="1200"/>
            </a:lvl1pPr>
          </a:lstStyle>
          <a:p>
            <a:fld id="{40514D9A-C8BD-4F18-A6F4-66B14F26C9AA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59580"/>
            <a:ext cx="2971800" cy="455851"/>
          </a:xfrm>
          <a:prstGeom prst="rect">
            <a:avLst/>
          </a:prstGeom>
        </p:spPr>
        <p:txBody>
          <a:bodyPr vert="horz" lIns="91277" tIns="45639" rIns="91277" bIns="456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</p:spPr>
        <p:txBody>
          <a:bodyPr vert="horz" lIns="91277" tIns="45639" rIns="91277" bIns="45639" rtlCol="0" anchor="b"/>
          <a:lstStyle>
            <a:lvl1pPr algn="r">
              <a:defRPr sz="1200"/>
            </a:lvl1pPr>
          </a:lstStyle>
          <a:p>
            <a:fld id="{0E88A16D-1B9F-4B72-A7D5-D550BC0C4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5851"/>
          </a:xfrm>
          <a:prstGeom prst="rect">
            <a:avLst/>
          </a:prstGeom>
        </p:spPr>
        <p:txBody>
          <a:bodyPr vert="horz" lIns="91277" tIns="45639" rIns="91277" bIns="456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5851"/>
          </a:xfrm>
          <a:prstGeom prst="rect">
            <a:avLst/>
          </a:prstGeom>
        </p:spPr>
        <p:txBody>
          <a:bodyPr vert="horz" lIns="91277" tIns="45639" rIns="91277" bIns="45639" rtlCol="0"/>
          <a:lstStyle>
            <a:lvl1pPr algn="r">
              <a:defRPr sz="1200"/>
            </a:lvl1pPr>
          </a:lstStyle>
          <a:p>
            <a:fld id="{9200BF5A-FC87-4425-9E6E-F0426C1E7301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84213"/>
            <a:ext cx="4556125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7" tIns="45639" rIns="91277" bIns="456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30581"/>
            <a:ext cx="5486400" cy="4102656"/>
          </a:xfrm>
          <a:prstGeom prst="rect">
            <a:avLst/>
          </a:prstGeom>
        </p:spPr>
        <p:txBody>
          <a:bodyPr vert="horz" lIns="91277" tIns="45639" rIns="91277" bIns="4563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59580"/>
            <a:ext cx="2971800" cy="455851"/>
          </a:xfrm>
          <a:prstGeom prst="rect">
            <a:avLst/>
          </a:prstGeom>
        </p:spPr>
        <p:txBody>
          <a:bodyPr vert="horz" lIns="91277" tIns="45639" rIns="91277" bIns="456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</p:spPr>
        <p:txBody>
          <a:bodyPr vert="horz" lIns="91277" tIns="45639" rIns="91277" bIns="45639" rtlCol="0" anchor="b"/>
          <a:lstStyle>
            <a:lvl1pPr algn="r">
              <a:defRPr sz="1200"/>
            </a:lvl1pPr>
          </a:lstStyle>
          <a:p>
            <a:fld id="{6ED63A80-E2B1-4AEC-BE00-EFB67C9C79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3A80-E2B1-4AEC-BE00-EFB67C9C79B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A4754-8C03-432D-A93F-411163D3CD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13CC-1F71-47B3-BD9F-06C4402E7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4DD2-EEE4-4FC9-AFA3-61B8A93A2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2F5410-98EE-48DF-92B7-3746D7A47B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407E599-E9D9-43F3-BEEC-CB8BD7F58F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6DF3-4902-4D88-AA98-9A0C143C1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178A-DB19-448F-8804-5423E969A7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398C7-2E2C-443F-8FB7-39FBD5F3C8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960D-F7E7-464F-9BA3-349AA1905C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365B-1508-41B0-BC2A-46CA4E326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DE3D2F-BA64-439F-933E-F87285A5A0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39652-5264-475B-B3EF-F27135A5FE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AA9E112-99AA-41BD-B193-328AB339B5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657600"/>
            <a:ext cx="6400800" cy="685800"/>
          </a:xfrm>
        </p:spPr>
        <p:txBody>
          <a:bodyPr/>
          <a:lstStyle/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Explore The World</a:t>
            </a:r>
          </a:p>
          <a:p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514600"/>
            <a:ext cx="7772400" cy="1162050"/>
          </a:xfrm>
        </p:spPr>
        <p:txBody>
          <a:bodyPr/>
          <a:lstStyle/>
          <a:p>
            <a:r>
              <a:rPr lang="en-US" sz="6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Map Skills – Part 4</a:t>
            </a:r>
          </a:p>
        </p:txBody>
      </p:sp>
      <p:pic>
        <p:nvPicPr>
          <p:cNvPr id="2053" name="Picture 5" descr="compass_400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8458200" cy="242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animated_earth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267200"/>
            <a:ext cx="2514600" cy="23365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5257800" cy="4343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Kinds of Maps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</a:t>
            </a:r>
          </a:p>
          <a:p>
            <a:pPr lvl="1">
              <a:lnSpc>
                <a:spcPct val="90000"/>
              </a:lnSpc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</a:p>
          <a:p>
            <a:pPr lvl="1">
              <a:lnSpc>
                <a:spcPct val="90000"/>
              </a:lnSpc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Elevation</a:t>
            </a:r>
          </a:p>
          <a:p>
            <a:pPr lvl="1">
              <a:lnSpc>
                <a:spcPct val="90000"/>
              </a:lnSpc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Relief </a:t>
            </a:r>
          </a:p>
          <a:p>
            <a:pPr lvl="1">
              <a:lnSpc>
                <a:spcPct val="90000"/>
              </a:lnSpc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</a:t>
            </a:r>
            <a:b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</a:t>
            </a:r>
          </a:p>
        </p:txBody>
      </p:sp>
      <p:pic>
        <p:nvPicPr>
          <p:cNvPr id="3077" name="Picture 5" descr="chimpanzee_thinking_po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3000"/>
            <a:ext cx="4057650" cy="4981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457200"/>
            <a:ext cx="36359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Political Map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533400"/>
            <a:ext cx="45720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457200" y="1143000"/>
            <a:ext cx="350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" y="1371600"/>
            <a:ext cx="3276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  <a:latin typeface="Franklin Gothic Medium" pitchFamily="34" charset="0"/>
              </a:rPr>
              <a:t> Cities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  <a:latin typeface="Franklin Gothic Medium" pitchFamily="34" charset="0"/>
              </a:rPr>
              <a:t> Countries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  <a:latin typeface="Franklin Gothic Medium" pitchFamily="34" charset="0"/>
              </a:rPr>
              <a:t> Boundaries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  <a:latin typeface="Franklin Gothic Medium" pitchFamily="34" charset="0"/>
              </a:rPr>
              <a:t> States</a:t>
            </a:r>
          </a:p>
          <a:p>
            <a:endParaRPr lang="en-US" sz="3200" dirty="0">
              <a:solidFill>
                <a:srgbClr val="AFD7FB"/>
              </a:solidFill>
              <a:latin typeface="Franklin Gothic Medium" pitchFamily="34" charset="0"/>
            </a:endParaRPr>
          </a:p>
          <a:p>
            <a:r>
              <a:rPr lang="en-US" sz="3200" dirty="0">
                <a:solidFill>
                  <a:srgbClr val="AFD7FB"/>
                </a:solidFill>
                <a:latin typeface="Franklin Gothic Medium" pitchFamily="34" charset="0"/>
              </a:rPr>
              <a:t>Turn to pages 118-119 </a:t>
            </a:r>
            <a:br>
              <a:rPr lang="en-US" sz="3200" dirty="0">
                <a:solidFill>
                  <a:srgbClr val="AFD7FB"/>
                </a:solidFill>
                <a:latin typeface="Franklin Gothic Medium" pitchFamily="34" charset="0"/>
              </a:rPr>
            </a:br>
            <a:r>
              <a:rPr lang="en-US" sz="3200" dirty="0">
                <a:solidFill>
                  <a:srgbClr val="AFD7FB"/>
                </a:solidFill>
                <a:latin typeface="Franklin Gothic Medium" pitchFamily="34" charset="0"/>
              </a:rPr>
              <a:t>in Agenda Book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304800"/>
            <a:ext cx="5854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Kind of Map is It?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9906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/>
              <a:t>Each Map differs in  the information being displayed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Look at the </a:t>
            </a:r>
            <a:r>
              <a:rPr lang="en-US" sz="2400" b="1" dirty="0">
                <a:solidFill>
                  <a:srgbClr val="C00000"/>
                </a:solidFill>
              </a:rPr>
              <a:t>title</a:t>
            </a:r>
            <a:r>
              <a:rPr lang="en-US" sz="2400" dirty="0"/>
              <a:t> to determine the </a:t>
            </a:r>
            <a:r>
              <a:rPr lang="en-US" sz="2400" b="1" dirty="0">
                <a:solidFill>
                  <a:srgbClr val="C00000"/>
                </a:solidFill>
              </a:rPr>
              <a:t>subject</a:t>
            </a:r>
            <a:r>
              <a:rPr lang="en-US" sz="2400" dirty="0"/>
              <a:t>.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1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457200"/>
            <a:ext cx="263405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Physical </a:t>
            </a:r>
            <a:br>
              <a:rPr lang="en-US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143000"/>
            <a:ext cx="2438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838200"/>
            <a:ext cx="5572125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191000" y="304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Physical Map of Greece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581400"/>
            <a:ext cx="289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 Mountains/Hills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 Rivers/Lakes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 Oceans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Deserts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 Forests</a:t>
            </a:r>
            <a:endParaRPr lang="en-US" sz="3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209800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Displays Earth’s Natural Features:</a:t>
            </a: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269496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Elevation</a:t>
            </a:r>
            <a:br>
              <a:rPr lang="en-US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Map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066800"/>
            <a:ext cx="304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86200" y="6096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Shows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/>
              <a:t>at what </a:t>
            </a:r>
            <a:r>
              <a:rPr lang="en-US" sz="2800" b="1" dirty="0">
                <a:solidFill>
                  <a:srgbClr val="C00000"/>
                </a:solidFill>
              </a:rPr>
              <a:t>height </a:t>
            </a:r>
            <a:r>
              <a:rPr lang="en-US" sz="2800" b="1" dirty="0"/>
              <a:t>a</a:t>
            </a:r>
            <a:r>
              <a:rPr lang="en-US" sz="2800" b="1" dirty="0">
                <a:solidFill>
                  <a:srgbClr val="C00000"/>
                </a:solidFill>
              </a:rPr>
              <a:t> location </a:t>
            </a:r>
            <a:r>
              <a:rPr lang="en-US" sz="2800" b="1" dirty="0"/>
              <a:t>is at.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904999"/>
            <a:ext cx="6019800" cy="465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18790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Relief </a:t>
            </a:r>
            <a:br>
              <a:rPr lang="en-US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Map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1143000"/>
            <a:ext cx="2438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28600"/>
            <a:ext cx="4781550" cy="636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876800" y="304800"/>
            <a:ext cx="23622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Hudson Canyon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5638800"/>
            <a:ext cx="464820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Elevation in Feet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1905000"/>
            <a:ext cx="281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Shows </a:t>
            </a:r>
            <a:r>
              <a:rPr lang="en-US" sz="2800" b="1" dirty="0">
                <a:solidFill>
                  <a:srgbClr val="C00000"/>
                </a:solidFill>
              </a:rPr>
              <a:t>Elevation (Height) above/below Sea Level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5867400" y="1981200"/>
            <a:ext cx="4572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600" y="4343400"/>
            <a:ext cx="3581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Color Coded Changes: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Lighter– No Elevation 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Medium – Gradual (Little)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Darker –Sharp Elevation 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27574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Historical</a:t>
            </a:r>
            <a:br>
              <a:rPr lang="en-US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Map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1143000"/>
            <a:ext cx="3429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86200" y="6096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Shows</a:t>
            </a:r>
            <a:r>
              <a:rPr lang="en-US" sz="2800" b="1" dirty="0">
                <a:solidFill>
                  <a:srgbClr val="C00000"/>
                </a:solidFill>
              </a:rPr>
              <a:t> Events </a:t>
            </a:r>
            <a:r>
              <a:rPr lang="en-US" sz="2800" b="1" dirty="0"/>
              <a:t>that happened in the </a:t>
            </a:r>
            <a:r>
              <a:rPr lang="en-US" sz="2800" b="1" dirty="0">
                <a:solidFill>
                  <a:srgbClr val="C00000"/>
                </a:solidFill>
              </a:rPr>
              <a:t>past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8246806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33505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Distribution</a:t>
            </a:r>
            <a:br>
              <a:rPr lang="en-US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Map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1143000"/>
            <a:ext cx="3429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86200" y="38100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How Something is </a:t>
            </a:r>
            <a:r>
              <a:rPr lang="en-US" sz="2800" b="1" dirty="0">
                <a:solidFill>
                  <a:srgbClr val="C00000"/>
                </a:solidFill>
              </a:rPr>
              <a:t>Spread </a:t>
            </a:r>
            <a:r>
              <a:rPr lang="en-US" sz="2800" b="1" dirty="0"/>
              <a:t>or</a:t>
            </a:r>
            <a:r>
              <a:rPr lang="en-US" sz="2800" b="1" dirty="0">
                <a:solidFill>
                  <a:srgbClr val="C00000"/>
                </a:solidFill>
              </a:rPr>
              <a:t> Distributed Across </a:t>
            </a:r>
            <a:r>
              <a:rPr lang="en-US" sz="2800" b="1" dirty="0"/>
              <a:t>an</a:t>
            </a:r>
            <a:r>
              <a:rPr lang="en-US" sz="2800" b="1" dirty="0">
                <a:solidFill>
                  <a:srgbClr val="C00000"/>
                </a:solidFill>
              </a:rPr>
              <a:t> Area.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043" y="1828800"/>
            <a:ext cx="8851681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3551</TotalTime>
  <Words>174</Words>
  <Application>Microsoft Office PowerPoint</Application>
  <PresentationFormat>On-screen Show (4:3)</PresentationFormat>
  <Paragraphs>51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Bauhaus 93</vt:lpstr>
      <vt:lpstr>Calibri</vt:lpstr>
      <vt:lpstr>Constantia</vt:lpstr>
      <vt:lpstr>Franklin Gothic Medium</vt:lpstr>
      <vt:lpstr>Wingdings 2</vt:lpstr>
      <vt:lpstr>Paper</vt:lpstr>
      <vt:lpstr>Map Skills – Part 4</vt:lpstr>
      <vt:lpstr>Lesson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Latitude &amp; Longitude</dc:title>
  <dc:creator>amy anderson</dc:creator>
  <cp:lastModifiedBy>Ott Alexander</cp:lastModifiedBy>
  <cp:revision>125</cp:revision>
  <dcterms:created xsi:type="dcterms:W3CDTF">2008-08-31T17:14:21Z</dcterms:created>
  <dcterms:modified xsi:type="dcterms:W3CDTF">2023-07-17T20:11:29Z</dcterms:modified>
</cp:coreProperties>
</file>