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299" r:id="rId2"/>
    <p:sldId id="302" r:id="rId3"/>
    <p:sldId id="291" r:id="rId4"/>
    <p:sldId id="263" r:id="rId5"/>
    <p:sldId id="266" r:id="rId6"/>
    <p:sldId id="292" r:id="rId7"/>
    <p:sldId id="265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DE4FF"/>
    <a:srgbClr val="AFD7FB"/>
    <a:srgbClr val="CE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300"/>
            </a:lvl1pPr>
          </a:lstStyle>
          <a:p>
            <a:fld id="{40514D9A-C8BD-4F18-A6F4-66B14F26C9AA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300"/>
            </a:lvl1pPr>
          </a:lstStyle>
          <a:p>
            <a:fld id="{0E88A16D-1B9F-4B72-A7D5-D550BC0C4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300"/>
            </a:lvl1pPr>
          </a:lstStyle>
          <a:p>
            <a:fld id="{9200BF5A-FC87-4425-9E6E-F0426C1E730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0475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300"/>
            </a:lvl1pPr>
          </a:lstStyle>
          <a:p>
            <a:fld id="{6ED63A80-E2B1-4AEC-BE00-EFB67C9C7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A4754-8C03-432D-A93F-411163D3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13CC-1F71-47B3-BD9F-06C4402E7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4DD2-EEE4-4FC9-AFA3-61B8A93A2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2F5410-98EE-48DF-92B7-3746D7A47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07E599-E9D9-43F3-BEEC-CB8BD7F58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DF3-4902-4D88-AA98-9A0C143C1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8A-DB19-448F-8804-5423E969A7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98C7-2E2C-443F-8FB7-39FBD5F3C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960D-F7E7-464F-9BA3-349AA1905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365B-1508-41B0-BC2A-46CA4E326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DE3D2F-BA64-439F-933E-F87285A5A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39652-5264-475B-B3EF-F27135A5F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A9E112-99AA-41BD-B193-328AB339B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9920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90600" y="914400"/>
            <a:ext cx="7239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AIM: What are the important features included in a map?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315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Do Now:  Complete the Compass Rose Worksheet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6858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The World</a:t>
            </a:r>
          </a:p>
          <a:p>
            <a:endParaRPr lang="en-US" dirty="0"/>
          </a:p>
        </p:txBody>
      </p:sp>
      <p:pic>
        <p:nvPicPr>
          <p:cNvPr id="2053" name="Picture 5" descr="compass_400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458200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animated_earth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2514600" cy="2336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162050"/>
          </a:xfrm>
        </p:spPr>
        <p:txBody>
          <a:bodyPr/>
          <a:lstStyle/>
          <a:p>
            <a:r>
              <a:rPr 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Map Skills – Part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733800"/>
            <a:ext cx="6019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AIM: What are the important features included in a map?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181600"/>
            <a:ext cx="830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Do Now:  </a:t>
            </a:r>
            <a:r>
              <a:rPr lang="en-US" sz="2800" dirty="0"/>
              <a:t>Complete the Compass Rose Worksheet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"/>
            <a:ext cx="5791200" cy="603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381000"/>
            <a:ext cx="27879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Direction </a:t>
            </a:r>
            <a:b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5715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2971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971800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37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228600"/>
            <a:ext cx="4191000" cy="640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C00000"/>
                </a:solidFill>
              </a:rPr>
              <a:t>compass</a:t>
            </a:r>
            <a:r>
              <a:rPr lang="en-US" sz="2800" dirty="0"/>
              <a:t> is a tool that helps the user know what direction one is headed.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On a map a </a:t>
            </a:r>
            <a:r>
              <a:rPr lang="en-US" sz="2800" b="1" dirty="0">
                <a:solidFill>
                  <a:srgbClr val="C00000"/>
                </a:solidFill>
              </a:rPr>
              <a:t>compass rose</a:t>
            </a:r>
            <a:r>
              <a:rPr lang="en-US" sz="2800" dirty="0"/>
              <a:t> helps the user locate the direction of places.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Cardinal Directions: </a:t>
            </a:r>
            <a:r>
              <a:rPr lang="en-US" sz="2800" b="1" dirty="0">
                <a:solidFill>
                  <a:srgbClr val="C00000"/>
                </a:solidFill>
              </a:rPr>
              <a:t>North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South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East</a:t>
            </a:r>
            <a:r>
              <a:rPr lang="en-US" sz="2800" dirty="0"/>
              <a:t> , and </a:t>
            </a:r>
            <a:r>
              <a:rPr lang="en-US" sz="2800" b="1" dirty="0">
                <a:solidFill>
                  <a:srgbClr val="C00000"/>
                </a:solidFill>
              </a:rPr>
              <a:t>West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Intermediate Directions (In between directions): </a:t>
            </a:r>
            <a:r>
              <a:rPr lang="en-US" sz="2800" b="1" dirty="0">
                <a:solidFill>
                  <a:srgbClr val="C00000"/>
                </a:solidFill>
              </a:rPr>
              <a:t>Northeast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Northwest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Southeast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Southwest</a:t>
            </a:r>
            <a:r>
              <a:rPr lang="en-US" sz="2400" dirty="0"/>
              <a:t>.</a:t>
            </a:r>
          </a:p>
        </p:txBody>
      </p:sp>
      <p:pic>
        <p:nvPicPr>
          <p:cNvPr id="9222" name="Picture 6" descr="comp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3733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14400" y="30480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105400"/>
            <a:ext cx="4876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These directions help to describe the location of places in relation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to other places on a map.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953000"/>
            <a:ext cx="8610600" cy="2133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legend/map key </a:t>
            </a:r>
            <a:r>
              <a:rPr lang="en-US" dirty="0">
                <a:solidFill>
                  <a:schemeClr val="bg1"/>
                </a:solidFill>
              </a:rPr>
              <a:t>helps to unlock the secrets of a map.</a:t>
            </a:r>
          </a:p>
          <a:p>
            <a:r>
              <a:rPr lang="en-US" b="1" dirty="0">
                <a:solidFill>
                  <a:srgbClr val="C00000"/>
                </a:solidFill>
              </a:rPr>
              <a:t>Objects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rgbClr val="C00000"/>
                </a:solidFill>
              </a:rPr>
              <a:t>colors </a:t>
            </a:r>
            <a:r>
              <a:rPr lang="en-US" dirty="0">
                <a:solidFill>
                  <a:schemeClr val="bg1"/>
                </a:solidFill>
              </a:rPr>
              <a:t>in a legend/map key </a:t>
            </a:r>
            <a:r>
              <a:rPr lang="en-US" b="1" dirty="0">
                <a:solidFill>
                  <a:srgbClr val="C00000"/>
                </a:solidFill>
              </a:rPr>
              <a:t>represent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something</a:t>
            </a:r>
            <a:r>
              <a:rPr lang="en-US" dirty="0">
                <a:solidFill>
                  <a:schemeClr val="bg1"/>
                </a:solidFill>
              </a:rPr>
              <a:t> on a map.</a:t>
            </a:r>
          </a:p>
        </p:txBody>
      </p:sp>
      <p:pic>
        <p:nvPicPr>
          <p:cNvPr id="12293" name="Picture 5" descr="map_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914400"/>
            <a:ext cx="1028700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0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Legend/Map Key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ertical Scroll 9"/>
          <p:cNvSpPr/>
          <p:nvPr/>
        </p:nvSpPr>
        <p:spPr>
          <a:xfrm>
            <a:off x="0" y="0"/>
            <a:ext cx="9144000" cy="6629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/>
          </a:p>
          <a:p>
            <a:r>
              <a:rPr lang="en-US" sz="4000" dirty="0">
                <a:solidFill>
                  <a:schemeClr val="bg1"/>
                </a:solidFill>
              </a:rPr>
              <a:t>Maps are made to </a:t>
            </a:r>
            <a:r>
              <a:rPr lang="en-US" sz="4000" b="1" dirty="0">
                <a:solidFill>
                  <a:srgbClr val="C00000"/>
                </a:solidFill>
              </a:rPr>
              <a:t>scale 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which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means that there is a </a:t>
            </a:r>
            <a:r>
              <a:rPr lang="en-US" sz="4000" b="1" dirty="0">
                <a:solidFill>
                  <a:srgbClr val="C00000"/>
                </a:solidFill>
              </a:rPr>
              <a:t>direct connection between a unit of measurement </a:t>
            </a:r>
            <a:r>
              <a:rPr lang="en-US" sz="4000" b="1" dirty="0">
                <a:solidFill>
                  <a:schemeClr val="bg1"/>
                </a:solidFill>
              </a:rPr>
              <a:t>on a map </a:t>
            </a:r>
            <a:r>
              <a:rPr lang="en-US" sz="4000" b="1" dirty="0">
                <a:solidFill>
                  <a:srgbClr val="C00000"/>
                </a:solidFill>
              </a:rPr>
              <a:t>and the actual distance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685800"/>
            <a:ext cx="3525415" cy="135197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Scale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2514600" cy="53340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Ex: Each inch 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on a map represents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150 miles on this map of Egypt.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 find that information in the </a:t>
            </a:r>
            <a:r>
              <a:rPr lang="en-US" sz="2400" b="1" dirty="0">
                <a:solidFill>
                  <a:srgbClr val="C00000"/>
                </a:solidFill>
              </a:rPr>
              <a:t>Legend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or </a:t>
            </a:r>
            <a:r>
              <a:rPr lang="en-US" sz="2400" b="1" dirty="0">
                <a:solidFill>
                  <a:srgbClr val="C00000"/>
                </a:solidFill>
              </a:rPr>
              <a:t>Map Key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Scale changes from Map to Map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"/>
            <a:ext cx="5791200" cy="629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4726</TotalTime>
  <Words>240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Bauhaus 93</vt:lpstr>
      <vt:lpstr>Calibri</vt:lpstr>
      <vt:lpstr>Constantia</vt:lpstr>
      <vt:lpstr>Cooper Black</vt:lpstr>
      <vt:lpstr>Wingdings 2</vt:lpstr>
      <vt:lpstr>Paper</vt:lpstr>
      <vt:lpstr>PowerPoint Presentation</vt:lpstr>
      <vt:lpstr>Map Skills – Part 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Latitude &amp; Longitude</dc:title>
  <dc:creator>amy anderson</dc:creator>
  <cp:lastModifiedBy>Ott Alexander</cp:lastModifiedBy>
  <cp:revision>127</cp:revision>
  <dcterms:created xsi:type="dcterms:W3CDTF">2008-08-31T17:14:21Z</dcterms:created>
  <dcterms:modified xsi:type="dcterms:W3CDTF">2023-07-17T20:20:06Z</dcterms:modified>
</cp:coreProperties>
</file>