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96" r:id="rId2"/>
    <p:sldId id="256" r:id="rId3"/>
    <p:sldId id="257" r:id="rId4"/>
    <p:sldId id="293" r:id="rId5"/>
    <p:sldId id="295" r:id="rId6"/>
    <p:sldId id="269" r:id="rId7"/>
    <p:sldId id="279" r:id="rId8"/>
    <p:sldId id="274" r:id="rId9"/>
    <p:sldId id="281" r:id="rId10"/>
    <p:sldId id="270" r:id="rId11"/>
    <p:sldId id="277" r:id="rId12"/>
    <p:sldId id="278" r:id="rId13"/>
    <p:sldId id="276" r:id="rId14"/>
    <p:sldId id="271" r:id="rId15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DE4FF"/>
    <a:srgbClr val="AFD7FB"/>
    <a:srgbClr val="CE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40514D9A-C8BD-4F18-A6F4-66B14F26C9AA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0E88A16D-1B9F-4B72-A7D5-D550BC0C4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9200BF5A-FC87-4425-9E6E-F0426C1E730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9" rIns="91277" bIns="45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277" tIns="45639" rIns="91277" bIns="456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6ED63A80-E2B1-4AEC-BE00-EFB67C9C7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g.wikipedia.org/w/index.php?title=Sea&amp;action=edit&amp;redlink=1" TargetMode="External"/><Relationship Id="rId7" Type="http://schemas.openxmlformats.org/officeDocument/2006/relationships/hyperlink" Target="http://pag.wikipedia.org/w/index.php?title=Herodotus&amp;action=edit&amp;redlink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ag.wikipedia.org/w/index.php?title=Histories_(Herodotus)&amp;action=edit&amp;redlink=1" TargetMode="External"/><Relationship Id="rId5" Type="http://schemas.openxmlformats.org/officeDocument/2006/relationships/hyperlink" Target="http://pag.wikipedia.org/w/index.php?title=Name&amp;action=edit&amp;redlink=1" TargetMode="External"/><Relationship Id="rId4" Type="http://schemas.openxmlformats.org/officeDocument/2006/relationships/hyperlink" Target="http://pag.wikipedia.org/w/index.php?title=Atlas_(mythology)&amp;action=edit&amp;redlink=1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g.wikipedia.org/w/index.php?title=Sea&amp;action=edit&amp;redlink=1" TargetMode="External"/><Relationship Id="rId7" Type="http://schemas.openxmlformats.org/officeDocument/2006/relationships/hyperlink" Target="http://pag.wikipedia.org/w/index.php?title=Herodotus&amp;action=edit&amp;redlink=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ag.wikipedia.org/w/index.php?title=Histories_(Herodotus)&amp;action=edit&amp;redlink=1" TargetMode="External"/><Relationship Id="rId5" Type="http://schemas.openxmlformats.org/officeDocument/2006/relationships/hyperlink" Target="http://pag.wikipedia.org/w/index.php?title=Name&amp;action=edit&amp;redlink=1" TargetMode="External"/><Relationship Id="rId4" Type="http://schemas.openxmlformats.org/officeDocument/2006/relationships/hyperlink" Target="http://pag.wikipedia.org/w/index.php?title=Atlas_(mythology)&amp;action=edit&amp;redlink=1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g.wikipedia.org/w/index.php?title=Sea&amp;action=edit&amp;redlink=1" TargetMode="External"/><Relationship Id="rId7" Type="http://schemas.openxmlformats.org/officeDocument/2006/relationships/hyperlink" Target="http://pag.wikipedia.org/w/index.php?title=Herodotus&amp;action=edit&amp;redlink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ag.wikipedia.org/w/index.php?title=Histories_(Herodotus)&amp;action=edit&amp;redlink=1" TargetMode="External"/><Relationship Id="rId5" Type="http://schemas.openxmlformats.org/officeDocument/2006/relationships/hyperlink" Target="http://pag.wikipedia.org/w/index.php?title=Name&amp;action=edit&amp;redlink=1" TargetMode="External"/><Relationship Id="rId4" Type="http://schemas.openxmlformats.org/officeDocument/2006/relationships/hyperlink" Target="http://pag.wikipedia.org/w/index.php?title=Atlas_(mythology)&amp;action=edit&amp;redlink=1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g.wikipedia.org/w/index.php?title=Sea&amp;action=edit&amp;redlink=1" TargetMode="External"/><Relationship Id="rId7" Type="http://schemas.openxmlformats.org/officeDocument/2006/relationships/hyperlink" Target="http://pag.wikipedia.org/w/index.php?title=Herodotus&amp;action=edit&amp;redlink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ag.wikipedia.org/w/index.php?title=Histories_(Herodotus)&amp;action=edit&amp;redlink=1" TargetMode="External"/><Relationship Id="rId5" Type="http://schemas.openxmlformats.org/officeDocument/2006/relationships/hyperlink" Target="http://pag.wikipedia.org/w/index.php?title=Name&amp;action=edit&amp;redlink=1" TargetMode="External"/><Relationship Id="rId4" Type="http://schemas.openxmlformats.org/officeDocument/2006/relationships/hyperlink" Target="http://pag.wikipedia.org/w/index.php?title=Atlas_(mythology)&amp;action=edit&amp;redlink=1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g.wikipedia.org/w/index.php?title=Sea&amp;action=edit&amp;redlink=1" TargetMode="External"/><Relationship Id="rId7" Type="http://schemas.openxmlformats.org/officeDocument/2006/relationships/hyperlink" Target="http://pag.wikipedia.org/w/index.php?title=Herodotus&amp;action=edit&amp;redlink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ag.wikipedia.org/w/index.php?title=Histories_(Herodotus)&amp;action=edit&amp;redlink=1" TargetMode="External"/><Relationship Id="rId5" Type="http://schemas.openxmlformats.org/officeDocument/2006/relationships/hyperlink" Target="http://pag.wikipedia.org/w/index.php?title=Name&amp;action=edit&amp;redlink=1" TargetMode="External"/><Relationship Id="rId4" Type="http://schemas.openxmlformats.org/officeDocument/2006/relationships/hyperlink" Target="http://pag.wikipedia.org/w/index.php?title=Atlas_(mythology)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means the "</a:t>
            </a:r>
            <a:r>
              <a:rPr lang="en-US" dirty="0">
                <a:hlinkClick r:id="rId3" tooltip="Sea (not yet written)"/>
              </a:rPr>
              <a:t>Sea</a:t>
            </a:r>
            <a:r>
              <a:rPr lang="en-US" dirty="0"/>
              <a:t> of </a:t>
            </a:r>
            <a:r>
              <a:rPr lang="en-US" dirty="0">
                <a:hlinkClick r:id="rId4" tooltip="Atlas (mythology) (not yet written)"/>
              </a:rPr>
              <a:t>Atlas</a:t>
            </a:r>
            <a:r>
              <a:rPr lang="en-US" dirty="0"/>
              <a:t>." The oldest known mention of this </a:t>
            </a:r>
            <a:r>
              <a:rPr lang="en-US" dirty="0">
                <a:hlinkClick r:id="rId5" tooltip="Name (not yet written)"/>
              </a:rPr>
              <a:t>name</a:t>
            </a:r>
            <a:r>
              <a:rPr lang="en-US" dirty="0"/>
              <a:t> is contained in </a:t>
            </a:r>
            <a:r>
              <a:rPr lang="en-US" i="1" dirty="0">
                <a:hlinkClick r:id="rId6" tooltip="Histories (Herodotus) (not yet written)"/>
              </a:rPr>
              <a:t>The Histories</a:t>
            </a:r>
            <a:r>
              <a:rPr lang="en-US" dirty="0"/>
              <a:t> of </a:t>
            </a:r>
            <a:r>
              <a:rPr lang="en-US" dirty="0">
                <a:hlinkClick r:id="rId7" tooltip="Herodotus (not yet written)"/>
              </a:rPr>
              <a:t>Herodotus</a:t>
            </a:r>
            <a:r>
              <a:rPr lang="en-US" dirty="0"/>
              <a:t> around 450 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means the "</a:t>
            </a:r>
            <a:r>
              <a:rPr lang="en-US" dirty="0">
                <a:hlinkClick r:id="rId3" tooltip="Sea (not yet written)"/>
              </a:rPr>
              <a:t>Sea</a:t>
            </a:r>
            <a:r>
              <a:rPr lang="en-US" dirty="0"/>
              <a:t> of </a:t>
            </a:r>
            <a:r>
              <a:rPr lang="en-US" dirty="0">
                <a:hlinkClick r:id="rId4" tooltip="Atlas (mythology) (not yet written)"/>
              </a:rPr>
              <a:t>Atlas</a:t>
            </a:r>
            <a:r>
              <a:rPr lang="en-US" dirty="0"/>
              <a:t>." The oldest known mention of this </a:t>
            </a:r>
            <a:r>
              <a:rPr lang="en-US" dirty="0">
                <a:hlinkClick r:id="rId5" tooltip="Name (not yet written)"/>
              </a:rPr>
              <a:t>name</a:t>
            </a:r>
            <a:r>
              <a:rPr lang="en-US" dirty="0"/>
              <a:t> is contained in </a:t>
            </a:r>
            <a:r>
              <a:rPr lang="en-US" i="1" dirty="0">
                <a:hlinkClick r:id="rId6" tooltip="Histories (Herodotus) (not yet written)"/>
              </a:rPr>
              <a:t>The Histories</a:t>
            </a:r>
            <a:r>
              <a:rPr lang="en-US" dirty="0"/>
              <a:t> of </a:t>
            </a:r>
            <a:r>
              <a:rPr lang="en-US" dirty="0">
                <a:hlinkClick r:id="rId7" tooltip="Herodotus (not yet written)"/>
              </a:rPr>
              <a:t>Herodotus</a:t>
            </a:r>
            <a:r>
              <a:rPr lang="en-US" dirty="0"/>
              <a:t> around 450 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means the "</a:t>
            </a:r>
            <a:r>
              <a:rPr lang="en-US" dirty="0">
                <a:hlinkClick r:id="rId3" tooltip="Sea (not yet written)"/>
              </a:rPr>
              <a:t>Sea</a:t>
            </a:r>
            <a:r>
              <a:rPr lang="en-US" dirty="0"/>
              <a:t> of </a:t>
            </a:r>
            <a:r>
              <a:rPr lang="en-US" dirty="0">
                <a:hlinkClick r:id="rId4" tooltip="Atlas (mythology) (not yet written)"/>
              </a:rPr>
              <a:t>Atlas</a:t>
            </a:r>
            <a:r>
              <a:rPr lang="en-US" dirty="0"/>
              <a:t>." The oldest known mention of this </a:t>
            </a:r>
            <a:r>
              <a:rPr lang="en-US" dirty="0">
                <a:hlinkClick r:id="rId5" tooltip="Name (not yet written)"/>
              </a:rPr>
              <a:t>name</a:t>
            </a:r>
            <a:r>
              <a:rPr lang="en-US" dirty="0"/>
              <a:t> is contained in </a:t>
            </a:r>
            <a:r>
              <a:rPr lang="en-US" i="1" dirty="0">
                <a:hlinkClick r:id="rId6" tooltip="Histories (Herodotus) (not yet written)"/>
              </a:rPr>
              <a:t>The Histories</a:t>
            </a:r>
            <a:r>
              <a:rPr lang="en-US" dirty="0"/>
              <a:t> of </a:t>
            </a:r>
            <a:r>
              <a:rPr lang="en-US" dirty="0">
                <a:hlinkClick r:id="rId7" tooltip="Herodotus (not yet written)"/>
              </a:rPr>
              <a:t>Herodotus</a:t>
            </a:r>
            <a:r>
              <a:rPr lang="en-US" dirty="0"/>
              <a:t> around 450 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means the "</a:t>
            </a:r>
            <a:r>
              <a:rPr lang="en-US" dirty="0">
                <a:hlinkClick r:id="rId3" tooltip="Sea (not yet written)"/>
              </a:rPr>
              <a:t>Sea</a:t>
            </a:r>
            <a:r>
              <a:rPr lang="en-US" dirty="0"/>
              <a:t> of </a:t>
            </a:r>
            <a:r>
              <a:rPr lang="en-US" dirty="0">
                <a:hlinkClick r:id="rId4" tooltip="Atlas (mythology) (not yet written)"/>
              </a:rPr>
              <a:t>Atlas</a:t>
            </a:r>
            <a:r>
              <a:rPr lang="en-US" dirty="0"/>
              <a:t>." The oldest known mention of this </a:t>
            </a:r>
            <a:r>
              <a:rPr lang="en-US" dirty="0">
                <a:hlinkClick r:id="rId5" tooltip="Name (not yet written)"/>
              </a:rPr>
              <a:t>name</a:t>
            </a:r>
            <a:r>
              <a:rPr lang="en-US" dirty="0"/>
              <a:t> is contained in </a:t>
            </a:r>
            <a:r>
              <a:rPr lang="en-US" i="1" dirty="0">
                <a:hlinkClick r:id="rId6" tooltip="Histories (Herodotus) (not yet written)"/>
              </a:rPr>
              <a:t>The Histories</a:t>
            </a:r>
            <a:r>
              <a:rPr lang="en-US" dirty="0"/>
              <a:t> of </a:t>
            </a:r>
            <a:r>
              <a:rPr lang="en-US" dirty="0">
                <a:hlinkClick r:id="rId7" tooltip="Herodotus (not yet written)"/>
              </a:rPr>
              <a:t>Herodotus</a:t>
            </a:r>
            <a:r>
              <a:rPr lang="en-US" dirty="0"/>
              <a:t> around 450 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means the "</a:t>
            </a:r>
            <a:r>
              <a:rPr lang="en-US" dirty="0">
                <a:hlinkClick r:id="rId3" tooltip="Sea (not yet written)"/>
              </a:rPr>
              <a:t>Sea</a:t>
            </a:r>
            <a:r>
              <a:rPr lang="en-US" dirty="0"/>
              <a:t> of </a:t>
            </a:r>
            <a:r>
              <a:rPr lang="en-US" dirty="0">
                <a:hlinkClick r:id="rId4" tooltip="Atlas (mythology) (not yet written)"/>
              </a:rPr>
              <a:t>Atlas</a:t>
            </a:r>
            <a:r>
              <a:rPr lang="en-US" dirty="0"/>
              <a:t>." The oldest known mention of this </a:t>
            </a:r>
            <a:r>
              <a:rPr lang="en-US" dirty="0">
                <a:hlinkClick r:id="rId5" tooltip="Name (not yet written)"/>
              </a:rPr>
              <a:t>name</a:t>
            </a:r>
            <a:r>
              <a:rPr lang="en-US" dirty="0"/>
              <a:t> is contained in </a:t>
            </a:r>
            <a:r>
              <a:rPr lang="en-US" i="1" dirty="0">
                <a:hlinkClick r:id="rId6" tooltip="Histories (Herodotus) (not yet written)"/>
              </a:rPr>
              <a:t>The Histories</a:t>
            </a:r>
            <a:r>
              <a:rPr lang="en-US" dirty="0"/>
              <a:t> of </a:t>
            </a:r>
            <a:r>
              <a:rPr lang="en-US" dirty="0">
                <a:hlinkClick r:id="rId7" tooltip="Herodotus (not yet written)"/>
              </a:rPr>
              <a:t>Herodotus</a:t>
            </a:r>
            <a:r>
              <a:rPr lang="en-US" dirty="0"/>
              <a:t> around 450 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A4754-8C03-432D-A93F-411163D3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13CC-1F71-47B3-BD9F-06C4402E7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4DD2-EEE4-4FC9-AFA3-61B8A93A2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2F5410-98EE-48DF-92B7-3746D7A47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573BDB-FE04-4B32-8DB9-1F03F82C2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07E599-E9D9-43F3-BEEC-CB8BD7F58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DF3-4902-4D88-AA98-9A0C143C1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8A-DB19-448F-8804-5423E969A7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98C7-2E2C-443F-8FB7-39FBD5F3C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960D-F7E7-464F-9BA3-349AA1905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365B-1508-41B0-BC2A-46CA4E326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DE3D2F-BA64-439F-933E-F87285A5A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39652-5264-475B-B3EF-F27135A5F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A9E112-99AA-41BD-B193-328AB339B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9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914400"/>
            <a:ext cx="7239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Do Now: </a:t>
            </a:r>
            <a:r>
              <a:rPr lang="en-US" sz="3600" b="1" dirty="0">
                <a:solidFill>
                  <a:srgbClr val="C00000"/>
                </a:solidFill>
              </a:rPr>
              <a:t>What is Geography?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391400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is the study of the earth and the relationship between the earth and people.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228600"/>
            <a:ext cx="552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Atlantic Ocean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9530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14800" y="2895600"/>
            <a:ext cx="7620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267200"/>
            <a:ext cx="762000" cy="923330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971800"/>
            <a:ext cx="18288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ATLANTIC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OCEAN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1447800" y="1524000"/>
            <a:ext cx="2209800" cy="1600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North America</a:t>
            </a:r>
          </a:p>
        </p:txBody>
      </p:sp>
      <p:sp>
        <p:nvSpPr>
          <p:cNvPr id="17" name="Notched Right Arrow 16"/>
          <p:cNvSpPr/>
          <p:nvPr/>
        </p:nvSpPr>
        <p:spPr>
          <a:xfrm>
            <a:off x="1676400" y="3657600"/>
            <a:ext cx="2209800" cy="1600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South America</a:t>
            </a:r>
          </a:p>
        </p:txBody>
      </p:sp>
      <p:sp>
        <p:nvSpPr>
          <p:cNvPr id="19" name="Notched Right Arrow 18"/>
          <p:cNvSpPr/>
          <p:nvPr/>
        </p:nvSpPr>
        <p:spPr>
          <a:xfrm rot="8505766">
            <a:off x="5542485" y="1035284"/>
            <a:ext cx="1996684" cy="1464747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396688">
            <a:off x="5914558" y="145969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Europe</a:t>
            </a:r>
          </a:p>
        </p:txBody>
      </p:sp>
      <p:sp>
        <p:nvSpPr>
          <p:cNvPr id="21" name="Notched Right Arrow 20"/>
          <p:cNvSpPr/>
          <p:nvPr/>
        </p:nvSpPr>
        <p:spPr>
          <a:xfrm rot="10995297">
            <a:off x="6212174" y="3103503"/>
            <a:ext cx="1996684" cy="1464747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71644">
            <a:off x="6668350" y="360439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Africa</a:t>
            </a:r>
          </a:p>
        </p:txBody>
      </p:sp>
      <p:sp>
        <p:nvSpPr>
          <p:cNvPr id="25" name="Notched Right Arrow 24"/>
          <p:cNvSpPr/>
          <p:nvPr/>
        </p:nvSpPr>
        <p:spPr>
          <a:xfrm rot="10447888">
            <a:off x="5247962" y="5303384"/>
            <a:ext cx="2542292" cy="1428389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275386">
            <a:off x="5808415" y="5734053"/>
            <a:ext cx="204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Antarctica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152400"/>
            <a:ext cx="5144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Pacific Ocean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895600"/>
            <a:ext cx="7620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267200"/>
            <a:ext cx="762000" cy="923330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2286000"/>
            <a:ext cx="564385" cy="3124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ATLANTIC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55626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Notched Right Arrow 16"/>
          <p:cNvSpPr/>
          <p:nvPr/>
        </p:nvSpPr>
        <p:spPr>
          <a:xfrm>
            <a:off x="228600" y="3810000"/>
            <a:ext cx="2438400" cy="1600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Australia</a:t>
            </a:r>
          </a:p>
        </p:txBody>
      </p:sp>
      <p:sp>
        <p:nvSpPr>
          <p:cNvPr id="16" name="Notched Right Arrow 15"/>
          <p:cNvSpPr/>
          <p:nvPr/>
        </p:nvSpPr>
        <p:spPr>
          <a:xfrm rot="672631">
            <a:off x="326034" y="1117577"/>
            <a:ext cx="2209800" cy="1219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Asia</a:t>
            </a:r>
          </a:p>
        </p:txBody>
      </p:sp>
      <p:sp>
        <p:nvSpPr>
          <p:cNvPr id="19" name="Notched Right Arrow 18"/>
          <p:cNvSpPr/>
          <p:nvPr/>
        </p:nvSpPr>
        <p:spPr>
          <a:xfrm rot="8505766">
            <a:off x="5313022" y="665594"/>
            <a:ext cx="1936233" cy="2120854"/>
          </a:xfrm>
          <a:prstGeom prst="notchedRightArrow">
            <a:avLst>
              <a:gd name="adj1" fmla="val 35714"/>
              <a:gd name="adj2" fmla="val 36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396688">
            <a:off x="5764550" y="1180114"/>
            <a:ext cx="163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North America</a:t>
            </a:r>
          </a:p>
        </p:txBody>
      </p:sp>
      <p:sp>
        <p:nvSpPr>
          <p:cNvPr id="21" name="Notched Right Arrow 20"/>
          <p:cNvSpPr/>
          <p:nvPr/>
        </p:nvSpPr>
        <p:spPr>
          <a:xfrm rot="10995297">
            <a:off x="6884661" y="3186432"/>
            <a:ext cx="2246871" cy="1926481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71644">
            <a:off x="7551642" y="3834080"/>
            <a:ext cx="157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South</a:t>
            </a:r>
            <a:b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America</a:t>
            </a:r>
          </a:p>
        </p:txBody>
      </p:sp>
      <p:sp>
        <p:nvSpPr>
          <p:cNvPr id="25" name="Notched Right Arrow 24"/>
          <p:cNvSpPr/>
          <p:nvPr/>
        </p:nvSpPr>
        <p:spPr>
          <a:xfrm rot="10447888">
            <a:off x="4790762" y="5303384"/>
            <a:ext cx="2542292" cy="1428389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275386">
            <a:off x="5198815" y="5734053"/>
            <a:ext cx="204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Antarctica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2819400"/>
            <a:ext cx="12192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2209800"/>
            <a:ext cx="16002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267200"/>
            <a:ext cx="14478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048000"/>
            <a:ext cx="22860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PACIFIC OCEAN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4933950" cy="493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Notched Right Arrow 18"/>
          <p:cNvSpPr/>
          <p:nvPr/>
        </p:nvSpPr>
        <p:spPr>
          <a:xfrm rot="8505766">
            <a:off x="5192091" y="1070365"/>
            <a:ext cx="1996684" cy="1464747"/>
          </a:xfrm>
          <a:prstGeom prst="notchedRightArrow">
            <a:avLst>
              <a:gd name="adj1" fmla="val 35714"/>
              <a:gd name="adj2" fmla="val 45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228600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Indian Ocean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429000"/>
            <a:ext cx="7620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572000"/>
            <a:ext cx="762000" cy="923330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Notched Right Arrow 15"/>
          <p:cNvSpPr/>
          <p:nvPr/>
        </p:nvSpPr>
        <p:spPr>
          <a:xfrm>
            <a:off x="533400" y="2514600"/>
            <a:ext cx="2209800" cy="1295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Africa</a:t>
            </a:r>
          </a:p>
        </p:txBody>
      </p:sp>
      <p:sp>
        <p:nvSpPr>
          <p:cNvPr id="25" name="Notched Right Arrow 24"/>
          <p:cNvSpPr/>
          <p:nvPr/>
        </p:nvSpPr>
        <p:spPr>
          <a:xfrm rot="10447888">
            <a:off x="4638362" y="5003027"/>
            <a:ext cx="2542292" cy="1428389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275386">
            <a:off x="5275016" y="5429252"/>
            <a:ext cx="204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Antarctica</a:t>
            </a:r>
          </a:p>
        </p:txBody>
      </p:sp>
      <p:sp>
        <p:nvSpPr>
          <p:cNvPr id="20" name="TextBox 19"/>
          <p:cNvSpPr txBox="1"/>
          <p:nvPr/>
        </p:nvSpPr>
        <p:spPr>
          <a:xfrm rot="19396688">
            <a:off x="5897350" y="1422807"/>
            <a:ext cx="108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Asia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3733800"/>
            <a:ext cx="7620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22" name="Notched Right Arrow 21"/>
          <p:cNvSpPr/>
          <p:nvPr/>
        </p:nvSpPr>
        <p:spPr>
          <a:xfrm rot="10595414">
            <a:off x="6288989" y="3643609"/>
            <a:ext cx="2134449" cy="1428389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1413694">
            <a:off x="6564426" y="4085426"/>
            <a:ext cx="174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Australia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3352800"/>
            <a:ext cx="12954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INDIAN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OCEAN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304800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Arctic Ocean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9530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14800" y="2895600"/>
            <a:ext cx="7620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267200"/>
            <a:ext cx="762000" cy="923330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1447800"/>
            <a:ext cx="16764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ARCTIC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OCEAN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1447800" y="1524000"/>
            <a:ext cx="2209800" cy="1600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North America</a:t>
            </a:r>
          </a:p>
        </p:txBody>
      </p:sp>
      <p:sp>
        <p:nvSpPr>
          <p:cNvPr id="17" name="Notched Right Arrow 16"/>
          <p:cNvSpPr/>
          <p:nvPr/>
        </p:nvSpPr>
        <p:spPr>
          <a:xfrm>
            <a:off x="1676400" y="3657600"/>
            <a:ext cx="2209800" cy="1600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South America</a:t>
            </a:r>
          </a:p>
        </p:txBody>
      </p:sp>
      <p:sp>
        <p:nvSpPr>
          <p:cNvPr id="19" name="Notched Right Arrow 18"/>
          <p:cNvSpPr/>
          <p:nvPr/>
        </p:nvSpPr>
        <p:spPr>
          <a:xfrm rot="8505766">
            <a:off x="5542485" y="1035284"/>
            <a:ext cx="1996684" cy="1464747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396688">
            <a:off x="5914558" y="145969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Europe</a:t>
            </a:r>
          </a:p>
        </p:txBody>
      </p:sp>
      <p:sp>
        <p:nvSpPr>
          <p:cNvPr id="21" name="Notched Right Arrow 20"/>
          <p:cNvSpPr/>
          <p:nvPr/>
        </p:nvSpPr>
        <p:spPr>
          <a:xfrm rot="10995297">
            <a:off x="6212174" y="3103503"/>
            <a:ext cx="1996684" cy="1464747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71644">
            <a:off x="6668350" y="360439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Africa</a:t>
            </a:r>
          </a:p>
        </p:txBody>
      </p:sp>
      <p:sp>
        <p:nvSpPr>
          <p:cNvPr id="25" name="Notched Right Arrow 24"/>
          <p:cNvSpPr/>
          <p:nvPr/>
        </p:nvSpPr>
        <p:spPr>
          <a:xfrm rot="10447888">
            <a:off x="5247962" y="5303384"/>
            <a:ext cx="2542292" cy="1428389"/>
          </a:xfrm>
          <a:prstGeom prst="notched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275386">
            <a:off x="5808415" y="5734053"/>
            <a:ext cx="204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Antarctica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World Review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9701" name="Picture 5" descr="oceans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534400" cy="556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04801"/>
            <a:ext cx="182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Do Now: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00800" cy="6858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The World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7772400" cy="1162050"/>
          </a:xfrm>
        </p:spPr>
        <p:txBody>
          <a:bodyPr/>
          <a:lstStyle/>
          <a:p>
            <a:r>
              <a:rPr 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Map Skills Part 1</a:t>
            </a:r>
          </a:p>
        </p:txBody>
      </p:sp>
      <p:pic>
        <p:nvPicPr>
          <p:cNvPr id="2053" name="Picture 5" descr="compass_400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458200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animated_earth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267200"/>
            <a:ext cx="2514600" cy="2336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9530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Maps:</a:t>
            </a:r>
            <a:b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Earth-Map Relationship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Maps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6A7CD-A1DC-69D5-3724-16E793B4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564" y="1165194"/>
            <a:ext cx="5050463" cy="33623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- Map Relationship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971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when you try to make a map to represent a globe?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Shape is the Earth?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28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Shape is a map?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295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Round/Sphere/Globe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236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Flat/Rectangle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962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always Distorted in some way.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914400"/>
            <a:ext cx="5867400" cy="1588"/>
          </a:xfrm>
          <a:prstGeom prst="straightConnector1">
            <a:avLst/>
          </a:prstGeom>
          <a:ln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10200" y="12954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23622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19200" y="3962400"/>
            <a:ext cx="5943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276600"/>
            <a:ext cx="1567500" cy="1809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648200"/>
            <a:ext cx="25146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724400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Kinds of Maps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343400" cy="2592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86200"/>
            <a:ext cx="38100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990600"/>
            <a:ext cx="3800475" cy="2852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239000" y="1447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5240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How Many Continents Are There? _____</a:t>
            </a:r>
            <a:b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36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Can You Name Them?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  5. __________________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  6. __________________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  7. __________________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228600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50800"/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Continents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1524000"/>
            <a:ext cx="914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3733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4267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America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4876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5410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3733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343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4876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Antarctica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44196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3000" y="49530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3000" y="54864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96840" y="379476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44196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49530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38862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bananaMonke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0"/>
            <a:ext cx="1054396" cy="146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29" name="TextBox 28"/>
          <p:cNvSpPr txBox="1"/>
          <p:nvPr/>
        </p:nvSpPr>
        <p:spPr>
          <a:xfrm>
            <a:off x="0" y="6858000"/>
            <a:ext cx="8458200" cy="42473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12" grpId="0" uiExpan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29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eb-Contin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2286000"/>
            <a:ext cx="10668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1066800" cy="646331"/>
          </a:xfrm>
          <a:prstGeom prst="rect">
            <a:avLst/>
          </a:prstGeom>
          <a:solidFill>
            <a:srgbClr val="AFD7F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581400"/>
            <a:ext cx="1066800" cy="646331"/>
          </a:xfrm>
          <a:prstGeom prst="rect">
            <a:avLst/>
          </a:prstGeom>
          <a:solidFill>
            <a:srgbClr val="AFD7F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2438400"/>
            <a:ext cx="1066800" cy="646331"/>
          </a:xfrm>
          <a:prstGeom prst="rect">
            <a:avLst/>
          </a:prstGeom>
          <a:solidFill>
            <a:srgbClr val="CDE4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0" y="33528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11430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25908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3810000"/>
            <a:ext cx="1371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0" y="13716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7620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33800" y="5943600"/>
            <a:ext cx="2057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04800" y="16002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How Many Oceans Are There? _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Can You Name Them?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____________________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381000"/>
            <a:ext cx="27238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Oceans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144780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3124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Ocean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3657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Ocean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426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Ocean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4800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 Ocean</a:t>
            </a:r>
          </a:p>
        </p:txBody>
      </p:sp>
      <p:pic>
        <p:nvPicPr>
          <p:cNvPr id="28" name="Picture 27" descr="reading-monkey-gif-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86000"/>
            <a:ext cx="3124200" cy="382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28"/>
          <p:cNvSpPr/>
          <p:nvPr/>
        </p:nvSpPr>
        <p:spPr>
          <a:xfrm>
            <a:off x="1066800" y="32004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6800" y="38100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6800" y="43434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6800" y="48768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62800" y="1600200"/>
            <a:ext cx="1066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TextBox 15"/>
          <p:cNvSpPr txBox="1"/>
          <p:nvPr/>
        </p:nvSpPr>
        <p:spPr>
          <a:xfrm>
            <a:off x="-228600" y="6248400"/>
            <a:ext cx="8534400" cy="42473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eb-Contin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590800" y="20574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36576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32766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2860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3546</TotalTime>
  <Words>364</Words>
  <Application>Microsoft Office PowerPoint</Application>
  <PresentationFormat>On-screen Show (4:3)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Bauhaus 93</vt:lpstr>
      <vt:lpstr>Calibri</vt:lpstr>
      <vt:lpstr>Cambria</vt:lpstr>
      <vt:lpstr>Consolas</vt:lpstr>
      <vt:lpstr>Constantia</vt:lpstr>
      <vt:lpstr>Cooper Black</vt:lpstr>
      <vt:lpstr>Wingdings 2</vt:lpstr>
      <vt:lpstr>Paper</vt:lpstr>
      <vt:lpstr>PowerPoint Presentation</vt:lpstr>
      <vt:lpstr>Map Skills Part 1</vt:lpstr>
      <vt:lpstr>Lesson Objectives</vt:lpstr>
      <vt:lpstr>The Earth - Map Relationship</vt:lpstr>
      <vt:lpstr>Different Kinds of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Latitude &amp; Longitude</dc:title>
  <dc:creator>amy anderson</dc:creator>
  <cp:lastModifiedBy>Ott Alexander</cp:lastModifiedBy>
  <cp:revision>123</cp:revision>
  <dcterms:created xsi:type="dcterms:W3CDTF">2008-08-31T17:14:21Z</dcterms:created>
  <dcterms:modified xsi:type="dcterms:W3CDTF">2023-07-17T20:06:06Z</dcterms:modified>
</cp:coreProperties>
</file>