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47015" autoAdjust="0"/>
  </p:normalViewPr>
  <p:slideViewPr>
    <p:cSldViewPr>
      <p:cViewPr varScale="1">
        <p:scale>
          <a:sx n="53" d="100"/>
          <a:sy n="53" d="100"/>
        </p:scale>
        <p:origin x="3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AAC9-47AF-48C3-A1C8-0E5239AABCF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BC582-07A0-4B38-A68A-38423E87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D6A5-C3AE-4B2C-8F86-874DFC94FB0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4EA4D-3AC9-4416-ABFA-9C9CE65A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Hail to thee, O Nile! Who manifests thyself over this land,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come to give life to Egypt!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Mysterious is thy issuing forth from the darkness.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Watering the orchards, to cause all the cattle to live,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give the earth to drink, inexhaustible one!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Lord of the fish, during the inundation,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create the grain, you bring forth the barley,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Assuring perpetuity to all life.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cease your toil and your work,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all that exists is in anguish.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gods suffer in heaven, then the faces of men waste away.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He torments the flocks of Egypt,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great and small are in agony.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all is changed for mankind when He comes.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stanches the water from the eyes,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watches over the increase of His good things.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misery existed, joy now manifests itself.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the august ornament of the earth,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Lifting up the heart of women in labor,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loving the multitude of the flocks.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inundation of the Nile, offerings are made unto you,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are immolated to you, great festivals are instituted for you.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and prosper! O Nile, come and prosper!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you who make men to live through his flocks 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his flocks through his orchards!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and prosper, come, O Nile, come and prosper!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4EA4D-3AC9-4416-ABFA-9C9CE65A97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C7E422-3560-421C-90B5-04531EC59FC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9250C3-5A33-49E7-949D-254EF28A4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84648"/>
            <a:ext cx="8077200" cy="167335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The Five Themes of Geography</a:t>
            </a:r>
          </a:p>
        </p:txBody>
      </p:sp>
      <p:pic>
        <p:nvPicPr>
          <p:cNvPr id="5" name="Picture 4" descr="large-spinning-glob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5800"/>
            <a:ext cx="360997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u="sng" dirty="0"/>
              <a:t>Geography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the relationship between the people and the earth.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241904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Yankee Stadium faca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52800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/>
              <a:t>The Five (5) Themes of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Human-Environment </a:t>
            </a:r>
            <a:br>
              <a:rPr lang="en-US" dirty="0"/>
            </a:br>
            <a:r>
              <a:rPr lang="en-US" dirty="0"/>
              <a:t>Interactions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Movement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Regions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3200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625609"/>
          </a:xfrm>
        </p:spPr>
        <p:txBody>
          <a:bodyPr/>
          <a:lstStyle/>
          <a:p>
            <a:r>
              <a:rPr lang="en-US" dirty="0"/>
              <a:t>Where am I?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Where was I </a:t>
            </a:r>
            <a:br>
              <a:rPr lang="en-US" dirty="0"/>
            </a:br>
            <a:r>
              <a:rPr lang="en-US" dirty="0"/>
              <a:t>in relation to </a:t>
            </a:r>
            <a:br>
              <a:rPr lang="en-US" dirty="0"/>
            </a:br>
            <a:r>
              <a:rPr lang="en-US" dirty="0"/>
              <a:t>someone </a:t>
            </a:r>
            <a:br>
              <a:rPr lang="en-US" dirty="0"/>
            </a:br>
            <a:r>
              <a:rPr lang="en-US" dirty="0"/>
              <a:t>in Centereach?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SC014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38400"/>
            <a:ext cx="3352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SC01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3600"/>
            <a:ext cx="38608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SC013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057400"/>
            <a:ext cx="4191000" cy="3143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6002" y="1676400"/>
            <a:ext cx="53574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625609"/>
          </a:xfrm>
        </p:spPr>
        <p:txBody>
          <a:bodyPr/>
          <a:lstStyle/>
          <a:p>
            <a:r>
              <a:rPr lang="en-US" dirty="0"/>
              <a:t>What makes school at </a:t>
            </a:r>
            <a:r>
              <a:rPr lang="en-US" dirty="0" err="1"/>
              <a:t>Dawnwood</a:t>
            </a:r>
            <a:r>
              <a:rPr lang="en-US" dirty="0"/>
              <a:t> Middle School different than School in Egypt?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0"/>
            <a:ext cx="4724400" cy="359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opperplate Gothic Bold" pitchFamily="34" charset="0"/>
              </a:rPr>
              <a:t>Human-Environment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/>
          <a:lstStyle/>
          <a:p>
            <a:r>
              <a:rPr lang="en-US" dirty="0"/>
              <a:t>How do People interact to their environment?</a:t>
            </a:r>
          </a:p>
          <a:p>
            <a:pPr lvl="1"/>
            <a:r>
              <a:rPr lang="en-US" dirty="0"/>
              <a:t>Depended on It?</a:t>
            </a:r>
          </a:p>
          <a:p>
            <a:pPr lvl="1"/>
            <a:r>
              <a:rPr lang="en-US" dirty="0"/>
              <a:t>Modify It?</a:t>
            </a:r>
          </a:p>
          <a:p>
            <a:pPr lvl="1"/>
            <a:r>
              <a:rPr lang="en-US" dirty="0"/>
              <a:t>Adapt to It?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DSC014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5908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2743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radley Hand ITC" pitchFamily="66" charset="0"/>
              </a:rPr>
              <a:t>The Nile River - Egypt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63320"/>
            <a:ext cx="9144000" cy="56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764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people move from one place to another?</a:t>
            </a:r>
          </a:p>
          <a:p>
            <a:pPr lvl="1"/>
            <a:r>
              <a:rPr lang="en-US" dirty="0"/>
              <a:t>Today?</a:t>
            </a:r>
          </a:p>
          <a:p>
            <a:pPr lvl="1"/>
            <a:r>
              <a:rPr lang="en-US" dirty="0"/>
              <a:t>In Ancient Times?</a:t>
            </a:r>
          </a:p>
          <a:p>
            <a:pPr lvl="1"/>
            <a:r>
              <a:rPr lang="en-US" dirty="0"/>
              <a:t>In Prehistoric Times?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goods/ideas travel from one place to another?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334000" cy="350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038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Why do we call the</a:t>
            </a:r>
          </a:p>
          <a:p>
            <a:pPr>
              <a:buNone/>
            </a:pPr>
            <a:r>
              <a:rPr lang="en-US" sz="2800" dirty="0"/>
              <a:t>United States the</a:t>
            </a:r>
          </a:p>
          <a:p>
            <a:pPr>
              <a:buNone/>
            </a:pPr>
            <a:r>
              <a:rPr lang="en-US" sz="2800" dirty="0"/>
              <a:t>United States?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4800" y="19050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14800" y="34290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14800" y="49530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1752600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Formal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3352800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4724400"/>
            <a:ext cx="2799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People’s </a:t>
            </a:r>
            <a:b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419600"/>
            <a:ext cx="403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800" dirty="0"/>
              <a:t>What do we call the area in the middle between Europe, Africa, and the Orient  (The East)?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2766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Why do we call it this school: </a:t>
            </a:r>
            <a:r>
              <a:rPr lang="en-US" sz="2800" dirty="0" err="1"/>
              <a:t>Dawnwood</a:t>
            </a:r>
            <a:r>
              <a:rPr lang="en-US" sz="2800" dirty="0"/>
              <a:t> Middle School?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1242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47244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Government or Administration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19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a Specific Need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it easier to Explain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The Five (5) Themes of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Place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Human-Environment </a:t>
            </a:r>
            <a:br>
              <a:rPr lang="en-US" dirty="0"/>
            </a:br>
            <a:r>
              <a:rPr lang="en-US" dirty="0"/>
              <a:t>Interactions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Movement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Regions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3200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</TotalTime>
  <Words>481</Words>
  <Application>Microsoft Office PowerPoint</Application>
  <PresentationFormat>On-screen Show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Bradley Hand ITC</vt:lpstr>
      <vt:lpstr>Calibri</vt:lpstr>
      <vt:lpstr>Copperplate Gothic Bold</vt:lpstr>
      <vt:lpstr>Corbel</vt:lpstr>
      <vt:lpstr>Wingdings</vt:lpstr>
      <vt:lpstr>Wingdings 2</vt:lpstr>
      <vt:lpstr>Wingdings 3</vt:lpstr>
      <vt:lpstr>Module</vt:lpstr>
      <vt:lpstr>The Five Themes of Geography</vt:lpstr>
      <vt:lpstr>What is Geography?</vt:lpstr>
      <vt:lpstr>The Five (5) Themes of Geography</vt:lpstr>
      <vt:lpstr>Location</vt:lpstr>
      <vt:lpstr>Place</vt:lpstr>
      <vt:lpstr>Human-Environment Interactions</vt:lpstr>
      <vt:lpstr>Movement</vt:lpstr>
      <vt:lpstr>region</vt:lpstr>
      <vt:lpstr>Review: The Five (5) Themes of Geography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Themes of Geography</dc:title>
  <dc:creator>Alex</dc:creator>
  <cp:lastModifiedBy>Ott Alexander</cp:lastModifiedBy>
  <cp:revision>11</cp:revision>
  <dcterms:created xsi:type="dcterms:W3CDTF">2008-08-13T14:57:28Z</dcterms:created>
  <dcterms:modified xsi:type="dcterms:W3CDTF">2023-07-17T20:39:56Z</dcterms:modified>
</cp:coreProperties>
</file>