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4" r:id="rId2"/>
    <p:sldId id="347" r:id="rId3"/>
    <p:sldId id="259" r:id="rId4"/>
    <p:sldId id="346" r:id="rId5"/>
    <p:sldId id="338" r:id="rId6"/>
    <p:sldId id="294" r:id="rId7"/>
    <p:sldId id="339" r:id="rId8"/>
    <p:sldId id="341" r:id="rId9"/>
    <p:sldId id="325" r:id="rId10"/>
    <p:sldId id="342" r:id="rId11"/>
    <p:sldId id="340" r:id="rId12"/>
    <p:sldId id="266" r:id="rId13"/>
    <p:sldId id="267" r:id="rId14"/>
    <p:sldId id="268" r:id="rId15"/>
    <p:sldId id="344" r:id="rId16"/>
    <p:sldId id="345" r:id="rId17"/>
    <p:sldId id="319" r:id="rId18"/>
    <p:sldId id="330" r:id="rId19"/>
    <p:sldId id="332" r:id="rId20"/>
    <p:sldId id="333" r:id="rId21"/>
    <p:sldId id="320" r:id="rId22"/>
    <p:sldId id="335" r:id="rId23"/>
    <p:sldId id="321" r:id="rId24"/>
    <p:sldId id="336" r:id="rId25"/>
    <p:sldId id="322" r:id="rId26"/>
    <p:sldId id="323" r:id="rId27"/>
    <p:sldId id="337" r:id="rId28"/>
    <p:sldId id="327" r:id="rId29"/>
    <p:sldId id="34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E6E44-2A95-4ED3-A25E-52B73C42880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B96B3-7E89-45F1-B203-6588C2D517B0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Before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E8FF1B-492E-4552-B38A-38AE9B2B92EC}" type="parTrans" cxnId="{21ABB132-4A38-4C6F-AACC-4C83FFD12BE4}">
      <dgm:prSet/>
      <dgm:spPr/>
      <dgm:t>
        <a:bodyPr/>
        <a:lstStyle/>
        <a:p>
          <a:endParaRPr lang="en-US"/>
        </a:p>
      </dgm:t>
    </dgm:pt>
    <dgm:pt modelId="{09650616-BBAE-491F-80B6-918DE021B19C}" type="sibTrans" cxnId="{21ABB132-4A38-4C6F-AACC-4C83FFD12BE4}">
      <dgm:prSet/>
      <dgm:spPr/>
      <dgm:t>
        <a:bodyPr/>
        <a:lstStyle/>
        <a:p>
          <a:endParaRPr lang="en-US"/>
        </a:p>
      </dgm:t>
    </dgm:pt>
    <dgm:pt modelId="{1F3B27E9-48A8-4D91-BA10-D034013E5772}">
      <dgm:prSet phldrT="[Text]" custT="1"/>
      <dgm:spPr/>
      <dgm:t>
        <a:bodyPr/>
        <a:lstStyle/>
        <a:p>
          <a:r>
            <a:rPr lang="en-US" sz="3100" dirty="0" smtClean="0"/>
            <a:t>People were </a:t>
          </a:r>
          <a:r>
            <a:rPr lang="en-US" sz="3100" dirty="0" smtClean="0">
              <a:solidFill>
                <a:srgbClr val="C00000"/>
              </a:solidFill>
            </a:rPr>
            <a:t>Nomadic </a:t>
          </a:r>
          <a:r>
            <a:rPr lang="en-US" sz="2800" dirty="0" smtClean="0"/>
            <a:t>(Moved </a:t>
          </a:r>
          <a:br>
            <a:rPr lang="en-US" sz="2800" dirty="0" smtClean="0"/>
          </a:br>
          <a:r>
            <a:rPr lang="en-US" sz="2800" dirty="0" smtClean="0"/>
            <a:t>from Place to Place)</a:t>
          </a:r>
          <a:endParaRPr lang="en-US" sz="3100" dirty="0"/>
        </a:p>
      </dgm:t>
    </dgm:pt>
    <dgm:pt modelId="{DC5705FA-3139-400D-87A0-8F498A554A22}" type="parTrans" cxnId="{21FAA54D-D349-4857-AFEE-9D4322EE063F}">
      <dgm:prSet/>
      <dgm:spPr/>
      <dgm:t>
        <a:bodyPr/>
        <a:lstStyle/>
        <a:p>
          <a:endParaRPr lang="en-US"/>
        </a:p>
      </dgm:t>
    </dgm:pt>
    <dgm:pt modelId="{0E50E143-74C8-4519-9509-904412D2967E}" type="sibTrans" cxnId="{21FAA54D-D349-4857-AFEE-9D4322EE063F}">
      <dgm:prSet/>
      <dgm:spPr/>
      <dgm:t>
        <a:bodyPr/>
        <a:lstStyle/>
        <a:p>
          <a:endParaRPr lang="en-US"/>
        </a:p>
      </dgm:t>
    </dgm:pt>
    <dgm:pt modelId="{BC174AA7-4AE0-434D-93CC-A87629ECC4AD}">
      <dgm:prSet phldrT="[Text]"/>
      <dgm:spPr/>
      <dgm:t>
        <a:bodyPr/>
        <a:lstStyle/>
        <a:p>
          <a:r>
            <a:rPr lang="en-US" sz="3100" dirty="0" smtClean="0">
              <a:solidFill>
                <a:srgbClr val="C00000"/>
              </a:solidFill>
            </a:rPr>
            <a:t>Hunted &amp; Gathered</a:t>
          </a:r>
          <a:r>
            <a:rPr lang="en-US" sz="3100" dirty="0" smtClean="0"/>
            <a:t> </a:t>
          </a:r>
          <a:br>
            <a:rPr lang="en-US" sz="3100" dirty="0" smtClean="0"/>
          </a:br>
          <a:r>
            <a:rPr lang="en-US" sz="3100" dirty="0" smtClean="0"/>
            <a:t>for Food</a:t>
          </a:r>
          <a:endParaRPr lang="en-US" sz="3100" dirty="0"/>
        </a:p>
      </dgm:t>
    </dgm:pt>
    <dgm:pt modelId="{A08D1896-C837-4327-ABA6-646B88F56435}" type="parTrans" cxnId="{007FB2C1-CC86-4709-B6F3-826BCDF5FF89}">
      <dgm:prSet/>
      <dgm:spPr/>
      <dgm:t>
        <a:bodyPr/>
        <a:lstStyle/>
        <a:p>
          <a:endParaRPr lang="en-US"/>
        </a:p>
      </dgm:t>
    </dgm:pt>
    <dgm:pt modelId="{4D7C77E4-8146-4106-8E03-B0A6F0CC42BE}" type="sibTrans" cxnId="{007FB2C1-CC86-4709-B6F3-826BCDF5FF89}">
      <dgm:prSet/>
      <dgm:spPr/>
      <dgm:t>
        <a:bodyPr/>
        <a:lstStyle/>
        <a:p>
          <a:endParaRPr lang="en-US"/>
        </a:p>
      </dgm:t>
    </dgm:pt>
    <dgm:pt modelId="{5E49E5A7-D731-4B71-8EBA-9D587CC4B02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After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53F9A5-B112-4E59-BD97-3E446A7F3842}" type="parTrans" cxnId="{276EE27B-F118-4599-B995-3ABD72D69763}">
      <dgm:prSet/>
      <dgm:spPr/>
      <dgm:t>
        <a:bodyPr/>
        <a:lstStyle/>
        <a:p>
          <a:endParaRPr lang="en-US"/>
        </a:p>
      </dgm:t>
    </dgm:pt>
    <dgm:pt modelId="{25C23CD7-EEC0-4614-80C8-306BE652C26E}" type="sibTrans" cxnId="{276EE27B-F118-4599-B995-3ABD72D69763}">
      <dgm:prSet/>
      <dgm:spPr/>
      <dgm:t>
        <a:bodyPr/>
        <a:lstStyle/>
        <a:p>
          <a:endParaRPr lang="en-US"/>
        </a:p>
      </dgm:t>
    </dgm:pt>
    <dgm:pt modelId="{5D972081-121B-4741-A3E1-75E551241FBE}">
      <dgm:prSet phldrT="[Text]"/>
      <dgm:spPr/>
      <dgm:t>
        <a:bodyPr/>
        <a:lstStyle/>
        <a:p>
          <a:r>
            <a:rPr lang="en-US" dirty="0" smtClean="0"/>
            <a:t>People Lived in </a:t>
          </a:r>
          <a:r>
            <a:rPr lang="en-US" dirty="0" smtClean="0">
              <a:solidFill>
                <a:srgbClr val="C00000"/>
              </a:solidFill>
            </a:rPr>
            <a:t>Villages</a:t>
          </a:r>
          <a:endParaRPr lang="en-US" dirty="0">
            <a:solidFill>
              <a:srgbClr val="C00000"/>
            </a:solidFill>
          </a:endParaRPr>
        </a:p>
      </dgm:t>
    </dgm:pt>
    <dgm:pt modelId="{7AFB5FC2-4685-4926-9376-FE0EB76B2EE2}" type="parTrans" cxnId="{3575F4CD-8EE4-49FD-AEC9-2701D92808BD}">
      <dgm:prSet/>
      <dgm:spPr/>
      <dgm:t>
        <a:bodyPr/>
        <a:lstStyle/>
        <a:p>
          <a:endParaRPr lang="en-US"/>
        </a:p>
      </dgm:t>
    </dgm:pt>
    <dgm:pt modelId="{4D47484D-7392-49B9-BB9C-6C4150318F7E}" type="sibTrans" cxnId="{3575F4CD-8EE4-49FD-AEC9-2701D92808BD}">
      <dgm:prSet/>
      <dgm:spPr/>
      <dgm:t>
        <a:bodyPr/>
        <a:lstStyle/>
        <a:p>
          <a:endParaRPr lang="en-US"/>
        </a:p>
      </dgm:t>
    </dgm:pt>
    <dgm:pt modelId="{D3D8B39F-1C1F-4D1A-B602-60A915EF4EC3}">
      <dgm:prSet phldrT="[Text]"/>
      <dgm:spPr/>
      <dgm:t>
        <a:bodyPr/>
        <a:lstStyle/>
        <a:p>
          <a:r>
            <a:rPr lang="en-US" dirty="0" smtClean="0"/>
            <a:t>Farmed</a:t>
          </a:r>
          <a:endParaRPr lang="en-US" dirty="0"/>
        </a:p>
      </dgm:t>
    </dgm:pt>
    <dgm:pt modelId="{DBA84815-EB7D-4CFE-9F3F-7CA506A5A14E}" type="parTrans" cxnId="{AF7949EF-8D1D-4532-9A93-EA9EC19F70CE}">
      <dgm:prSet/>
      <dgm:spPr/>
      <dgm:t>
        <a:bodyPr/>
        <a:lstStyle/>
        <a:p>
          <a:endParaRPr lang="en-US"/>
        </a:p>
      </dgm:t>
    </dgm:pt>
    <dgm:pt modelId="{CB78224C-5827-4050-83A6-069BA4CB98DD}" type="sibTrans" cxnId="{AF7949EF-8D1D-4532-9A93-EA9EC19F70CE}">
      <dgm:prSet/>
      <dgm:spPr/>
      <dgm:t>
        <a:bodyPr/>
        <a:lstStyle/>
        <a:p>
          <a:endParaRPr lang="en-US"/>
        </a:p>
      </dgm:t>
    </dgm:pt>
    <dgm:pt modelId="{9F08BEB3-82DB-41E0-8AD6-581C1D8971F7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Domesticated Plants &amp; Animals</a:t>
          </a:r>
          <a:endParaRPr lang="en-US" dirty="0">
            <a:solidFill>
              <a:srgbClr val="C00000"/>
            </a:solidFill>
          </a:endParaRPr>
        </a:p>
      </dgm:t>
    </dgm:pt>
    <dgm:pt modelId="{AF86CBAE-38E5-4368-91CC-E9910394AECB}" type="parTrans" cxnId="{1D108C19-65BE-45FB-AB71-6DE0ABE02251}">
      <dgm:prSet/>
      <dgm:spPr/>
      <dgm:t>
        <a:bodyPr/>
        <a:lstStyle/>
        <a:p>
          <a:endParaRPr lang="en-US"/>
        </a:p>
      </dgm:t>
    </dgm:pt>
    <dgm:pt modelId="{9D329342-6C66-4518-8A47-CF3E84CDC827}" type="sibTrans" cxnId="{1D108C19-65BE-45FB-AB71-6DE0ABE02251}">
      <dgm:prSet/>
      <dgm:spPr/>
      <dgm:t>
        <a:bodyPr/>
        <a:lstStyle/>
        <a:p>
          <a:endParaRPr lang="en-US"/>
        </a:p>
      </dgm:t>
    </dgm:pt>
    <dgm:pt modelId="{9F945AC9-7743-4C43-92EE-FC577E7E67CE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Surplus</a:t>
          </a:r>
          <a:r>
            <a:rPr lang="en-US" dirty="0" smtClean="0">
              <a:solidFill>
                <a:srgbClr val="0070C0"/>
              </a:solidFill>
            </a:rPr>
            <a:t> developed</a:t>
          </a:r>
          <a:endParaRPr lang="en-US" dirty="0">
            <a:solidFill>
              <a:srgbClr val="0070C0"/>
            </a:solidFill>
          </a:endParaRPr>
        </a:p>
      </dgm:t>
    </dgm:pt>
    <dgm:pt modelId="{F350BE51-A32C-40F0-9B6D-A15D35970704}" type="parTrans" cxnId="{02B9847E-7EBA-4399-BD4F-28228944B69E}">
      <dgm:prSet/>
      <dgm:spPr/>
      <dgm:t>
        <a:bodyPr/>
        <a:lstStyle/>
        <a:p>
          <a:endParaRPr lang="en-US"/>
        </a:p>
      </dgm:t>
    </dgm:pt>
    <dgm:pt modelId="{3B27FD66-8298-4156-ACB1-2F3FAC6EC5DC}" type="sibTrans" cxnId="{02B9847E-7EBA-4399-BD4F-28228944B69E}">
      <dgm:prSet/>
      <dgm:spPr/>
      <dgm:t>
        <a:bodyPr/>
        <a:lstStyle/>
        <a:p>
          <a:endParaRPr lang="en-US"/>
        </a:p>
      </dgm:t>
    </dgm:pt>
    <dgm:pt modelId="{5CEBBAA2-87CB-4C2F-9E04-4D5809CA2699}" type="pres">
      <dgm:prSet presAssocID="{078E6E44-2A95-4ED3-A25E-52B73C4288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22735-ADE7-4ADB-81CD-A31B59A7D52D}" type="pres">
      <dgm:prSet presAssocID="{75AB96B3-7E89-45F1-B203-6588C2D517B0}" presName="composite" presStyleCnt="0"/>
      <dgm:spPr/>
    </dgm:pt>
    <dgm:pt modelId="{2F1607CB-1287-44F4-B967-E4EC85AC6F95}" type="pres">
      <dgm:prSet presAssocID="{75AB96B3-7E89-45F1-B203-6588C2D517B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0A887-6FC5-4A5D-8FDA-FF450A23E422}" type="pres">
      <dgm:prSet presAssocID="{75AB96B3-7E89-45F1-B203-6588C2D517B0}" presName="parSh" presStyleLbl="node1" presStyleIdx="0" presStyleCnt="2"/>
      <dgm:spPr/>
      <dgm:t>
        <a:bodyPr/>
        <a:lstStyle/>
        <a:p>
          <a:endParaRPr lang="en-US"/>
        </a:p>
      </dgm:t>
    </dgm:pt>
    <dgm:pt modelId="{1B2A30DD-6283-4E33-B4DC-EC2D8C3390C6}" type="pres">
      <dgm:prSet presAssocID="{75AB96B3-7E89-45F1-B203-6588C2D517B0}" presName="desTx" presStyleLbl="fgAcc1" presStyleIdx="0" presStyleCnt="2" custLinFactNeighborX="-3765" custLinFactNeighborY="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718A8-ADFD-4649-BE15-4E9C1E1A8B3E}" type="pres">
      <dgm:prSet presAssocID="{09650616-BBAE-491F-80B6-918DE021B19C}" presName="sibTrans" presStyleLbl="sibTrans2D1" presStyleIdx="0" presStyleCnt="1" custLinFactNeighborX="7952" custLinFactNeighborY="14864"/>
      <dgm:spPr/>
      <dgm:t>
        <a:bodyPr/>
        <a:lstStyle/>
        <a:p>
          <a:endParaRPr lang="en-US"/>
        </a:p>
      </dgm:t>
    </dgm:pt>
    <dgm:pt modelId="{35E60B7F-CFAD-4A4A-B51E-D126A0FC2390}" type="pres">
      <dgm:prSet presAssocID="{09650616-BBAE-491F-80B6-918DE021B19C}" presName="connTx" presStyleLbl="sibTrans2D1" presStyleIdx="0" presStyleCnt="1"/>
      <dgm:spPr/>
      <dgm:t>
        <a:bodyPr/>
        <a:lstStyle/>
        <a:p>
          <a:endParaRPr lang="en-US"/>
        </a:p>
      </dgm:t>
    </dgm:pt>
    <dgm:pt modelId="{5814348E-2F4C-4A4B-B15E-FD6A9F4A833E}" type="pres">
      <dgm:prSet presAssocID="{5E49E5A7-D731-4B71-8EBA-9D587CC4B02E}" presName="composite" presStyleCnt="0"/>
      <dgm:spPr/>
    </dgm:pt>
    <dgm:pt modelId="{F50AA648-CA0F-4401-B18B-E34CDD26EF6C}" type="pres">
      <dgm:prSet presAssocID="{5E49E5A7-D731-4B71-8EBA-9D587CC4B02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20E3B-E85E-4B40-B499-1956A1610B89}" type="pres">
      <dgm:prSet presAssocID="{5E49E5A7-D731-4B71-8EBA-9D587CC4B02E}" presName="parSh" presStyleLbl="node1" presStyleIdx="1" presStyleCnt="2"/>
      <dgm:spPr/>
      <dgm:t>
        <a:bodyPr/>
        <a:lstStyle/>
        <a:p>
          <a:endParaRPr lang="en-US"/>
        </a:p>
      </dgm:t>
    </dgm:pt>
    <dgm:pt modelId="{C41EDE9A-DDBE-4F12-9174-DB2BA83A81FA}" type="pres">
      <dgm:prSet presAssocID="{5E49E5A7-D731-4B71-8EBA-9D587CC4B02E}" presName="desTx" presStyleLbl="fgAcc1" presStyleIdx="1" presStyleCnt="2" custLinFactNeighborX="-5692" custLinFactNeighborY="1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DDBD2-A533-41AA-8289-10E4BB8FBE72}" type="presOf" srcId="{BC174AA7-4AE0-434D-93CC-A87629ECC4AD}" destId="{1B2A30DD-6283-4E33-B4DC-EC2D8C3390C6}" srcOrd="0" destOrd="1" presId="urn:microsoft.com/office/officeart/2005/8/layout/process3"/>
    <dgm:cxn modelId="{AF7949EF-8D1D-4532-9A93-EA9EC19F70CE}" srcId="{5E49E5A7-D731-4B71-8EBA-9D587CC4B02E}" destId="{D3D8B39F-1C1F-4D1A-B602-60A915EF4EC3}" srcOrd="1" destOrd="0" parTransId="{DBA84815-EB7D-4CFE-9F3F-7CA506A5A14E}" sibTransId="{CB78224C-5827-4050-83A6-069BA4CB98DD}"/>
    <dgm:cxn modelId="{1D108C19-65BE-45FB-AB71-6DE0ABE02251}" srcId="{5E49E5A7-D731-4B71-8EBA-9D587CC4B02E}" destId="{9F08BEB3-82DB-41E0-8AD6-581C1D8971F7}" srcOrd="2" destOrd="0" parTransId="{AF86CBAE-38E5-4368-91CC-E9910394AECB}" sibTransId="{9D329342-6C66-4518-8A47-CF3E84CDC827}"/>
    <dgm:cxn modelId="{0A6ED713-D07A-49D4-AE50-F1DEE47BDDFC}" type="presOf" srcId="{5D972081-121B-4741-A3E1-75E551241FBE}" destId="{C41EDE9A-DDBE-4F12-9174-DB2BA83A81FA}" srcOrd="0" destOrd="0" presId="urn:microsoft.com/office/officeart/2005/8/layout/process3"/>
    <dgm:cxn modelId="{B92D229E-3369-4662-ABDD-60EE6E361770}" type="presOf" srcId="{078E6E44-2A95-4ED3-A25E-52B73C428808}" destId="{5CEBBAA2-87CB-4C2F-9E04-4D5809CA2699}" srcOrd="0" destOrd="0" presId="urn:microsoft.com/office/officeart/2005/8/layout/process3"/>
    <dgm:cxn modelId="{5E62635D-2BB9-456F-8F98-82CA507C0841}" type="presOf" srcId="{D3D8B39F-1C1F-4D1A-B602-60A915EF4EC3}" destId="{C41EDE9A-DDBE-4F12-9174-DB2BA83A81FA}" srcOrd="0" destOrd="1" presId="urn:microsoft.com/office/officeart/2005/8/layout/process3"/>
    <dgm:cxn modelId="{D063E3AE-FF03-4DD0-BF3A-2BEBC63004E0}" type="presOf" srcId="{09650616-BBAE-491F-80B6-918DE021B19C}" destId="{721718A8-ADFD-4649-BE15-4E9C1E1A8B3E}" srcOrd="0" destOrd="0" presId="urn:microsoft.com/office/officeart/2005/8/layout/process3"/>
    <dgm:cxn modelId="{02B9847E-7EBA-4399-BD4F-28228944B69E}" srcId="{5E49E5A7-D731-4B71-8EBA-9D587CC4B02E}" destId="{9F945AC9-7743-4C43-92EE-FC577E7E67CE}" srcOrd="3" destOrd="0" parTransId="{F350BE51-A32C-40F0-9B6D-A15D35970704}" sibTransId="{3B27FD66-8298-4156-ACB1-2F3FAC6EC5DC}"/>
    <dgm:cxn modelId="{D1E69963-E055-4B40-B045-B60CA9E73AAE}" type="presOf" srcId="{75AB96B3-7E89-45F1-B203-6588C2D517B0}" destId="{62B0A887-6FC5-4A5D-8FDA-FF450A23E422}" srcOrd="1" destOrd="0" presId="urn:microsoft.com/office/officeart/2005/8/layout/process3"/>
    <dgm:cxn modelId="{21ABB132-4A38-4C6F-AACC-4C83FFD12BE4}" srcId="{078E6E44-2A95-4ED3-A25E-52B73C428808}" destId="{75AB96B3-7E89-45F1-B203-6588C2D517B0}" srcOrd="0" destOrd="0" parTransId="{1CE8FF1B-492E-4552-B38A-38AE9B2B92EC}" sibTransId="{09650616-BBAE-491F-80B6-918DE021B19C}"/>
    <dgm:cxn modelId="{B622003A-5E51-4EC9-A92B-8F62DF8DA00E}" type="presOf" srcId="{5E49E5A7-D731-4B71-8EBA-9D587CC4B02E}" destId="{8BF20E3B-E85E-4B40-B499-1956A1610B89}" srcOrd="1" destOrd="0" presId="urn:microsoft.com/office/officeart/2005/8/layout/process3"/>
    <dgm:cxn modelId="{546F7164-7D7F-4116-9719-266EC2364462}" type="presOf" srcId="{5E49E5A7-D731-4B71-8EBA-9D587CC4B02E}" destId="{F50AA648-CA0F-4401-B18B-E34CDD26EF6C}" srcOrd="0" destOrd="0" presId="urn:microsoft.com/office/officeart/2005/8/layout/process3"/>
    <dgm:cxn modelId="{8FFA9544-C5DE-49BA-B0CE-1EDAF5D228A9}" type="presOf" srcId="{9F945AC9-7743-4C43-92EE-FC577E7E67CE}" destId="{C41EDE9A-DDBE-4F12-9174-DB2BA83A81FA}" srcOrd="0" destOrd="3" presId="urn:microsoft.com/office/officeart/2005/8/layout/process3"/>
    <dgm:cxn modelId="{3575F4CD-8EE4-49FD-AEC9-2701D92808BD}" srcId="{5E49E5A7-D731-4B71-8EBA-9D587CC4B02E}" destId="{5D972081-121B-4741-A3E1-75E551241FBE}" srcOrd="0" destOrd="0" parTransId="{7AFB5FC2-4685-4926-9376-FE0EB76B2EE2}" sibTransId="{4D47484D-7392-49B9-BB9C-6C4150318F7E}"/>
    <dgm:cxn modelId="{DF1705FF-15DE-43A6-9671-97CDE5B9DC38}" type="presOf" srcId="{75AB96B3-7E89-45F1-B203-6588C2D517B0}" destId="{2F1607CB-1287-44F4-B967-E4EC85AC6F95}" srcOrd="0" destOrd="0" presId="urn:microsoft.com/office/officeart/2005/8/layout/process3"/>
    <dgm:cxn modelId="{276EE27B-F118-4599-B995-3ABD72D69763}" srcId="{078E6E44-2A95-4ED3-A25E-52B73C428808}" destId="{5E49E5A7-D731-4B71-8EBA-9D587CC4B02E}" srcOrd="1" destOrd="0" parTransId="{D353F9A5-B112-4E59-BD97-3E446A7F3842}" sibTransId="{25C23CD7-EEC0-4614-80C8-306BE652C26E}"/>
    <dgm:cxn modelId="{405D0D6E-BF73-4CC6-B6EE-28EB318F8963}" type="presOf" srcId="{1F3B27E9-48A8-4D91-BA10-D034013E5772}" destId="{1B2A30DD-6283-4E33-B4DC-EC2D8C3390C6}" srcOrd="0" destOrd="0" presId="urn:microsoft.com/office/officeart/2005/8/layout/process3"/>
    <dgm:cxn modelId="{4ED8EF07-5D92-4976-9814-23E20EEA7AC3}" type="presOf" srcId="{09650616-BBAE-491F-80B6-918DE021B19C}" destId="{35E60B7F-CFAD-4A4A-B51E-D126A0FC2390}" srcOrd="1" destOrd="0" presId="urn:microsoft.com/office/officeart/2005/8/layout/process3"/>
    <dgm:cxn modelId="{21FAA54D-D349-4857-AFEE-9D4322EE063F}" srcId="{75AB96B3-7E89-45F1-B203-6588C2D517B0}" destId="{1F3B27E9-48A8-4D91-BA10-D034013E5772}" srcOrd="0" destOrd="0" parTransId="{DC5705FA-3139-400D-87A0-8F498A554A22}" sibTransId="{0E50E143-74C8-4519-9509-904412D2967E}"/>
    <dgm:cxn modelId="{C6391FA1-2710-4B82-BF8F-A185CB7ADB7D}" type="presOf" srcId="{9F08BEB3-82DB-41E0-8AD6-581C1D8971F7}" destId="{C41EDE9A-DDBE-4F12-9174-DB2BA83A81FA}" srcOrd="0" destOrd="2" presId="urn:microsoft.com/office/officeart/2005/8/layout/process3"/>
    <dgm:cxn modelId="{007FB2C1-CC86-4709-B6F3-826BCDF5FF89}" srcId="{75AB96B3-7E89-45F1-B203-6588C2D517B0}" destId="{BC174AA7-4AE0-434D-93CC-A87629ECC4AD}" srcOrd="1" destOrd="0" parTransId="{A08D1896-C837-4327-ABA6-646B88F56435}" sibTransId="{4D7C77E4-8146-4106-8E03-B0A6F0CC42BE}"/>
    <dgm:cxn modelId="{92CCA938-0ED0-4FE8-A617-5A69DC8B2C0E}" type="presParOf" srcId="{5CEBBAA2-87CB-4C2F-9E04-4D5809CA2699}" destId="{1E322735-ADE7-4ADB-81CD-A31B59A7D52D}" srcOrd="0" destOrd="0" presId="urn:microsoft.com/office/officeart/2005/8/layout/process3"/>
    <dgm:cxn modelId="{E18A10F8-F9BF-49B0-A7B5-9D3D73E8E9E8}" type="presParOf" srcId="{1E322735-ADE7-4ADB-81CD-A31B59A7D52D}" destId="{2F1607CB-1287-44F4-B967-E4EC85AC6F95}" srcOrd="0" destOrd="0" presId="urn:microsoft.com/office/officeart/2005/8/layout/process3"/>
    <dgm:cxn modelId="{8E966229-F29F-4C15-87F7-E884EBD53C61}" type="presParOf" srcId="{1E322735-ADE7-4ADB-81CD-A31B59A7D52D}" destId="{62B0A887-6FC5-4A5D-8FDA-FF450A23E422}" srcOrd="1" destOrd="0" presId="urn:microsoft.com/office/officeart/2005/8/layout/process3"/>
    <dgm:cxn modelId="{C40AFA05-7589-43CD-83A4-03C8C71266EA}" type="presParOf" srcId="{1E322735-ADE7-4ADB-81CD-A31B59A7D52D}" destId="{1B2A30DD-6283-4E33-B4DC-EC2D8C3390C6}" srcOrd="2" destOrd="0" presId="urn:microsoft.com/office/officeart/2005/8/layout/process3"/>
    <dgm:cxn modelId="{3D3C503B-FE83-4313-BE3F-30F8846FCC6D}" type="presParOf" srcId="{5CEBBAA2-87CB-4C2F-9E04-4D5809CA2699}" destId="{721718A8-ADFD-4649-BE15-4E9C1E1A8B3E}" srcOrd="1" destOrd="0" presId="urn:microsoft.com/office/officeart/2005/8/layout/process3"/>
    <dgm:cxn modelId="{22FD4F68-446E-4B66-B4AB-BBF7AE29DFF7}" type="presParOf" srcId="{721718A8-ADFD-4649-BE15-4E9C1E1A8B3E}" destId="{35E60B7F-CFAD-4A4A-B51E-D126A0FC2390}" srcOrd="0" destOrd="0" presId="urn:microsoft.com/office/officeart/2005/8/layout/process3"/>
    <dgm:cxn modelId="{B249D3C2-9CFB-482E-9A12-AA06DB1E4239}" type="presParOf" srcId="{5CEBBAA2-87CB-4C2F-9E04-4D5809CA2699}" destId="{5814348E-2F4C-4A4B-B15E-FD6A9F4A833E}" srcOrd="2" destOrd="0" presId="urn:microsoft.com/office/officeart/2005/8/layout/process3"/>
    <dgm:cxn modelId="{0D9420BC-B4C8-4C73-BD67-E6E7AF23FCBB}" type="presParOf" srcId="{5814348E-2F4C-4A4B-B15E-FD6A9F4A833E}" destId="{F50AA648-CA0F-4401-B18B-E34CDD26EF6C}" srcOrd="0" destOrd="0" presId="urn:microsoft.com/office/officeart/2005/8/layout/process3"/>
    <dgm:cxn modelId="{1E25483D-6543-49A7-AE34-C32EA8D93F5A}" type="presParOf" srcId="{5814348E-2F4C-4A4B-B15E-FD6A9F4A833E}" destId="{8BF20E3B-E85E-4B40-B499-1956A1610B89}" srcOrd="1" destOrd="0" presId="urn:microsoft.com/office/officeart/2005/8/layout/process3"/>
    <dgm:cxn modelId="{9654CA45-3627-4F1F-98B9-C0729BAD05A2}" type="presParOf" srcId="{5814348E-2F4C-4A4B-B15E-FD6A9F4A833E}" destId="{C41EDE9A-DDBE-4F12-9174-DB2BA83A81FA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EBD07-B59C-462F-8A21-CBBBD3523E63}" type="datetimeFigureOut">
              <a:rPr lang="en-US" smtClean="0"/>
              <a:pPr/>
              <a:t>10/9/2010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5C8C-6429-4CF6-A730-04CC29084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840B73-9007-4F0C-BE2D-163C65DC3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EE96D-8904-43BA-873A-AEAF36A49462}" type="slidenum">
              <a:rPr lang="en-US"/>
              <a:pPr/>
              <a:t>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A08B8-CB55-4723-9AC6-F98A7A96B114}" type="slidenum">
              <a:rPr lang="en-US"/>
              <a:pPr/>
              <a:t>10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FC165-6DD8-42D3-9DA9-B54D5197E1FB}" type="slidenum">
              <a:rPr lang="en-US"/>
              <a:pPr/>
              <a:t>11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D29C1-D555-4D51-911F-AF07F7C2BD30}" type="slidenum">
              <a:rPr lang="en-US"/>
              <a:pPr/>
              <a:t>12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CC9BD-F72D-42B3-8B83-CDDF7C6DE98F}" type="slidenum">
              <a:rPr lang="en-US"/>
              <a:pPr/>
              <a:t>13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71402-5560-40B0-BBE5-9DD969A2BA55}" type="slidenum">
              <a:rPr lang="en-US"/>
              <a:pPr/>
              <a:t>14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29745C-3F7D-44EA-B8E6-0D1F6194B4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40B73-9007-4F0C-BE2D-163C65DC3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552EF-20AB-47C0-B185-D81397E7E3CF}" type="slidenum">
              <a:rPr lang="en-US"/>
              <a:pPr/>
              <a:t>17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29CD8-F558-4997-8BD2-6693B8EE983E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D41A0-716F-4CA2-87A5-70975033F124}" type="slidenum">
              <a:rPr lang="en-US"/>
              <a:pPr/>
              <a:t>19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EE96D-8904-43BA-873A-AEAF36A49462}" type="slidenum">
              <a:rPr lang="en-US"/>
              <a:pPr/>
              <a:t>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E8190-3C3D-4E68-8EFB-5C0AF340D2AE}" type="slidenum">
              <a:rPr lang="en-US"/>
              <a:pPr/>
              <a:t>20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BF144-4DDC-49A2-8A08-D3B32A9AD7AB}" type="slidenum">
              <a:rPr lang="en-US"/>
              <a:pPr/>
              <a:t>21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AC426-2450-417F-B98D-52D6314E32EF}" type="slidenum">
              <a:rPr lang="en-US"/>
              <a:pPr/>
              <a:t>22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06B1E-51E8-4209-99C9-9B1BA313ECB2}" type="slidenum">
              <a:rPr lang="en-US"/>
              <a:pPr/>
              <a:t>23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86DF7-1ACF-464A-9A8A-B30D67752A74}" type="slidenum">
              <a:rPr lang="en-US"/>
              <a:pPr/>
              <a:t>24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E94B1-F621-42DA-B8BE-411817FB7522}" type="slidenum">
              <a:rPr lang="en-US"/>
              <a:pPr/>
              <a:t>25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90455-C841-4BD8-BEE9-3A94E27E53BC}" type="slidenum">
              <a:rPr lang="en-US"/>
              <a:pPr/>
              <a:t>26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B00FB-81D0-4444-AC94-3EFF9572EA99}" type="slidenum">
              <a:rPr lang="en-US"/>
              <a:pPr/>
              <a:t>27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D064E-0FE2-44E3-B9F2-A82A6528E839}" type="slidenum">
              <a:rPr lang="en-US"/>
              <a:pPr/>
              <a:t>28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40B73-9007-4F0C-BE2D-163C65DC3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E80E7-D1AA-4C92-AD94-FC149392F2DF}" type="slidenum">
              <a:rPr lang="en-US"/>
              <a:pPr/>
              <a:t>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FC165-6DD8-42D3-9DA9-B54D5197E1FB}" type="slidenum">
              <a:rPr lang="en-US"/>
              <a:pPr/>
              <a:t>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FC165-6DD8-42D3-9DA9-B54D5197E1FB}" type="slidenum">
              <a:rPr lang="en-US"/>
              <a:pPr/>
              <a:t>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BBB18-4E11-4D1F-A53F-795D2B88AC25}" type="slidenum">
              <a:rPr lang="en-US"/>
              <a:pPr/>
              <a:t>6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FC165-6DD8-42D3-9DA9-B54D5197E1FB}" type="slidenum">
              <a:rPr lang="en-US"/>
              <a:pPr/>
              <a:t>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FC165-6DD8-42D3-9DA9-B54D5197E1FB}" type="slidenum">
              <a:rPr lang="en-US"/>
              <a:pPr/>
              <a:t>8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C62B2-A53B-4B38-8D6E-D1582871B079}" type="slidenum">
              <a:rPr lang="en-US"/>
              <a:pPr/>
              <a:t>9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F9DB-682C-4D06-A237-48E5A3EA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3496-5A03-43F4-BACA-315A5B007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693E-969D-4B83-81E7-9972355DB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6195-3D04-4587-B1ED-BF6A81A1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402D-E938-4518-8A6F-B53EFBDB2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95B2-3FE4-43CA-AD39-49E5A0CB0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8CE05-FBED-4D6D-B11D-66FF4CFB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2A12-4BC5-434C-AF85-993D00705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D897-628E-47A9-9B95-19824ACB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1323-3E65-4CF9-BE52-29FBCB762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15142-D045-4002-94ED-023841F5D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2929FA4-F624-4819-9031-81519001A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724400" y="3276600"/>
            <a:ext cx="4419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Do Now: Neolithic Revolution Worksheet</a:t>
            </a:r>
          </a:p>
          <a:p>
            <a:r>
              <a:rPr lang="en-US" sz="2800" i="1" dirty="0" smtClean="0"/>
              <a:t>Answer Both Questions</a:t>
            </a:r>
          </a:p>
          <a:p>
            <a:endParaRPr lang="en-US" sz="4400" dirty="0" smtClean="0"/>
          </a:p>
        </p:txBody>
      </p:sp>
      <p:pic>
        <p:nvPicPr>
          <p:cNvPr id="2051" name="Picture 3" descr="Nevali Cho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2850"/>
            <a:ext cx="4383088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609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AIM: What are the characteristics of the </a:t>
            </a:r>
            <a:r>
              <a:rPr lang="en-US" sz="3200" dirty="0" smtClean="0"/>
              <a:t>Paleolithic and Neolithic?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6Scan6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"/>
            <a:ext cx="4572000" cy="2944813"/>
          </a:xfrm>
          <a:prstGeom prst="rect">
            <a:avLst/>
          </a:prstGeom>
          <a:noFill/>
        </p:spPr>
      </p:pic>
      <p:pic>
        <p:nvPicPr>
          <p:cNvPr id="6147" name="Picture 3" descr="55Scan6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3429000" cy="3335338"/>
          </a:xfrm>
          <a:prstGeom prst="rect">
            <a:avLst/>
          </a:prstGeom>
          <a:noFill/>
        </p:spPr>
      </p:pic>
      <p:pic>
        <p:nvPicPr>
          <p:cNvPr id="6148" name="Picture 4" descr="71Scan6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408363"/>
            <a:ext cx="3581400" cy="3449637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03325" y="3925888"/>
            <a:ext cx="250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Hassuna (above)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17725" y="522128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Samarra (right)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381000"/>
            <a:ext cx="501368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Too much surplus</a:t>
            </a:r>
          </a:p>
          <a:p>
            <a:pPr algn="ctr"/>
            <a:r>
              <a:rPr lang="en-US" sz="3200" b="1" cap="all" spc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 at least 1 thing – </a:t>
            </a:r>
            <a:r>
              <a:rPr lang="en-US" sz="3200" b="1" cap="all" spc="0" dirty="0" smtClean="0">
                <a:ln>
                  <a:solidFill>
                    <a:srgbClr val="FF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3200" b="1" cap="all" spc="0" dirty="0" smtClean="0">
                <a:ln>
                  <a:solidFill>
                    <a:srgbClr val="FF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200" b="1" cap="all" spc="0" dirty="0" smtClean="0">
                <a:ln>
                  <a:solidFill>
                    <a:srgbClr val="FF000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&amp;</a:t>
            </a:r>
            <a:r>
              <a:rPr lang="en-US" sz="3200" b="1" cap="all" spc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</a:t>
            </a:r>
            <a:r>
              <a:rPr lang="en-US" sz="3200" b="1" cap="all" spc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want FOR </a:t>
            </a:r>
            <a:br>
              <a:rPr lang="en-US" sz="3200" b="1" cap="all" spc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200" b="1" cap="all" spc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something else</a:t>
            </a:r>
            <a:endParaRPr lang="en-US" sz="3200" b="1" cap="all" spc="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2743200"/>
            <a:ext cx="289720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Trade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9624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Trade is an exchange of goods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3951574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7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30-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495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Long-distance “trade” in the Neolithic is seen in the distribution of obsidian (volcanic glass)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9" name="Picture 5" descr="D97-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2895600"/>
            <a:ext cx="2800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uphan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59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Roaf Anato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3657600" cy="19653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323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ea typeface="宋体" pitchFamily="2" charset="-122"/>
              </a:rPr>
              <a:t>Süphan</a:t>
            </a:r>
            <a:r>
              <a:rPr lang="en-US" altLang="zh-CN" sz="40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ea typeface="宋体" pitchFamily="2" charset="-122"/>
              </a:rPr>
              <a:t>Dağ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7315200" y="304800"/>
            <a:ext cx="914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69925" y="188913"/>
            <a:ext cx="4587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Obsidian is produced by volcanoes, and the only volcanoes in the Near East are in Turkey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0288"/>
            <a:ext cx="777240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Scan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743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2924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Nemrut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Dağ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6858000" y="1066800"/>
            <a:ext cx="4572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2325" y="112713"/>
            <a:ext cx="542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Each volcano produces its own chemical type of obsidian, which can be </a:t>
            </a:r>
            <a:r>
              <a:rPr lang="en-US" altLang="zh-CN" dirty="0" smtClean="0">
                <a:ea typeface="宋体" pitchFamily="2" charset="-122"/>
              </a:rPr>
              <a:t>identified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How Civilizations are Formed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28600" y="1524000"/>
            <a:ext cx="8686800" cy="510540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5791200"/>
            <a:ext cx="73152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400" y="5103812"/>
            <a:ext cx="57912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4267200"/>
            <a:ext cx="45720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43200" y="51816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rbel" pitchFamily="34" charset="0"/>
              </a:rPr>
              <a:t>Agriculture (Farming)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76600" y="44196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rbel" pitchFamily="34" charset="0"/>
              </a:rPr>
              <a:t>Surplus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352800" y="59436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rbel" pitchFamily="34" charset="0"/>
              </a:rPr>
              <a:t>Domestication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819400" y="3581400"/>
            <a:ext cx="35052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000" y="2819400"/>
            <a:ext cx="22860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581400" y="29718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rbel" pitchFamily="34" charset="0"/>
              </a:rPr>
              <a:t>Trade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657600" y="23622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rbel" pitchFamily="34" charset="0"/>
              </a:rPr>
              <a:t>Civilization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667000" y="36576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rbel" pitchFamily="34" charset="0"/>
              </a:rPr>
              <a:t>Specialization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86800" cy="564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8" grpId="0"/>
      <p:bldP spid="39" grpId="0"/>
      <p:bldP spid="50" grpId="0"/>
      <p:bldP spid="51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Goudy Stout" pitchFamily="18" charset="0"/>
              </a:rPr>
              <a:t>Çatal</a:t>
            </a:r>
            <a:r>
              <a:rPr lang="en-US" dirty="0" smtClean="0">
                <a:solidFill>
                  <a:srgbClr val="FFFF00"/>
                </a:solidFill>
                <a:latin typeface="Goudy Stout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oudy Stout" pitchFamily="18" charset="0"/>
              </a:rPr>
              <a:t>Höyük</a:t>
            </a:r>
            <a:endParaRPr lang="en-US" dirty="0">
              <a:solidFill>
                <a:srgbClr val="FFFF00"/>
              </a:solidFill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8534400" cy="762000"/>
          </a:xfrm>
        </p:spPr>
        <p:txBody>
          <a:bodyPr/>
          <a:lstStyle/>
          <a:p>
            <a:r>
              <a:rPr lang="en-US" dirty="0" smtClean="0"/>
              <a:t>One of World’s First Farming Communities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0"/>
            <a:ext cx="54362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odder excav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001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lal Huyuk mound correc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can14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15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800600" y="609600"/>
            <a:ext cx="47402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/>
              <a:t>The New </a:t>
            </a:r>
            <a:br>
              <a:rPr lang="en-US" sz="4400" dirty="0" smtClean="0"/>
            </a:br>
            <a:r>
              <a:rPr lang="en-US" sz="4400" dirty="0" smtClean="0"/>
              <a:t>Stone Age</a:t>
            </a:r>
            <a:endParaRPr lang="en-US" sz="4400" dirty="0"/>
          </a:p>
        </p:txBody>
      </p:sp>
      <p:pic>
        <p:nvPicPr>
          <p:cNvPr id="2051" name="Picture 3" descr="Nevali Cho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2850"/>
            <a:ext cx="4383088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2590800"/>
            <a:ext cx="2348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Neolithic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atal wall in 19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00" y="0"/>
            <a:ext cx="454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can14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91440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/>
              <a:t>Çatal</a:t>
            </a:r>
            <a:r>
              <a:rPr lang="en-US" sz="2400" dirty="0" smtClean="0"/>
              <a:t> </a:t>
            </a:r>
            <a:r>
              <a:rPr lang="en-US" sz="2400" dirty="0" err="1"/>
              <a:t>H</a:t>
            </a:r>
            <a:r>
              <a:rPr lang="en-US" sz="2400" dirty="0" err="1" smtClean="0"/>
              <a:t>öyük</a:t>
            </a:r>
            <a:r>
              <a:rPr lang="en-US" sz="2400" dirty="0" smtClean="0"/>
              <a:t> </a:t>
            </a:r>
            <a:r>
              <a:rPr lang="en-US" sz="2400" dirty="0"/>
              <a:t>was occupied for roughly a </a:t>
            </a:r>
            <a:r>
              <a:rPr lang="en-US" sz="2400" dirty="0" smtClean="0"/>
              <a:t>millennium (1000 Years) </a:t>
            </a:r>
            <a:r>
              <a:rPr lang="en-US" sz="2400" dirty="0"/>
              <a:t>6500-5500 BCE, and pottery is found in most of its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can1454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0" y="1400175"/>
            <a:ext cx="91440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can14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5619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Scan14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2209800"/>
            <a:ext cx="3390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080125" y="192088"/>
            <a:ext cx="2776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Some of its houses are elaborately decorated with wall paintings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all deco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0"/>
            <a:ext cx="292576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atal Huyuk decorated 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Catal Huyuk b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40433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56125" y="4078288"/>
            <a:ext cx="3625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There are also sculptural decorations formed over animal skulls and human burials beneath the floors of the houses.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hrine reconstru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225"/>
            <a:ext cx="91440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atal Huyuk reconstruct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1325"/>
            <a:ext cx="89916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assun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31963"/>
            <a:ext cx="91440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087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Most sites of this </a:t>
            </a:r>
            <a:r>
              <a:rPr lang="en-US" sz="3200" dirty="0" smtClean="0">
                <a:solidFill>
                  <a:srgbClr val="FFFF00"/>
                </a:solidFill>
              </a:rPr>
              <a:t>period are </a:t>
            </a:r>
            <a:r>
              <a:rPr lang="en-US" sz="3200" dirty="0">
                <a:solidFill>
                  <a:srgbClr val="FFFF00"/>
                </a:solidFill>
              </a:rPr>
              <a:t>simple villages.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838200"/>
          <a:ext cx="8915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NEOLITHIC  REVOLUTION 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B0A887-6FC5-4A5D-8FDA-FF450A23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2B0A887-6FC5-4A5D-8FDA-FF450A23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2B0A887-6FC5-4A5D-8FDA-FF450A23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2A30DD-6283-4E33-B4DC-EC2D8C33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B2A30DD-6283-4E33-B4DC-EC2D8C33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B2A30DD-6283-4E33-B4DC-EC2D8C339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1718A8-ADFD-4649-BE15-4E9C1E1A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21718A8-ADFD-4649-BE15-4E9C1E1A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21718A8-ADFD-4649-BE15-4E9C1E1A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F20E3B-E85E-4B40-B499-1956A1610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BF20E3B-E85E-4B40-B499-1956A1610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BF20E3B-E85E-4B40-B499-1956A1610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EDE9A-DDBE-4F12-9174-DB2BA83A8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C41EDE9A-DDBE-4F12-9174-DB2BA83A8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C41EDE9A-DDBE-4F12-9174-DB2BA83A8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u Hureyra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5787"/>
            <a:ext cx="91440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People starting living in small villages.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What do you think caused this change from moving from place to place?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5942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Domestication</a:t>
            </a:r>
            <a:endParaRPr lang="en-US" sz="5400" b="1" cap="all" spc="0" dirty="0">
              <a:ln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5638800"/>
            <a:ext cx="494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 Agriculture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524000"/>
            <a:ext cx="5884588" cy="39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1524000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To train something to be useful to people.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5173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Agriculture</a:t>
            </a:r>
            <a:endParaRPr lang="en-US" sz="5400" b="1" cap="all" spc="0" dirty="0">
              <a:ln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5429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00600" y="563880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 Farming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evali Cho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7763"/>
            <a:ext cx="91440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52400"/>
            <a:ext cx="73282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Too much farming</a:t>
            </a:r>
          </a:p>
          <a:p>
            <a:pPr algn="ctr"/>
            <a:r>
              <a:rPr lang="en-US" sz="5400" b="1" cap="all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Too many crops</a:t>
            </a:r>
            <a:endParaRPr lang="en-US" sz="5400" b="1" cap="all" spc="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209800"/>
            <a:ext cx="370486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Surplus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2004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Surplus is an extra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supply of something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7625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28600"/>
            <a:ext cx="5904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specialization</a:t>
            </a:r>
            <a:endParaRPr lang="en-US" sz="5400" b="1" cap="all" spc="0" dirty="0">
              <a:ln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Different people started producing/making different things and had different jobs.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11430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People: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Farmed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Ground Wheat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Made into Flour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Made Tools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Made Mud Bricks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Made Pottery (Pots)</a:t>
            </a:r>
            <a:endParaRPr lang="en-US" sz="2400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1430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assuna e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1073150"/>
            <a:ext cx="914082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69925" y="192088"/>
            <a:ext cx="8150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Pottery makes it possible to define cultural areas </a:t>
            </a:r>
            <a:r>
              <a:rPr lang="en-US" sz="2400" dirty="0" smtClean="0"/>
              <a:t>than </a:t>
            </a:r>
            <a:r>
              <a:rPr lang="en-US" sz="2400" dirty="0"/>
              <a:t>is possible with stone tools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340</Words>
  <Application>Microsoft Office PowerPoint</Application>
  <PresentationFormat>On-screen Show (4:3)</PresentationFormat>
  <Paragraphs>90</Paragraphs>
  <Slides>29</Slides>
  <Notes>29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How Civilizations are Formed</vt:lpstr>
      <vt:lpstr>Çatal Höyük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Zimansky</dc:creator>
  <cp:lastModifiedBy> </cp:lastModifiedBy>
  <cp:revision>20</cp:revision>
  <dcterms:created xsi:type="dcterms:W3CDTF">2006-09-14T17:21:15Z</dcterms:created>
  <dcterms:modified xsi:type="dcterms:W3CDTF">2010-10-10T17:44:18Z</dcterms:modified>
</cp:coreProperties>
</file>