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56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E0735-5F8E-43DB-BFBE-B03744210073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34C60-696F-4F0B-B8AE-7BCDEFAC5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78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AF13A3-1765-404F-8B5F-28E1710A404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290" y="-152400"/>
            <a:ext cx="8013192" cy="1069848"/>
          </a:xfrm>
        </p:spPr>
        <p:txBody>
          <a:bodyPr/>
          <a:lstStyle/>
          <a:p>
            <a:r>
              <a:rPr lang="en-US" dirty="0" smtClean="0"/>
              <a:t>NYS Global Regents Exam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791200"/>
            <a:ext cx="8022336" cy="381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Extended Time Students add approximately </a:t>
            </a:r>
            <a:r>
              <a:rPr lang="en-US" sz="2400" b="1" dirty="0" smtClean="0">
                <a:solidFill>
                  <a:srgbClr val="FF0000"/>
                </a:solidFill>
              </a:rPr>
              <a:t>20min</a:t>
            </a:r>
            <a:r>
              <a:rPr lang="en-US" sz="2400" dirty="0" smtClean="0">
                <a:solidFill>
                  <a:schemeClr val="bg1"/>
                </a:solidFill>
              </a:rPr>
              <a:t> to each Section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04" y="990600"/>
            <a:ext cx="8534400" cy="45627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REGENTS FORMULA:                          You Need as a Minimum</a:t>
            </a:r>
          </a:p>
          <a:p>
            <a:endParaRPr lang="en-US" sz="1050" dirty="0" smtClean="0"/>
          </a:p>
          <a:p>
            <a:r>
              <a:rPr lang="en-US" sz="2400" dirty="0" smtClean="0"/>
              <a:t>Multiple Choice (50 Questions)           =       30                   TIME: 40 min </a:t>
            </a:r>
          </a:p>
          <a:p>
            <a:endParaRPr lang="en-US" sz="2400" dirty="0" smtClean="0"/>
          </a:p>
          <a:p>
            <a:r>
              <a:rPr lang="en-US" sz="2400" dirty="0" smtClean="0"/>
              <a:t>DBQ Open Ended Questions 13-14   = 1 less than</a:t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Max Docs          TIME: 30 min</a:t>
            </a:r>
          </a:p>
          <a:p>
            <a:endParaRPr lang="en-US" sz="2400" dirty="0" smtClean="0"/>
          </a:p>
          <a:p>
            <a:r>
              <a:rPr lang="en-US" sz="2400" dirty="0" smtClean="0"/>
              <a:t>Thematic Essay (out of 5)                       =        3                    TIME: 50 min</a:t>
            </a:r>
          </a:p>
          <a:p>
            <a:r>
              <a:rPr lang="en-US" dirty="0" smtClean="0"/>
              <a:t>(Includes 5 min to create an outline)</a:t>
            </a:r>
          </a:p>
          <a:p>
            <a:r>
              <a:rPr lang="en-US" sz="2400" dirty="0" smtClean="0"/>
              <a:t>DBQ Essay (out of 5)                                =        3                     TIME: 60 min</a:t>
            </a:r>
          </a:p>
          <a:p>
            <a:r>
              <a:rPr lang="en-US" dirty="0" smtClean="0"/>
              <a:t>(</a:t>
            </a:r>
            <a:r>
              <a:rPr lang="en-US" dirty="0"/>
              <a:t>Includes 5 min to create an outline)</a:t>
            </a:r>
          </a:p>
          <a:p>
            <a:r>
              <a:rPr lang="en-US" sz="2400" dirty="0" smtClean="0"/>
              <a:t>---------------------------------------------------------------------------------</a:t>
            </a:r>
          </a:p>
          <a:p>
            <a:r>
              <a:rPr lang="en-US" sz="2400" dirty="0" smtClean="0"/>
              <a:t> Total Score                                           =    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65-72                3 Hours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631969" y="1595594"/>
            <a:ext cx="0" cy="381460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172200"/>
            <a:ext cx="80772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NYS Regents in Global History &amp; Geography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76200"/>
            <a:ext cx="8915400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 Choice  Tips</a:t>
            </a:r>
          </a:p>
          <a:p>
            <a:endParaRPr lang="en-US" sz="105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the question </a:t>
            </a:r>
            <a:r>
              <a:rPr lang="en-US" sz="2400" dirty="0" smtClean="0"/>
              <a:t>asked</a:t>
            </a:r>
            <a:r>
              <a:rPr lang="en-US" sz="2400" dirty="0" smtClean="0"/>
              <a:t>, cover the answers.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 Think of a possible answer in your mind.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each possible answer choice.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Eliminate the obvious wrong </a:t>
            </a:r>
            <a:r>
              <a:rPr lang="en-US" sz="2400" dirty="0" smtClean="0"/>
              <a:t>answers, look for the distractor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Try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PERSIA</a:t>
            </a:r>
            <a:r>
              <a:rPr lang="en-US" sz="2400" dirty="0" smtClean="0"/>
              <a:t> strategy – Question &amp; Answer could match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Try </a:t>
            </a:r>
            <a:r>
              <a:rPr lang="en-US" sz="2400" dirty="0" smtClean="0">
                <a:solidFill>
                  <a:srgbClr val="FFFF00"/>
                </a:solidFill>
              </a:rPr>
              <a:t>Definition</a:t>
            </a:r>
            <a:r>
              <a:rPr lang="en-US" sz="2400" dirty="0" smtClean="0"/>
              <a:t> strategy – Think of the definition of the main idea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Try </a:t>
            </a:r>
            <a:r>
              <a:rPr lang="en-US" sz="2400" dirty="0" smtClean="0">
                <a:solidFill>
                  <a:srgbClr val="FFFF00"/>
                </a:solidFill>
              </a:rPr>
              <a:t>Periodization (Time Period)</a:t>
            </a:r>
            <a:r>
              <a:rPr lang="en-US" sz="2400" dirty="0" smtClean="0"/>
              <a:t> strategy – Answer has to be </a:t>
            </a:r>
            <a:r>
              <a:rPr lang="en-US" sz="2400" dirty="0" smtClean="0"/>
              <a:t>associated with the time period.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Try </a:t>
            </a:r>
            <a:r>
              <a:rPr lang="en-US" sz="2400" dirty="0" smtClean="0">
                <a:solidFill>
                  <a:srgbClr val="FFFF00"/>
                </a:solidFill>
              </a:rPr>
              <a:t>Word Association </a:t>
            </a:r>
            <a:r>
              <a:rPr lang="en-US" sz="2400" dirty="0" smtClean="0"/>
              <a:t>strategy  - matching words with </a:t>
            </a:r>
            <a:r>
              <a:rPr lang="en-US" sz="2400" dirty="0" smtClean="0"/>
              <a:t>topic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Review the question, looking for matches between one of the </a:t>
            </a:r>
            <a:br>
              <a:rPr lang="en-US" sz="2400" dirty="0" smtClean="0"/>
            </a:br>
            <a:r>
              <a:rPr lang="en-US" sz="2400" dirty="0" smtClean="0"/>
              <a:t>   answers and the data presented.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Select the best answer based on your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558877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You Need at Minimum 60% of the 50 Questions = 30 Questions Correct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NYS Regents in &amp;#x0D;&amp;#x0A;Global History &amp;amp; Geography&amp;quot;&quot;/&gt;&lt;property id=&quot;20307&quot; value=&quot;256&quot;/&gt;&lt;/object&gt;&lt;object type=&quot;3&quot; unique_id=&quot;10017&quot;&gt;&lt;property id=&quot;20148&quot; value=&quot;5&quot;/&gt;&lt;property id=&quot;20300&quot; value=&quot;Slide 2 - &amp;quot;NYS Regents in &amp;#x0D;&amp;#x0A;Global History &amp;amp; Geography&amp;quot;&quot;/&gt;&lt;property id=&quot;20307&quot; value=&quot;25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1483</TotalTime>
  <Words>168</Words>
  <Application>Microsoft Office PowerPoint</Application>
  <PresentationFormat>On-screen Show (4:3)</PresentationFormat>
  <Paragraphs>29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Module</vt:lpstr>
      <vt:lpstr>NYS Global Regents Exam</vt:lpstr>
      <vt:lpstr>NYS Regents in Global History &amp; Geography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 Regents in  Global History &amp; Geography</dc:title>
  <dc:creator>Mr Ott - Teacher</dc:creator>
  <cp:lastModifiedBy>Admin</cp:lastModifiedBy>
  <cp:revision>22</cp:revision>
  <dcterms:created xsi:type="dcterms:W3CDTF">2011-04-04T00:58:15Z</dcterms:created>
  <dcterms:modified xsi:type="dcterms:W3CDTF">2016-11-21T14:56:52Z</dcterms:modified>
</cp:coreProperties>
</file>