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318" r:id="rId2"/>
    <p:sldId id="320" r:id="rId3"/>
    <p:sldId id="321" r:id="rId4"/>
    <p:sldId id="322" r:id="rId5"/>
    <p:sldId id="319" r:id="rId6"/>
    <p:sldId id="326" r:id="rId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38" autoAdjust="0"/>
    <p:restoredTop sz="98487" autoAdjust="0"/>
  </p:normalViewPr>
  <p:slideViewPr>
    <p:cSldViewPr>
      <p:cViewPr varScale="1">
        <p:scale>
          <a:sx n="73" d="100"/>
          <a:sy n="73" d="100"/>
        </p:scale>
        <p:origin x="-7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B977EF-38B0-4A16-85D4-0C12547149C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0E5A92-5D69-4C03-919B-4B3334EDE3DE}" type="slidenum">
              <a:rPr lang="en-US"/>
              <a:pPr/>
              <a:t>1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990600"/>
            <a:ext cx="6400800" cy="2514600"/>
          </a:xfrm>
          <a:ln w="76200" cmpd="tri"/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  <a:ln w="6350"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400800"/>
            <a:ext cx="19050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 anchorCtr="0"/>
          <a:lstStyle>
            <a:lvl1pPr>
              <a:defRPr/>
            </a:lvl1pPr>
          </a:lstStyle>
          <a:p>
            <a:fld id="{4E5F68F7-980D-41F2-954C-AD5C46AEC9E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0" y="0"/>
            <a:ext cx="6362700" cy="6858000"/>
            <a:chOff x="0" y="0"/>
            <a:chExt cx="4008" cy="4320"/>
          </a:xfrm>
        </p:grpSpPr>
        <p:pic>
          <p:nvPicPr>
            <p:cNvPr id="8200" name="Picture 8" descr="Expbann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</p:spPr>
        </p:pic>
        <p:pic>
          <p:nvPicPr>
            <p:cNvPr id="8201" name="Picture 9" descr="EXPHORSA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8" y="3600"/>
              <a:ext cx="1800" cy="60"/>
            </a:xfrm>
            <a:prstGeom prst="rect">
              <a:avLst/>
            </a:prstGeom>
            <a:noFill/>
          </p:spPr>
        </p:pic>
      </p:grpSp>
      <p:pic>
        <p:nvPicPr>
          <p:cNvPr id="8202" name="Picture 10" descr="EXPHORS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657600"/>
            <a:ext cx="5715000" cy="95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A1338-4505-4CC3-8B39-F9FA762870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499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2038" y="381000"/>
            <a:ext cx="5681662" cy="5499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DE3BC-4D20-4666-8E91-4221131D14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CF1172F-7F51-42A7-AC67-D599338296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8964796-83FA-4706-95CC-CE0625D1AE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8FBD947-226F-4D91-8343-30BA7134BD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E714E-B486-49DF-860D-8F26D5A183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E2BAD-B30B-4485-8F93-027C32006E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2D07C-9CE5-4CB1-822E-E2E4B6BE4B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754DE-5872-4B04-9D30-AAE7F942AA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C925AC-B0E9-4C36-9BAB-88E83DD176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76471-F021-4F41-942A-D958FB3D2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CE767-0D98-4A93-96D7-C86448254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CB7C3-3110-4248-9B87-31A0DC822C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xpbanna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invGray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fld id="{12C0B1CF-C945-4DAF-B918-6B7FE892A78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175" name="Picture 7" descr="EXPHORSA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066800" y="1574800"/>
            <a:ext cx="7772400" cy="130175"/>
          </a:xfrm>
          <a:prstGeom prst="rect">
            <a:avLst/>
          </a:prstGeom>
          <a:noFill/>
        </p:spPr>
      </p:pic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2038" y="1766888"/>
            <a:ext cx="7769225" cy="411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9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20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72066" y="214290"/>
            <a:ext cx="4071934" cy="1928826"/>
          </a:xfrm>
        </p:spPr>
        <p:txBody>
          <a:bodyPr/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Extra Bold" pitchFamily="34" charset="0"/>
              </a:rPr>
              <a:t>The Role of the Islam in the Dark &amp; Middle Ages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142976" y="4000504"/>
            <a:ext cx="7358114" cy="176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 smtClean="0"/>
              <a:t>Aim: </a:t>
            </a:r>
            <a:r>
              <a:rPr lang="en-US" sz="3200" dirty="0"/>
              <a:t>What are the </a:t>
            </a:r>
            <a:r>
              <a:rPr lang="en-US" sz="3200" dirty="0" smtClean="0"/>
              <a:t>tenets </a:t>
            </a:r>
            <a:r>
              <a:rPr lang="en-US" sz="3200" dirty="0"/>
              <a:t>of Islam?</a:t>
            </a:r>
            <a:endParaRPr lang="en-US" dirty="0" smtClean="0"/>
          </a:p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Do Now: </a:t>
            </a:r>
            <a:r>
              <a:rPr lang="en-US" dirty="0" smtClean="0"/>
              <a:t>What are the main beliefs of; 1) Christianity? 2) Judaism? 3) The Ten Commandments? </a:t>
            </a:r>
            <a:endParaRPr lang="en-US" dirty="0"/>
          </a:p>
        </p:txBody>
      </p:sp>
      <p:pic>
        <p:nvPicPr>
          <p:cNvPr id="153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85728"/>
            <a:ext cx="4143404" cy="3138629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8662" y="1785926"/>
            <a:ext cx="8215338" cy="3367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 Islam is a religion that came about in the early 600s.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 The founder was a merchant named </a:t>
            </a:r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Muhammad Ali</a:t>
            </a:r>
            <a:r>
              <a:rPr lang="en-US" sz="2800" dirty="0" smtClean="0">
                <a:latin typeface="Garamond" pitchFamily="18" charset="0"/>
              </a:rPr>
              <a:t>.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 He claimed that one night the voice of </a:t>
            </a:r>
            <a:r>
              <a:rPr lang="en-US" sz="2800" b="1" dirty="0" smtClean="0">
                <a:latin typeface="Garamond" pitchFamily="18" charset="0"/>
              </a:rPr>
              <a:t>Allah</a:t>
            </a:r>
            <a:r>
              <a:rPr lang="en-US" sz="2800" dirty="0" smtClean="0">
                <a:latin typeface="Garamond" pitchFamily="18" charset="0"/>
              </a:rPr>
              <a:t> (God) spoke to him, and thus he began the religion.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 To be a Muslim (a submitted one) or a follower of Islam, followers must obey the </a:t>
            </a:r>
            <a:r>
              <a:rPr lang="en-US" sz="2800" b="1" dirty="0" smtClean="0">
                <a:latin typeface="Garamond" pitchFamily="18" charset="0"/>
              </a:rPr>
              <a:t>five pillars</a:t>
            </a:r>
            <a:r>
              <a:rPr lang="en-US" sz="2800" dirty="0" smtClean="0">
                <a:latin typeface="Garamond" pitchFamily="18" charset="0"/>
              </a:rPr>
              <a:t> or five duties to Allah. They are known as the religions tenets.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838200" y="500042"/>
            <a:ext cx="8305800" cy="714380"/>
          </a:xfrm>
          <a:prstGeom prst="rect">
            <a:avLst/>
          </a:prstGeom>
        </p:spPr>
        <p:txBody>
          <a:bodyPr/>
          <a:lstStyle/>
          <a:p>
            <a:pPr marL="609600" marR="0" lvl="0" indent="-6096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Islam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38200" y="857232"/>
            <a:ext cx="8305800" cy="3500438"/>
          </a:xfrm>
          <a:prstGeom prst="rect">
            <a:avLst/>
          </a:prstGeom>
        </p:spPr>
        <p:txBody>
          <a:bodyPr/>
          <a:lstStyle/>
          <a:p>
            <a:pPr marL="609600" marR="0" lvl="0" indent="-6096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Allah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IS THE MUSLIM GOD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HE IS THE ONE GOD OF ISLAM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WORSHIPED MOSTLY THE MIDDLE EAST, AFRICA, and ASIA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 </a:t>
            </a:r>
          </a:p>
        </p:txBody>
      </p:sp>
      <p:pic>
        <p:nvPicPr>
          <p:cNvPr id="3" name="Picture 3" descr="Alla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3571876"/>
            <a:ext cx="396487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67875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Five Pillars (tenets) of Islam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Faith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To become muslin, you need to testify to the statement of faith: “there is no god but </a:t>
            </a:r>
            <a: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  <a:t>Allah</a:t>
            </a: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, Muhammad </a:t>
            </a:r>
            <a: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  <a:t>is </a:t>
            </a: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the messenger of Allah.</a:t>
            </a: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Prayer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Muslims must face Mecca and pray five times a day.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Alms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Muslims have been taught to support the less fortunate.  </a:t>
            </a: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Fasting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During the Muslim month of Ramadan, Muslims fast. Fasting is eating and drinking nothing from sun up to sun down.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Pilgrimage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Muslims must go on a pilgrimage to </a:t>
            </a:r>
            <a: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  <a:t>Mecca (Saudi Arabia) at </a:t>
            </a: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least once in their lifetime. </a:t>
            </a:r>
            <a:endParaRPr lang="en-US" sz="1100" dirty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142852"/>
            <a:ext cx="7772400" cy="761984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Spread of Islam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2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142984"/>
            <a:ext cx="8086130" cy="5357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rabm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42910" y="0"/>
            <a:ext cx="8501090" cy="68580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pedition">
  <a:themeElements>
    <a:clrScheme name="Expedition 2">
      <a:dk1>
        <a:srgbClr val="000000"/>
      </a:dk1>
      <a:lt1>
        <a:srgbClr val="FFFFFF"/>
      </a:lt1>
      <a:dk2>
        <a:srgbClr val="482400"/>
      </a:dk2>
      <a:lt2>
        <a:srgbClr val="808080"/>
      </a:lt2>
      <a:accent1>
        <a:srgbClr val="DFD6C3"/>
      </a:accent1>
      <a:accent2>
        <a:srgbClr val="D69B80"/>
      </a:accent2>
      <a:accent3>
        <a:srgbClr val="FFFFFF"/>
      </a:accent3>
      <a:accent4>
        <a:srgbClr val="000000"/>
      </a:accent4>
      <a:accent5>
        <a:srgbClr val="ECE8DE"/>
      </a:accent5>
      <a:accent6>
        <a:srgbClr val="C28C73"/>
      </a:accent6>
      <a:hlink>
        <a:srgbClr val="993300"/>
      </a:hlink>
      <a:folHlink>
        <a:srgbClr val="666600"/>
      </a:folHlink>
    </a:clrScheme>
    <a:fontScheme name="Expeditio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lnDef>
  </a:objectDefaults>
  <a:extraClrSchemeLst>
    <a:extraClrScheme>
      <a:clrScheme name="Expedition 1">
        <a:dk1>
          <a:srgbClr val="000000"/>
        </a:dk1>
        <a:lt1>
          <a:srgbClr val="A7947B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D0C8B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2">
        <a:dk1>
          <a:srgbClr val="000000"/>
        </a:dk1>
        <a:lt1>
          <a:srgbClr val="FFFFFF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FFFFF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4">
        <a:dk1>
          <a:srgbClr val="000000"/>
        </a:dk1>
        <a:lt1>
          <a:srgbClr val="9D7643"/>
        </a:lt1>
        <a:dk2>
          <a:srgbClr val="FFFFFF"/>
        </a:dk2>
        <a:lt2>
          <a:srgbClr val="554025"/>
        </a:lt2>
        <a:accent1>
          <a:srgbClr val="CAA966"/>
        </a:accent1>
        <a:accent2>
          <a:srgbClr val="8488AC"/>
        </a:accent2>
        <a:accent3>
          <a:srgbClr val="CCBDB0"/>
        </a:accent3>
        <a:accent4>
          <a:srgbClr val="000000"/>
        </a:accent4>
        <a:accent5>
          <a:srgbClr val="E1D1B8"/>
        </a:accent5>
        <a:accent6>
          <a:srgbClr val="777B9B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Designs\Expedition.pot</Template>
  <TotalTime>5241</TotalTime>
  <Words>229</Words>
  <Application>Microsoft Office PowerPoint</Application>
  <PresentationFormat>On-screen Show (4:3)</PresentationFormat>
  <Paragraphs>34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Expedition</vt:lpstr>
      <vt:lpstr>The Role of the Islam in the Dark &amp; Middle Ages</vt:lpstr>
      <vt:lpstr>Slide 2</vt:lpstr>
      <vt:lpstr>Slide 3</vt:lpstr>
      <vt:lpstr>Slide 4</vt:lpstr>
      <vt:lpstr>Spread of Islam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40</cp:revision>
  <dcterms:created xsi:type="dcterms:W3CDTF">1601-01-01T00:00:00Z</dcterms:created>
  <dcterms:modified xsi:type="dcterms:W3CDTF">2011-01-01T17:00:07Z</dcterms:modified>
</cp:coreProperties>
</file>