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0F9E3D6-8138-48B6-8ED2-3114B10F16F1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442121-FAED-40C0-9EC8-307E7EA7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Geographic </a:t>
            </a:r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590800"/>
            <a:ext cx="6560234" cy="1752600"/>
          </a:xfrm>
        </p:spPr>
        <p:txBody>
          <a:bodyPr/>
          <a:lstStyle/>
          <a:p>
            <a:r>
              <a:rPr lang="en-US" dirty="0" smtClean="0"/>
              <a:t>Aim: How do geographic features affect societies?</a:t>
            </a:r>
            <a:endParaRPr lang="en-US" dirty="0"/>
          </a:p>
        </p:txBody>
      </p:sp>
      <p:pic>
        <p:nvPicPr>
          <p:cNvPr id="8194" name="Picture 2" descr="http://etc.usf.edu/clipart/24800/24874/geography_2487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717"/>
            <a:ext cx="8534400" cy="1668484"/>
          </a:xfrm>
          <a:prstGeom prst="round2DiagRect">
            <a:avLst>
              <a:gd name="adj1" fmla="val 16667"/>
              <a:gd name="adj2" fmla="val 46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www.shangri-la-river-expeditions.com/1stdes/yellow/yellow-geograp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124200" cy="2309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http://regentsprep.org/regents/global/themes/geography/images/jap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4143375" cy="265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Plateau</a:t>
            </a:r>
            <a:endParaRPr lang="en-US" sz="3600" dirty="0"/>
          </a:p>
        </p:txBody>
      </p:sp>
      <p:pic>
        <p:nvPicPr>
          <p:cNvPr id="21508" name="Picture 4" descr="http://kekexili.typepad.com/.a/6a00d834523d7769e201053611b9d4970b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42900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erodedg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8763000" cy="1353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438400"/>
            <a:ext cx="472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High Elevated Flat Land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Deccan Plateau (India)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Tibetan Plateau (China)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Delta</a:t>
            </a:r>
            <a:endParaRPr lang="en-US" sz="3600" dirty="0"/>
          </a:p>
        </p:txBody>
      </p:sp>
      <p:pic>
        <p:nvPicPr>
          <p:cNvPr id="26628" name="Picture 4" descr="http://esamultimedia.esa.int/images/envisat/Nile_Delta_MER_FR_Orbit05228_2003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21933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6858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Part of the river where it flows into a lake, ocean, sea, etc.</a:t>
            </a:r>
          </a:p>
        </p:txBody>
      </p:sp>
      <p:pic>
        <p:nvPicPr>
          <p:cNvPr id="26630" name="Picture 6" descr="http://www.indianetzone.com/photos_gallery/39/ganges-delta_1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3429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181600" y="4724400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Nile </a:t>
            </a:r>
            <a:r>
              <a:rPr lang="en-US" sz="2800" dirty="0" smtClean="0">
                <a:solidFill>
                  <a:srgbClr val="FFFF00"/>
                </a:solidFill>
              </a:rPr>
              <a:t>Delta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Ganges Delta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Irregular Coastlines</a:t>
            </a:r>
            <a:endParaRPr lang="en-US" sz="3600" dirty="0"/>
          </a:p>
        </p:txBody>
      </p:sp>
      <p:pic>
        <p:nvPicPr>
          <p:cNvPr id="24580" name="Picture 4" descr="http://works.tarefer.ru/29/100131/pic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3429000" cy="2695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4" name="Picture 8" descr="http://regentsprep.org/regents/global/themes/geography/images/jap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886200" cy="249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6" name="Picture 10" descr="http://www.greece-map.net/images/greece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3381375" cy="3381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Creates harbors for ships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Increases trade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Can have navy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ider.pumasonline.com/assignmts/assignmt_files/ec_investigation/ec_investigation_of_landforms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1628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5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Oceans</a:t>
            </a:r>
            <a:endParaRPr lang="en-US" sz="3600" dirty="0"/>
          </a:p>
        </p:txBody>
      </p:sp>
      <p:pic>
        <p:nvPicPr>
          <p:cNvPr id="19460" name="Picture 4" descr="http://www.myschoolhouse.com/courses/o/1/Images/Worl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382000" cy="4416206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543800" y="19812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22098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3600" y="27432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838200"/>
            <a:ext cx="1905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62400" y="4114800"/>
            <a:ext cx="1981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29718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181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Isolates Civilizations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China from Europe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India from Europe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Americas from Europe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5181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Trade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Triangle Trade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Columbian Exchange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Asian Trade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Seas</a:t>
            </a:r>
            <a:endParaRPr lang="en-US" sz="3600" dirty="0"/>
          </a:p>
        </p:txBody>
      </p:sp>
      <p:pic>
        <p:nvPicPr>
          <p:cNvPr id="3076" name="Picture 4" descr="http://www.snydertalk.com/wp-content/uploads/2009/10/Mediterannean-Trade-Rout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810000" cy="281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0" y="762000"/>
            <a:ext cx="381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Trade Routes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Cultural Diffusion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Mediterranean Sea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Phoenicians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Greeks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Romans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Italian City States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Byzantine Empire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Ottoman Empire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British Empire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Spanish Empire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Atlantic Ocean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Triangle Trade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Columbian Exchange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80" name="Picture 8" descr="http://www.silkroadencyclopedia.com/Images2/ColonyTradeRou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5029200" cy="281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dyzone.org/testprep/ss5/b/comnew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86606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River </a:t>
            </a:r>
            <a:r>
              <a:rPr lang="en-US" sz="3600" dirty="0" smtClean="0"/>
              <a:t>Valleys</a:t>
            </a:r>
            <a:endParaRPr lang="en-US" sz="3600" dirty="0"/>
          </a:p>
        </p:txBody>
      </p:sp>
      <p:pic>
        <p:nvPicPr>
          <p:cNvPr id="1028" name="Picture 4" descr="Map of Egy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69248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8100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Indus River – India/Pakistan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Nile River – Egypt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Huang He (Yellow) River – China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Tigris &amp; Euphrates River – Mesopotamia (Present Day IRAQ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Fertile Soil for Farming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Irrigation for Watering Fields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Waterway for Trade</a:t>
            </a: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Mountains</a:t>
            </a:r>
            <a:endParaRPr lang="en-US" sz="3600" dirty="0"/>
          </a:p>
        </p:txBody>
      </p:sp>
      <p:pic>
        <p:nvPicPr>
          <p:cNvPr id="15362" name="Picture 2" descr="http://www.voyagesphotosmanu.com/Complet/images/himalaya_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3857625" cy="3190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afe.easia.columbia.edu/china/geog/M_M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495800" cy="339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00600" y="1066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Provides Protection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Isolates Civilizations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China &amp; Tibet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Prevents Cultural Diffusion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payvand.com/news/09/jul/deserts-of-Iran-by-Kasraian-highre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0"/>
            <a:ext cx="4076700" cy="273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Deserts</a:t>
            </a:r>
            <a:endParaRPr lang="en-US" sz="3600" dirty="0"/>
          </a:p>
        </p:txBody>
      </p:sp>
      <p:pic>
        <p:nvPicPr>
          <p:cNvPr id="16386" name="Picture 2" descr="http://beautifulplacestovisit.com/wp-content/uploads/2010/06/Taklamakan_Desert_Chi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305675" cy="231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6576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Provides Protection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Isolates Civilization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China &amp;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Tibet (Gobi)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Egypt (Sahara)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Sub Saharan Africa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Prevents Cultural Diffusion </a:t>
            </a:r>
            <a:endParaRPr lang="en-US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Peninsulas</a:t>
            </a:r>
            <a:endParaRPr lang="en-US" sz="3600" dirty="0"/>
          </a:p>
        </p:txBody>
      </p:sp>
      <p:pic>
        <p:nvPicPr>
          <p:cNvPr id="2052" name="Picture 4" descr="http://regentsprep.org/regents/global/themes/geography/images/ita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513014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worldatlas.com/webimage/countrys/asia/koreanp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37448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67200" y="5638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Land Surrounded on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3 Sides by Water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981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Italian Peninsula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http://www.worldatlas.com/webimage/countrys/europe/iberi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4114800" cy="2788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Islands</a:t>
            </a:r>
            <a:endParaRPr lang="en-US" sz="3600" dirty="0"/>
          </a:p>
        </p:txBody>
      </p:sp>
      <p:pic>
        <p:nvPicPr>
          <p:cNvPr id="23554" name="Picture 2" descr="http://www.cook-island-travel.com/graphics/cook-island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343400" cy="3248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growingyoungereachday.files.wordpress.com/2011/05/new_zealand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124200" cy="3334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Land Surrounded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by Water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724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Isolated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Prevents Cultural Diffusion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Promotes Sea Trade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Promotes Ship Building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Archipelago</a:t>
            </a:r>
            <a:endParaRPr lang="en-US" sz="3600" dirty="0"/>
          </a:p>
        </p:txBody>
      </p:sp>
      <p:pic>
        <p:nvPicPr>
          <p:cNvPr id="22530" name="Picture 2" descr="http://regentsprep.org/regents/global/themes/geography/images/jap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143375" cy="265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6200" y="5638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Chain of Islands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Isolated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Could Prevent Cultural Diffusion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Promotes Sea Trade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Promotes Ship Building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Japan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Indonesia</a:t>
            </a:r>
          </a:p>
        </p:txBody>
      </p:sp>
      <p:pic>
        <p:nvPicPr>
          <p:cNvPr id="22532" name="Picture 4" descr="http://media-2.web.britannica.com/eb-media/66/6566-004-22DF15C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393240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486</TotalTime>
  <Words>269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Geographic Features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Features</dc:title>
  <dc:creator>Alex</dc:creator>
  <cp:lastModifiedBy>Alex</cp:lastModifiedBy>
  <cp:revision>17</cp:revision>
  <dcterms:created xsi:type="dcterms:W3CDTF">2012-07-13T22:44:03Z</dcterms:created>
  <dcterms:modified xsi:type="dcterms:W3CDTF">2012-07-15T00:16:32Z</dcterms:modified>
</cp:coreProperties>
</file>