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8" r:id="rId14"/>
    <p:sldId id="270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4403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3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F7D49CA-16F2-40B1-B9DD-D5D11545A6C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404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40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041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4FE6F-E53B-4BCE-9DDB-B9D68D018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45E9D-EC1C-435D-8BF6-6603757435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2BEB-69FF-4328-A927-CB5A9569DA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E589D-A817-40C2-8696-3BA4EA2B94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27EF8-DE9B-455E-855D-D8741B63AE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C8B69-B71E-4277-BFCC-3D5C42F7F6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CF366-FB52-4D0D-91CC-A5CDEFB7F6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7B6C4-E966-4866-A0B3-C9A6038C83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6A9F3-4DFE-41F3-9384-293150BACB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8CE84-58BD-40F9-91A1-657ADA1A5D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4301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2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33754C1-F90E-4AE1-9E26-311674EEC18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3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3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  <p:bldP spid="430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30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30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30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30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30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hyperlink" Target="http://www.youtube.com/watch?v=gyrc8fnI-6c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hyperlink" Target="http://www.youtube.com/watch?v=gyrc8fnI-6c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736725"/>
          </a:xfrm>
        </p:spPr>
        <p:txBody>
          <a:bodyPr/>
          <a:lstStyle/>
          <a:p>
            <a:r>
              <a:rPr lang="en-US"/>
              <a:t>Hitler and the Rise of Nazi Germany</a:t>
            </a:r>
          </a:p>
        </p:txBody>
      </p:sp>
      <p:pic>
        <p:nvPicPr>
          <p:cNvPr id="2053" name="Picture 5" descr="hitler%20spy%20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590800"/>
            <a:ext cx="2178050" cy="2419350"/>
          </a:xfrm>
          <a:prstGeom prst="rect">
            <a:avLst/>
          </a:prstGeom>
          <a:noFill/>
        </p:spPr>
      </p:pic>
      <p:sp>
        <p:nvSpPr>
          <p:cNvPr id="7" name="Subtitle 6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Hitler’s Third Reich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229600" cy="4495800"/>
          </a:xfrm>
        </p:spPr>
        <p:txBody>
          <a:bodyPr/>
          <a:lstStyle/>
          <a:p>
            <a:r>
              <a:rPr lang="en-US"/>
              <a:t>Hitler ruled Germany as totalitarian state meaning the Nazi’s controlled all areas of German life – From </a:t>
            </a:r>
            <a:r>
              <a:rPr lang="en-US" u="sng"/>
              <a:t>government to religion to schools.</a:t>
            </a:r>
            <a:r>
              <a:rPr lang="en-US"/>
              <a:t> Elite, black-uniformed </a:t>
            </a:r>
            <a:r>
              <a:rPr lang="en-US" u="sng"/>
              <a:t>SS </a:t>
            </a:r>
            <a:r>
              <a:rPr lang="en-US"/>
              <a:t>troops </a:t>
            </a:r>
            <a:r>
              <a:rPr lang="en-US" u="sng"/>
              <a:t>enforced Hitler’s will.</a:t>
            </a:r>
            <a:r>
              <a:rPr lang="en-US"/>
              <a:t> His secret police, the </a:t>
            </a:r>
            <a:r>
              <a:rPr lang="en-US" u="sng"/>
              <a:t>Gestapo </a:t>
            </a:r>
            <a:r>
              <a:rPr lang="en-US"/>
              <a:t>got rid of opposition. </a:t>
            </a:r>
          </a:p>
        </p:txBody>
      </p:sp>
      <p:pic>
        <p:nvPicPr>
          <p:cNvPr id="52229" name="Picture 5" descr="Third%20Reich%20-%20Hitler%20w%20Battal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4572000"/>
            <a:ext cx="2862263" cy="215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/>
              <a:t>Hitler began to rearm Germany, which helped the </a:t>
            </a:r>
            <a:r>
              <a:rPr lang="en-US" u="sng"/>
              <a:t>unemployment,</a:t>
            </a:r>
            <a:r>
              <a:rPr lang="en-US"/>
              <a:t> but it was in violation of the </a:t>
            </a:r>
            <a:r>
              <a:rPr lang="en-US" u="sng"/>
              <a:t>Treaty of Versailles 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838200" y="5715000"/>
            <a:ext cx="7620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How do you think the other countries in Europe are going to react?</a:t>
            </a:r>
          </a:p>
          <a:p>
            <a:pPr algn="ctr">
              <a:spcBef>
                <a:spcPct val="50000"/>
              </a:spcBef>
            </a:pPr>
            <a:r>
              <a:rPr lang="en-US"/>
              <a:t>What do you think Hitler is preparing for?</a:t>
            </a:r>
          </a:p>
        </p:txBody>
      </p:sp>
      <p:pic>
        <p:nvPicPr>
          <p:cNvPr id="53254" name="Picture 6" descr="958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438400"/>
            <a:ext cx="4362450" cy="3044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8229600" cy="3200400"/>
          </a:xfrm>
        </p:spPr>
        <p:txBody>
          <a:bodyPr/>
          <a:lstStyle/>
          <a:p>
            <a:r>
              <a:rPr lang="en-US"/>
              <a:t>The Nazis used indoctrinated German youth with </a:t>
            </a:r>
            <a:r>
              <a:rPr lang="en-US" u="sng"/>
              <a:t>racist ideology, </a:t>
            </a:r>
            <a:r>
              <a:rPr lang="en-US"/>
              <a:t> and urged young people to </a:t>
            </a:r>
            <a:r>
              <a:rPr lang="en-US" u="sng"/>
              <a:t>destroy their “enemies” </a:t>
            </a:r>
            <a:r>
              <a:rPr lang="en-US"/>
              <a:t> “Hitler’s Youth” pledged absolute loyalty to </a:t>
            </a:r>
            <a:r>
              <a:rPr lang="en-US" u="sng"/>
              <a:t>Germany and undertook physical fitness programs to prepare for war.</a:t>
            </a:r>
            <a:endParaRPr lang="en-US"/>
          </a:p>
          <a:p>
            <a:endParaRPr lang="en-US"/>
          </a:p>
        </p:txBody>
      </p:sp>
      <p:pic>
        <p:nvPicPr>
          <p:cNvPr id="54277" name="Picture 5" descr="hitler-yout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28600"/>
            <a:ext cx="38100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294062" y="76200"/>
            <a:ext cx="2708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Hitler Speaking</a:t>
            </a:r>
            <a:endParaRPr lang="en-US" dirty="0"/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676400" y="5839555"/>
            <a:ext cx="5638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What do you notice about Hitler’s public speaking?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How did people react when he spoke?</a:t>
            </a:r>
          </a:p>
        </p:txBody>
      </p:sp>
      <p:pic>
        <p:nvPicPr>
          <p:cNvPr id="3" name="A Historical Adolf Hitler Speech (WITH ENGLISH SUBTITLES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448" y="533400"/>
            <a:ext cx="6764719" cy="5073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294062" y="76200"/>
            <a:ext cx="2708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Hitler Speaking</a:t>
            </a:r>
            <a:endParaRPr lang="en-US" dirty="0"/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676400" y="5839555"/>
            <a:ext cx="5638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What do you notice about Hitler’s public speaking?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How did people react when he spoke?</a:t>
            </a:r>
          </a:p>
        </p:txBody>
      </p:sp>
      <p:pic>
        <p:nvPicPr>
          <p:cNvPr id="2" name="Hitler Reichstag Speech Roosevel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576072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Struggles of the Weimer Republic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November 1918, Kaiser William of Germany abdicated because </a:t>
            </a:r>
            <a:r>
              <a:rPr lang="en-US" u="sng"/>
              <a:t>he feared revolution</a:t>
            </a:r>
            <a:r>
              <a:rPr lang="en-US"/>
              <a:t>. A moderate group took power and signed the </a:t>
            </a:r>
            <a:r>
              <a:rPr lang="en-US" u="sng"/>
              <a:t>Treaty of Versailles </a:t>
            </a:r>
            <a:r>
              <a:rPr lang="en-US"/>
              <a:t>ending World War I.  They created a democratic republic which because known as the Weimer Republic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Weimar government faced many problems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733800"/>
          </a:xfrm>
        </p:spPr>
        <p:txBody>
          <a:bodyPr/>
          <a:lstStyle/>
          <a:p>
            <a:r>
              <a:rPr lang="en-US"/>
              <a:t>Political Unrest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r>
              <a:rPr lang="en-US"/>
              <a:t>Many Germans blamed Weimar for signing the Treaty of </a:t>
            </a:r>
            <a:r>
              <a:rPr lang="en-US" u="sng"/>
              <a:t>Versailles.</a:t>
            </a:r>
            <a:endParaRPr lang="en-US"/>
          </a:p>
          <a:p>
            <a:pPr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791200"/>
          </a:xfrm>
        </p:spPr>
        <p:txBody>
          <a:bodyPr/>
          <a:lstStyle/>
          <a:p>
            <a:r>
              <a:rPr lang="en-US"/>
              <a:t>Inflation.  In order to pay the </a:t>
            </a:r>
            <a:r>
              <a:rPr lang="en-US" u="sng"/>
              <a:t>reparation </a:t>
            </a:r>
            <a:r>
              <a:rPr lang="en-US"/>
              <a:t>payments the Weimar government printed huge amounts of marks, paper money.  The mark because </a:t>
            </a:r>
            <a:r>
              <a:rPr lang="en-US" u="sng"/>
              <a:t>worthless</a:t>
            </a:r>
            <a:r>
              <a:rPr lang="en-US"/>
              <a:t>.  1924, The U.S. stepped in to help Germany with the </a:t>
            </a:r>
            <a:r>
              <a:rPr lang="en-US" u="sng"/>
              <a:t>Dawes Plan</a:t>
            </a:r>
            <a:r>
              <a:rPr lang="en-US"/>
              <a:t>, in which reparation payments were reduced, France </a:t>
            </a:r>
            <a:r>
              <a:rPr lang="en-US" u="sng"/>
              <a:t>withdrew forces from the Rhine </a:t>
            </a:r>
            <a:r>
              <a:rPr lang="en-US"/>
              <a:t>and American loans helped</a:t>
            </a:r>
            <a:r>
              <a:rPr lang="en-US" u="sng"/>
              <a:t> with the economy.</a:t>
            </a:r>
          </a:p>
        </p:txBody>
      </p:sp>
      <p:pic>
        <p:nvPicPr>
          <p:cNvPr id="47109" name="Picture 5" descr="GermanyP175-10Reichsmark-1924_f-donatedmj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419600"/>
            <a:ext cx="4343400" cy="2182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562600"/>
          </a:xfrm>
        </p:spPr>
        <p:txBody>
          <a:bodyPr/>
          <a:lstStyle/>
          <a:p>
            <a:r>
              <a:rPr lang="en-US"/>
              <a:t>Because of the Dawes Palm, Germany begain to prosper until the American’s called in their loans because of the </a:t>
            </a:r>
            <a:r>
              <a:rPr lang="en-US" u="sng"/>
              <a:t>stock market crash/Depression</a:t>
            </a:r>
          </a:p>
          <a:p>
            <a:endParaRPr lang="en-US" u="sng"/>
          </a:p>
          <a:p>
            <a:r>
              <a:rPr lang="en-US" u="sng"/>
              <a:t>Adolf Hitler </a:t>
            </a:r>
            <a:r>
              <a:rPr lang="en-US"/>
              <a:t>used this time of misery to seize support</a:t>
            </a:r>
          </a:p>
        </p:txBody>
      </p:sp>
      <p:pic>
        <p:nvPicPr>
          <p:cNvPr id="48133" name="Picture 5" descr="070221_CL_Hitler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810000"/>
            <a:ext cx="2192338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Adolf Hitler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Born in </a:t>
            </a:r>
            <a:r>
              <a:rPr lang="en-US" u="sng"/>
              <a:t>Austria, </a:t>
            </a:r>
            <a:r>
              <a:rPr lang="en-US"/>
              <a:t>Hitler fought in the </a:t>
            </a:r>
            <a:r>
              <a:rPr lang="en-US" u="sng"/>
              <a:t>German </a:t>
            </a:r>
            <a:r>
              <a:rPr lang="en-US"/>
              <a:t>army during </a:t>
            </a:r>
            <a:r>
              <a:rPr lang="en-US" u="sng"/>
              <a:t>WWI</a:t>
            </a:r>
            <a:r>
              <a:rPr lang="en-US"/>
              <a:t>.  He despised the </a:t>
            </a:r>
            <a:r>
              <a:rPr lang="en-US" u="sng"/>
              <a:t>Jews, Serbs, Poles and Weimar Government.</a:t>
            </a:r>
            <a:endParaRPr lang="en-US"/>
          </a:p>
        </p:txBody>
      </p:sp>
      <p:pic>
        <p:nvPicPr>
          <p:cNvPr id="49157" name="Picture 5" descr="hitl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429000"/>
            <a:ext cx="2646363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r>
              <a:rPr lang="en-US"/>
              <a:t>He wrote </a:t>
            </a:r>
            <a:r>
              <a:rPr lang="en-US" u="sng"/>
              <a:t>Mein Kampf</a:t>
            </a:r>
            <a:r>
              <a:rPr lang="en-US"/>
              <a:t> while he was in jail for </a:t>
            </a:r>
            <a:r>
              <a:rPr lang="en-US" u="sng"/>
              <a:t> trying to overthrow the government.</a:t>
            </a:r>
            <a:endParaRPr lang="en-US"/>
          </a:p>
          <a:p>
            <a:pPr lvl="1"/>
            <a:r>
              <a:rPr lang="en-US" sz="3200"/>
              <a:t>In the book he wrote </a:t>
            </a:r>
            <a:r>
              <a:rPr lang="en-US" sz="3200" u="sng"/>
              <a:t>Nazi goals and ideology Extreme nationalism, racism and anti-Semitism</a:t>
            </a:r>
          </a:p>
          <a:p>
            <a:pPr lvl="1"/>
            <a:r>
              <a:rPr lang="en-US" sz="3200"/>
              <a:t>He blamed </a:t>
            </a:r>
            <a:r>
              <a:rPr lang="en-US" sz="3200" u="sng"/>
              <a:t>Marxists, Jews and corrupt politicians</a:t>
            </a:r>
            <a:r>
              <a:rPr lang="en-US" sz="3200"/>
              <a:t> not the German people for the loss of WWI</a:t>
            </a:r>
          </a:p>
        </p:txBody>
      </p:sp>
      <p:pic>
        <p:nvPicPr>
          <p:cNvPr id="50181" name="Picture 5" descr="mein-kamp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191000"/>
            <a:ext cx="2176463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6172200"/>
          </a:xfrm>
        </p:spPr>
        <p:txBody>
          <a:bodyPr/>
          <a:lstStyle/>
          <a:p>
            <a:r>
              <a:rPr lang="en-US"/>
              <a:t>Hitler took the title Fuhrer meaning </a:t>
            </a:r>
            <a:r>
              <a:rPr lang="en-US" u="sng"/>
              <a:t>strong leader</a:t>
            </a:r>
            <a:endParaRPr lang="en-US"/>
          </a:p>
          <a:p>
            <a:pPr lvl="1"/>
            <a:r>
              <a:rPr lang="en-US" sz="3200"/>
              <a:t>As Fuhrer, Hitler found enthusiastic followers among </a:t>
            </a:r>
            <a:r>
              <a:rPr lang="en-US" sz="3200" u="sng"/>
              <a:t>veterans and lower-middle class</a:t>
            </a:r>
            <a:r>
              <a:rPr lang="en-US" sz="3200"/>
              <a:t> who felt frustrated about the future.   </a:t>
            </a:r>
          </a:p>
        </p:txBody>
      </p:sp>
      <p:pic>
        <p:nvPicPr>
          <p:cNvPr id="51205" name="Picture 5" descr="hitler_fuh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200400"/>
            <a:ext cx="26035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38800"/>
          </a:xfrm>
        </p:spPr>
        <p:txBody>
          <a:bodyPr/>
          <a:lstStyle/>
          <a:p>
            <a:pPr lvl="1"/>
            <a:r>
              <a:rPr lang="en-US" sz="3200"/>
              <a:t>The Great Depression helped Hitler because </a:t>
            </a:r>
            <a:r>
              <a:rPr lang="en-US" sz="3200" u="sng"/>
              <a:t>unemployment rose. He promised to end reparations, create jobs and rearm Germany.</a:t>
            </a:r>
          </a:p>
          <a:p>
            <a:pPr lvl="1">
              <a:buFontTx/>
              <a:buNone/>
            </a:pPr>
            <a:endParaRPr lang="en-US" sz="3200" u="sng"/>
          </a:p>
          <a:p>
            <a:pPr lvl="1"/>
            <a:r>
              <a:rPr lang="en-US" sz="3200"/>
              <a:t>Hitler gained popularity in the Reichstag, and conservative politicians planned to use him for their own means. Hitler became head of state through </a:t>
            </a:r>
            <a:r>
              <a:rPr lang="en-US" sz="3200" u="sng"/>
              <a:t>legal means</a:t>
            </a:r>
            <a:r>
              <a:rPr lang="en-US" sz="3200"/>
              <a:t>.</a:t>
            </a:r>
          </a:p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48</TotalTime>
  <Words>486</Words>
  <Application>Microsoft Office PowerPoint</Application>
  <PresentationFormat>On-screen Show (4:3)</PresentationFormat>
  <Paragraphs>33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Slit</vt:lpstr>
      <vt:lpstr>Hitler and the Rise of Nazi Germany</vt:lpstr>
      <vt:lpstr>Struggles of the Weimer Republic</vt:lpstr>
      <vt:lpstr>The Weimar government faced many problems</vt:lpstr>
      <vt:lpstr>PowerPoint Presentation</vt:lpstr>
      <vt:lpstr>PowerPoint Presentation</vt:lpstr>
      <vt:lpstr>Adolf Hitler</vt:lpstr>
      <vt:lpstr>PowerPoint Presentation</vt:lpstr>
      <vt:lpstr>PowerPoint Presentation</vt:lpstr>
      <vt:lpstr>PowerPoint Presentation</vt:lpstr>
      <vt:lpstr>Hitler’s Third Reich</vt:lpstr>
      <vt:lpstr>PowerPoint Presentation</vt:lpstr>
      <vt:lpstr>PowerPoint Presentation</vt:lpstr>
      <vt:lpstr>PowerPoint Presentation</vt:lpstr>
      <vt:lpstr>PowerPoint Presentation</vt:lpstr>
    </vt:vector>
  </TitlesOfParts>
  <Company>Bellmore-Merrick CHSD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Hitler and the Rise of Nazi Germany</dc:title>
  <dc:creator>Administrator</dc:creator>
  <cp:lastModifiedBy>Tokio Marine Management</cp:lastModifiedBy>
  <cp:revision>11</cp:revision>
  <dcterms:created xsi:type="dcterms:W3CDTF">2010-01-29T12:44:30Z</dcterms:created>
  <dcterms:modified xsi:type="dcterms:W3CDTF">2016-02-22T11:56:58Z</dcterms:modified>
</cp:coreProperties>
</file>