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E51F-975A-4F97-95E4-5683D415AF95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A93-B815-44F5-84A2-95B63AB5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8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ADB2-C872-42C5-BCB8-34B1D132EDCD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72CF-DEBA-4B1E-A3F7-FAF6A5F66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9D36-BCD7-457B-AD1B-427831FEE13F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6C0E-9996-4E4E-8482-7C40AFCC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209C-BD61-4E20-8226-20257374F6DD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0604-2F86-40B7-8B68-C99133F6C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5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ECFB-BE54-448B-8D50-B9CE2A8D6C91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F462-BFE7-401D-ABEC-E309F1481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6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A49C-A537-44C8-AA0A-C01A1203119E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FC76-A6B9-4DFE-8482-FC1DC06B3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9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C38C-16EB-4928-ACAD-E1556617269F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F653-267A-465B-BD2D-E29EF0B8F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5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BFAE-EA69-48DC-B5B9-F8500566B74C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FD11-4C7D-42D2-8068-D306CF31D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7057-97DA-476E-91AC-85F6472BEFB1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64CC-7559-4B3D-8508-0E68522DF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855A-7FE6-4034-82C4-80555261E90E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59F7-907B-49E7-92D2-7CE3C78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264F-C13B-4B68-9081-CEB6B74478D9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EFE5-C721-4998-B216-3EFC72B42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47FA3-E312-4BCD-ACCE-670CC3AE41C6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F56560-5324-425E-82D2-53C251939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Soviet Society During Brezhnev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8180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000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Brezhnev as “ruler”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6388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Party Secretary with </a:t>
            </a:r>
            <a:r>
              <a:rPr lang="en-US" sz="2600" dirty="0" err="1" smtClean="0"/>
              <a:t>Aleksei</a:t>
            </a:r>
            <a:r>
              <a:rPr lang="en-US" sz="2600" dirty="0" smtClean="0"/>
              <a:t> Kosygin as President, takes over as tough, colorless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“Thaw” quickly ended and “dissidents” were repressed again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Brezhnev’s rule marked years of cultural and economic stagnation, but…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Détente (lessening of tension) with the West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32004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8321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Greatly expanded military and naval strength at the expense of consumer goods:  “metal eaters alliance”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Soviets were world’s leading producer of coal, steel, pig iron, cement, cotton, natural gas and oil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By 1950 Soviet GNP was only 30% of US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By 1975 Soviet GNP was 60% of 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Major strides in space exploration continued- 1</a:t>
            </a:r>
            <a:r>
              <a:rPr lang="en-US" baseline="30000" dirty="0" smtClean="0"/>
              <a:t>st</a:t>
            </a:r>
            <a:r>
              <a:rPr lang="en-US" dirty="0" smtClean="0"/>
              <a:t> satellite 1957, 1</a:t>
            </a:r>
            <a:r>
              <a:rPr lang="en-US" baseline="30000" dirty="0" smtClean="0"/>
              <a:t>st</a:t>
            </a:r>
            <a:r>
              <a:rPr lang="en-US" dirty="0" smtClean="0"/>
              <a:t> man in space, 1</a:t>
            </a:r>
            <a:r>
              <a:rPr lang="en-US" baseline="30000" dirty="0" smtClean="0"/>
              <a:t>st</a:t>
            </a:r>
            <a:r>
              <a:rPr lang="en-US" dirty="0" smtClean="0"/>
              <a:t> multi-person launch.       (started under Khrushchev)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10668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But…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8674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Environmental and safety issues were ignored</a:t>
            </a:r>
          </a:p>
          <a:p>
            <a:pPr lvl="1" eaLnBrk="1" hangingPunct="1"/>
            <a:r>
              <a:rPr lang="en-US" altLang="en-US" smtClean="0"/>
              <a:t>Water pollution, air pollution, acid rain, fuel spills  </a:t>
            </a:r>
          </a:p>
          <a:p>
            <a:pPr eaLnBrk="1" hangingPunct="1"/>
            <a:r>
              <a:rPr lang="en-US" altLang="en-US" smtClean="0"/>
              <a:t>Consumer goods ignored-</a:t>
            </a:r>
          </a:p>
          <a:p>
            <a:pPr lvl="1" eaLnBrk="1" hangingPunct="1"/>
            <a:r>
              <a:rPr lang="en-US" altLang="en-US" smtClean="0"/>
              <a:t>Goods were shoddy, scarce and there were few choices,  (could purchase only 2/5</a:t>
            </a:r>
            <a:r>
              <a:rPr lang="en-US" altLang="en-US" baseline="30000" smtClean="0"/>
              <a:t>th</a:t>
            </a:r>
            <a:r>
              <a:rPr lang="en-US" altLang="en-US" smtClean="0"/>
              <a:t> the goods and services available to Americans)</a:t>
            </a:r>
          </a:p>
          <a:p>
            <a:pPr lvl="1" eaLnBrk="1" hangingPunct="1"/>
            <a:r>
              <a:rPr lang="en-US" altLang="en-US" smtClean="0"/>
              <a:t>Most people waited years to buy a car, stood in lines to buy food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Cracks in the Ice…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Agriculture remained the weakest part of the Soviet economy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Bad weather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Lack of incentive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Poor transport:  harvests rot in fields (no trucks, no silos)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Soviet economy breaks down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By 1972 imported grain from US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Black Market-widespread-underground economy-bribery, corruption, embezzlement, absenteeism and drunkenness meant poor quality goods and few of them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Despite KGB, increased criticism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“Samizdat”</a:t>
            </a:r>
            <a:r>
              <a:rPr lang="en-US" dirty="0" smtClean="0"/>
              <a:t> privately printed manuscripts were circulated underground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Solzhenitsyn </a:t>
            </a:r>
            <a:r>
              <a:rPr lang="en-US" dirty="0" smtClean="0"/>
              <a:t>published his famous </a:t>
            </a:r>
            <a:r>
              <a:rPr lang="en-US" b="1" i="1" dirty="0" smtClean="0"/>
              <a:t>Gulag Archipelago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Andrei Sakharov:  </a:t>
            </a:r>
            <a:r>
              <a:rPr lang="en-US" dirty="0" smtClean="0"/>
              <a:t>nuclear physicist turned dissident was banished from Moscow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Soviet Jews protested emigration restrictions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Soviet invasion of Afghanistan in December 1979 –</a:t>
            </a:r>
            <a:r>
              <a:rPr lang="en-US" b="1" i="1" dirty="0" smtClean="0"/>
              <a:t>détente</a:t>
            </a:r>
            <a:r>
              <a:rPr lang="en-US" dirty="0" smtClean="0"/>
              <a:t> collapsed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239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Soviet Society During Brezhnev</vt:lpstr>
      <vt:lpstr>Brezhnev as “ruler”</vt:lpstr>
      <vt:lpstr>Gains</vt:lpstr>
      <vt:lpstr>But…</vt:lpstr>
      <vt:lpstr>The Cracks in the Ice…</vt:lpstr>
      <vt:lpstr>Despite KGB, increased criticism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jtreppa</dc:creator>
  <cp:lastModifiedBy>Tokio Marine Management</cp:lastModifiedBy>
  <cp:revision>4</cp:revision>
  <dcterms:created xsi:type="dcterms:W3CDTF">2012-04-02T17:14:59Z</dcterms:created>
  <dcterms:modified xsi:type="dcterms:W3CDTF">2016-04-12T14:46:17Z</dcterms:modified>
</cp:coreProperties>
</file>