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81" r:id="rId6"/>
    <p:sldId id="268" r:id="rId7"/>
    <p:sldId id="266" r:id="rId8"/>
    <p:sldId id="270" r:id="rId9"/>
    <p:sldId id="271" r:id="rId10"/>
    <p:sldId id="272" r:id="rId11"/>
    <p:sldId id="278" r:id="rId12"/>
    <p:sldId id="280" r:id="rId13"/>
    <p:sldId id="279" r:id="rId14"/>
    <p:sldId id="276" r:id="rId15"/>
    <p:sldId id="273" r:id="rId16"/>
    <p:sldId id="274" r:id="rId17"/>
    <p:sldId id="275" r:id="rId18"/>
    <p:sldId id="260" r:id="rId19"/>
    <p:sldId id="282" r:id="rId20"/>
    <p:sldId id="283" r:id="rId21"/>
    <p:sldId id="284" r:id="rId22"/>
    <p:sldId id="285" r:id="rId23"/>
    <p:sldId id="286" r:id="rId24"/>
    <p:sldId id="287" r:id="rId25"/>
    <p:sldId id="291" r:id="rId26"/>
    <p:sldId id="288" r:id="rId27"/>
    <p:sldId id="289" r:id="rId28"/>
    <p:sldId id="290" r:id="rId29"/>
    <p:sldId id="292" r:id="rId30"/>
    <p:sldId id="264" r:id="rId31"/>
    <p:sldId id="261" r:id="rId32"/>
    <p:sldId id="265" r:id="rId33"/>
    <p:sldId id="262" r:id="rId34"/>
    <p:sldId id="263" r:id="rId3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C0C0C0"/>
    <a:srgbClr val="5F5F5F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787"/>
    <p:restoredTop sz="90929"/>
  </p:normalViewPr>
  <p:slideViewPr>
    <p:cSldViewPr>
      <p:cViewPr varScale="1">
        <p:scale>
          <a:sx n="62" d="100"/>
          <a:sy n="62" d="100"/>
        </p:scale>
        <p:origin x="86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1" d="100"/>
          <a:sy n="61" d="100"/>
        </p:scale>
        <p:origin x="-1698" y="-5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6E27B2-CAA4-4414-93A5-8B1552C21A80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F0CB80-FEB1-449C-AE35-B18E59E01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778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Strauss, Beethoven, and Mozart Played in the Hapsburg Palaces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0CB80-FEB1-449C-AE35-B18E59E010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266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347" name="Group 75">
            <a:extLst>
              <a:ext uri="{FF2B5EF4-FFF2-40B4-BE49-F238E27FC236}">
                <a16:creationId xmlns:a16="http://schemas.microsoft.com/office/drawing/2014/main" id="{7A955B85-E27F-4006-84A1-19B7FF1C0D93}"/>
              </a:ext>
            </a:extLst>
          </p:cNvPr>
          <p:cNvGrpSpPr>
            <a:grpSpLocks/>
          </p:cNvGrpSpPr>
          <p:nvPr/>
        </p:nvGrpSpPr>
        <p:grpSpPr bwMode="auto">
          <a:xfrm>
            <a:off x="-3175" y="0"/>
            <a:ext cx="9147175" cy="6867525"/>
            <a:chOff x="-2" y="0"/>
            <a:chExt cx="5762" cy="4326"/>
          </a:xfrm>
        </p:grpSpPr>
        <p:grpSp>
          <p:nvGrpSpPr>
            <p:cNvPr id="54343" name="Group 71">
              <a:extLst>
                <a:ext uri="{FF2B5EF4-FFF2-40B4-BE49-F238E27FC236}">
                  <a16:creationId xmlns:a16="http://schemas.microsoft.com/office/drawing/2014/main" id="{AD39C0E1-0712-4B3A-86E5-5684F7F43BBD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2" y="0"/>
              <a:ext cx="5712" cy="4326"/>
              <a:chOff x="-2" y="0"/>
              <a:chExt cx="5712" cy="4326"/>
            </a:xfrm>
          </p:grpSpPr>
          <p:sp>
            <p:nvSpPr>
              <p:cNvPr id="54275" name="Rectangle 3">
                <a:extLst>
                  <a:ext uri="{FF2B5EF4-FFF2-40B4-BE49-F238E27FC236}">
                    <a16:creationId xmlns:a16="http://schemas.microsoft.com/office/drawing/2014/main" id="{3BBAF536-6573-4B65-99C8-7B78A11107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2" y="0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76" name="Rectangle 4">
                <a:extLst>
                  <a:ext uri="{FF2B5EF4-FFF2-40B4-BE49-F238E27FC236}">
                    <a16:creationId xmlns:a16="http://schemas.microsoft.com/office/drawing/2014/main" id="{E1DB661D-90F9-4288-BBF5-59B1E37ECC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77" name="Rectangle 5">
                <a:extLst>
                  <a:ext uri="{FF2B5EF4-FFF2-40B4-BE49-F238E27FC236}">
                    <a16:creationId xmlns:a16="http://schemas.microsoft.com/office/drawing/2014/main" id="{AC079CD3-F580-4F68-87FB-4C2203F2B4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78" name="Rectangle 6">
                <a:extLst>
                  <a:ext uri="{FF2B5EF4-FFF2-40B4-BE49-F238E27FC236}">
                    <a16:creationId xmlns:a16="http://schemas.microsoft.com/office/drawing/2014/main" id="{FC72F5F3-24F3-4737-9D6A-9530E45E62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79" name="Rectangle 7">
                <a:extLst>
                  <a:ext uri="{FF2B5EF4-FFF2-40B4-BE49-F238E27FC236}">
                    <a16:creationId xmlns:a16="http://schemas.microsoft.com/office/drawing/2014/main" id="{EA8B44AE-A22E-4613-A10C-C61610D964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80" name="Rectangle 8">
                <a:extLst>
                  <a:ext uri="{FF2B5EF4-FFF2-40B4-BE49-F238E27FC236}">
                    <a16:creationId xmlns:a16="http://schemas.microsoft.com/office/drawing/2014/main" id="{233627E6-205A-4581-8C81-CD971ED1E2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81" name="Rectangle 9">
                <a:extLst>
                  <a:ext uri="{FF2B5EF4-FFF2-40B4-BE49-F238E27FC236}">
                    <a16:creationId xmlns:a16="http://schemas.microsoft.com/office/drawing/2014/main" id="{2F719A7F-3960-4FAC-96D1-86E9CC22B0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82" name="Rectangle 10">
                <a:extLst>
                  <a:ext uri="{FF2B5EF4-FFF2-40B4-BE49-F238E27FC236}">
                    <a16:creationId xmlns:a16="http://schemas.microsoft.com/office/drawing/2014/main" id="{03BAA09B-F001-4C8E-9344-B7FA83C9B6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83" name="Rectangle 11">
                <a:extLst>
                  <a:ext uri="{FF2B5EF4-FFF2-40B4-BE49-F238E27FC236}">
                    <a16:creationId xmlns:a16="http://schemas.microsoft.com/office/drawing/2014/main" id="{D4A8C65D-0462-4E38-8AF9-856B94CE46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84" name="Rectangle 12">
                <a:extLst>
                  <a:ext uri="{FF2B5EF4-FFF2-40B4-BE49-F238E27FC236}">
                    <a16:creationId xmlns:a16="http://schemas.microsoft.com/office/drawing/2014/main" id="{205B8E90-76AE-4CEE-B9FB-9D6ABDDCA3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85" name="Rectangle 13">
                <a:extLst>
                  <a:ext uri="{FF2B5EF4-FFF2-40B4-BE49-F238E27FC236}">
                    <a16:creationId xmlns:a16="http://schemas.microsoft.com/office/drawing/2014/main" id="{163E12C3-A446-4F63-BA44-BA08D7AC9F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86" name="Rectangle 14">
                <a:extLst>
                  <a:ext uri="{FF2B5EF4-FFF2-40B4-BE49-F238E27FC236}">
                    <a16:creationId xmlns:a16="http://schemas.microsoft.com/office/drawing/2014/main" id="{9D36AEB4-1AAF-46B9-B6A2-912381B8B0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87" name="Rectangle 15">
                <a:extLst>
                  <a:ext uri="{FF2B5EF4-FFF2-40B4-BE49-F238E27FC236}">
                    <a16:creationId xmlns:a16="http://schemas.microsoft.com/office/drawing/2014/main" id="{EECC48E6-3CE2-40C5-A0FE-76FAC1E360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88" name="Rectangle 16">
                <a:extLst>
                  <a:ext uri="{FF2B5EF4-FFF2-40B4-BE49-F238E27FC236}">
                    <a16:creationId xmlns:a16="http://schemas.microsoft.com/office/drawing/2014/main" id="{0022FF76-6227-40B9-BAA6-C576CEF83B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89" name="Rectangle 17">
                <a:extLst>
                  <a:ext uri="{FF2B5EF4-FFF2-40B4-BE49-F238E27FC236}">
                    <a16:creationId xmlns:a16="http://schemas.microsoft.com/office/drawing/2014/main" id="{4471D73F-F0D5-413A-AA6F-23D984B86F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90" name="Rectangle 18">
                <a:extLst>
                  <a:ext uri="{FF2B5EF4-FFF2-40B4-BE49-F238E27FC236}">
                    <a16:creationId xmlns:a16="http://schemas.microsoft.com/office/drawing/2014/main" id="{B6AADA13-B642-4B5E-BD01-DD5C1204EB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91" name="Rectangle 19">
                <a:extLst>
                  <a:ext uri="{FF2B5EF4-FFF2-40B4-BE49-F238E27FC236}">
                    <a16:creationId xmlns:a16="http://schemas.microsoft.com/office/drawing/2014/main" id="{111BEC9F-CF6A-4E0A-AC3A-692D664297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92" name="Rectangle 20">
                <a:extLst>
                  <a:ext uri="{FF2B5EF4-FFF2-40B4-BE49-F238E27FC236}">
                    <a16:creationId xmlns:a16="http://schemas.microsoft.com/office/drawing/2014/main" id="{13915A76-7F45-4F24-91B2-F8D59C0D87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93" name="Rectangle 21">
                <a:extLst>
                  <a:ext uri="{FF2B5EF4-FFF2-40B4-BE49-F238E27FC236}">
                    <a16:creationId xmlns:a16="http://schemas.microsoft.com/office/drawing/2014/main" id="{0D0B3218-B6E1-402A-A900-387915430F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94" name="Rectangle 22">
                <a:extLst>
                  <a:ext uri="{FF2B5EF4-FFF2-40B4-BE49-F238E27FC236}">
                    <a16:creationId xmlns:a16="http://schemas.microsoft.com/office/drawing/2014/main" id="{12681965-B9F2-492F-AD75-277E2E85CF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95" name="Rectangle 23">
                <a:extLst>
                  <a:ext uri="{FF2B5EF4-FFF2-40B4-BE49-F238E27FC236}">
                    <a16:creationId xmlns:a16="http://schemas.microsoft.com/office/drawing/2014/main" id="{E6758C34-E884-49D3-B684-2B2E21838A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96" name="Rectangle 24">
                <a:extLst>
                  <a:ext uri="{FF2B5EF4-FFF2-40B4-BE49-F238E27FC236}">
                    <a16:creationId xmlns:a16="http://schemas.microsoft.com/office/drawing/2014/main" id="{D448D122-2CCE-47BB-9B55-397DA549E5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97" name="Rectangle 25">
                <a:extLst>
                  <a:ext uri="{FF2B5EF4-FFF2-40B4-BE49-F238E27FC236}">
                    <a16:creationId xmlns:a16="http://schemas.microsoft.com/office/drawing/2014/main" id="{4DE8CA4F-320E-4D14-9B91-C57FCB088F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98" name="Rectangle 26">
                <a:extLst>
                  <a:ext uri="{FF2B5EF4-FFF2-40B4-BE49-F238E27FC236}">
                    <a16:creationId xmlns:a16="http://schemas.microsoft.com/office/drawing/2014/main" id="{61845915-1BF0-49ED-8430-CD14039AB2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299" name="Rectangle 27">
                <a:extLst>
                  <a:ext uri="{FF2B5EF4-FFF2-40B4-BE49-F238E27FC236}">
                    <a16:creationId xmlns:a16="http://schemas.microsoft.com/office/drawing/2014/main" id="{FC1667B3-9290-44D5-9CB8-C3350D78E1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00" name="Rectangle 28">
                <a:extLst>
                  <a:ext uri="{FF2B5EF4-FFF2-40B4-BE49-F238E27FC236}">
                    <a16:creationId xmlns:a16="http://schemas.microsoft.com/office/drawing/2014/main" id="{28184D31-02EC-4A95-B5E8-66059A08D7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01" name="Rectangle 29">
                <a:extLst>
                  <a:ext uri="{FF2B5EF4-FFF2-40B4-BE49-F238E27FC236}">
                    <a16:creationId xmlns:a16="http://schemas.microsoft.com/office/drawing/2014/main" id="{0D86A986-CF79-4249-9263-F6119C03DF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02" name="Rectangle 30">
                <a:extLst>
                  <a:ext uri="{FF2B5EF4-FFF2-40B4-BE49-F238E27FC236}">
                    <a16:creationId xmlns:a16="http://schemas.microsoft.com/office/drawing/2014/main" id="{E8D88E2E-99E8-4BE7-BDDF-A4F9F37DA6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03" name="Rectangle 31">
                <a:extLst>
                  <a:ext uri="{FF2B5EF4-FFF2-40B4-BE49-F238E27FC236}">
                    <a16:creationId xmlns:a16="http://schemas.microsoft.com/office/drawing/2014/main" id="{BC83266D-4B36-4979-B2D1-37F7BDE1AD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04" name="Rectangle 32">
                <a:extLst>
                  <a:ext uri="{FF2B5EF4-FFF2-40B4-BE49-F238E27FC236}">
                    <a16:creationId xmlns:a16="http://schemas.microsoft.com/office/drawing/2014/main" id="{0257E697-5076-4D50-AC4B-34C794F7AB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05" name="Rectangle 33">
                <a:extLst>
                  <a:ext uri="{FF2B5EF4-FFF2-40B4-BE49-F238E27FC236}">
                    <a16:creationId xmlns:a16="http://schemas.microsoft.com/office/drawing/2014/main" id="{AEF3A915-6955-41D4-B236-C49ADA5045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06" name="Rectangle 34">
                <a:extLst>
                  <a:ext uri="{FF2B5EF4-FFF2-40B4-BE49-F238E27FC236}">
                    <a16:creationId xmlns:a16="http://schemas.microsoft.com/office/drawing/2014/main" id="{9A70231B-4A5F-47A3-9664-33B9E894AD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07" name="Rectangle 35">
                <a:extLst>
                  <a:ext uri="{FF2B5EF4-FFF2-40B4-BE49-F238E27FC236}">
                    <a16:creationId xmlns:a16="http://schemas.microsoft.com/office/drawing/2014/main" id="{FB14530E-5B69-4962-832E-4734DEC185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08" name="Rectangle 36">
                <a:extLst>
                  <a:ext uri="{FF2B5EF4-FFF2-40B4-BE49-F238E27FC236}">
                    <a16:creationId xmlns:a16="http://schemas.microsoft.com/office/drawing/2014/main" id="{1CE2F118-84AD-49FB-8C53-99C4CCBD66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09" name="Rectangle 37">
                <a:extLst>
                  <a:ext uri="{FF2B5EF4-FFF2-40B4-BE49-F238E27FC236}">
                    <a16:creationId xmlns:a16="http://schemas.microsoft.com/office/drawing/2014/main" id="{B5AB1BE0-7A97-4E4D-99FC-2BF6021771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10" name="Rectangle 38">
                <a:extLst>
                  <a:ext uri="{FF2B5EF4-FFF2-40B4-BE49-F238E27FC236}">
                    <a16:creationId xmlns:a16="http://schemas.microsoft.com/office/drawing/2014/main" id="{C8C010D7-C451-4404-A3F2-B58A8005CB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11" name="Rectangle 39">
                <a:extLst>
                  <a:ext uri="{FF2B5EF4-FFF2-40B4-BE49-F238E27FC236}">
                    <a16:creationId xmlns:a16="http://schemas.microsoft.com/office/drawing/2014/main" id="{49E16CF3-7AC5-4DA1-8F88-9C9B75CC82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12" name="Rectangle 40">
                <a:extLst>
                  <a:ext uri="{FF2B5EF4-FFF2-40B4-BE49-F238E27FC236}">
                    <a16:creationId xmlns:a16="http://schemas.microsoft.com/office/drawing/2014/main" id="{8E3AAF50-76F7-4784-B6B4-A208D482A0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13" name="Rectangle 41">
                <a:extLst>
                  <a:ext uri="{FF2B5EF4-FFF2-40B4-BE49-F238E27FC236}">
                    <a16:creationId xmlns:a16="http://schemas.microsoft.com/office/drawing/2014/main" id="{E24C679E-1744-4BED-9B47-718380F596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14" name="Rectangle 42">
                <a:extLst>
                  <a:ext uri="{FF2B5EF4-FFF2-40B4-BE49-F238E27FC236}">
                    <a16:creationId xmlns:a16="http://schemas.microsoft.com/office/drawing/2014/main" id="{F67680BF-B141-4B5A-82C2-E0E9A451DC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15" name="Rectangle 43">
                <a:extLst>
                  <a:ext uri="{FF2B5EF4-FFF2-40B4-BE49-F238E27FC236}">
                    <a16:creationId xmlns:a16="http://schemas.microsoft.com/office/drawing/2014/main" id="{8B957C34-0F30-4F67-807B-EF20257ACC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16" name="Rectangle 44">
                <a:extLst>
                  <a:ext uri="{FF2B5EF4-FFF2-40B4-BE49-F238E27FC236}">
                    <a16:creationId xmlns:a16="http://schemas.microsoft.com/office/drawing/2014/main" id="{D6F9BA2E-41AF-4A93-8E74-9D96C60E0F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17" name="Rectangle 45">
                <a:extLst>
                  <a:ext uri="{FF2B5EF4-FFF2-40B4-BE49-F238E27FC236}">
                    <a16:creationId xmlns:a16="http://schemas.microsoft.com/office/drawing/2014/main" id="{8B56CA89-BA26-46EF-B9BE-C14C8FC731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18" name="Rectangle 46">
                <a:extLst>
                  <a:ext uri="{FF2B5EF4-FFF2-40B4-BE49-F238E27FC236}">
                    <a16:creationId xmlns:a16="http://schemas.microsoft.com/office/drawing/2014/main" id="{BD7FFE56-8AFC-4006-B11A-CC8A91DD00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19" name="Rectangle 47">
                <a:extLst>
                  <a:ext uri="{FF2B5EF4-FFF2-40B4-BE49-F238E27FC236}">
                    <a16:creationId xmlns:a16="http://schemas.microsoft.com/office/drawing/2014/main" id="{3B5FE513-7E46-4E4A-9D2A-A0226311BC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20" name="Rectangle 48">
                <a:extLst>
                  <a:ext uri="{FF2B5EF4-FFF2-40B4-BE49-F238E27FC236}">
                    <a16:creationId xmlns:a16="http://schemas.microsoft.com/office/drawing/2014/main" id="{7686CE33-FC21-41C1-A728-DE2A9D0AA8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21" name="Rectangle 49">
                <a:extLst>
                  <a:ext uri="{FF2B5EF4-FFF2-40B4-BE49-F238E27FC236}">
                    <a16:creationId xmlns:a16="http://schemas.microsoft.com/office/drawing/2014/main" id="{AFCCA48C-B624-42AF-887E-EBBB0EAA62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22" name="Rectangle 50">
                <a:extLst>
                  <a:ext uri="{FF2B5EF4-FFF2-40B4-BE49-F238E27FC236}">
                    <a16:creationId xmlns:a16="http://schemas.microsoft.com/office/drawing/2014/main" id="{F02FBFA6-6840-45D2-81F4-FB4FB643F6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23" name="Rectangle 51">
                <a:extLst>
                  <a:ext uri="{FF2B5EF4-FFF2-40B4-BE49-F238E27FC236}">
                    <a16:creationId xmlns:a16="http://schemas.microsoft.com/office/drawing/2014/main" id="{D404603F-4085-433A-B8DD-AA7F515BB2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24" name="Rectangle 52">
                <a:extLst>
                  <a:ext uri="{FF2B5EF4-FFF2-40B4-BE49-F238E27FC236}">
                    <a16:creationId xmlns:a16="http://schemas.microsoft.com/office/drawing/2014/main" id="{1861BD34-BC73-4A5B-BADF-1490BD890D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25" name="Rectangle 53">
                <a:extLst>
                  <a:ext uri="{FF2B5EF4-FFF2-40B4-BE49-F238E27FC236}">
                    <a16:creationId xmlns:a16="http://schemas.microsoft.com/office/drawing/2014/main" id="{7CF33883-E0BF-4F3B-903D-EAD74F368A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26" name="Rectangle 54">
                <a:extLst>
                  <a:ext uri="{FF2B5EF4-FFF2-40B4-BE49-F238E27FC236}">
                    <a16:creationId xmlns:a16="http://schemas.microsoft.com/office/drawing/2014/main" id="{6ED9A7A1-AE4C-4772-8FBA-058C9F5EB6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27" name="Rectangle 55">
                <a:extLst>
                  <a:ext uri="{FF2B5EF4-FFF2-40B4-BE49-F238E27FC236}">
                    <a16:creationId xmlns:a16="http://schemas.microsoft.com/office/drawing/2014/main" id="{07CCA138-B0A0-49E0-9ACB-497971ECE5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28" name="Rectangle 56">
                <a:extLst>
                  <a:ext uri="{FF2B5EF4-FFF2-40B4-BE49-F238E27FC236}">
                    <a16:creationId xmlns:a16="http://schemas.microsoft.com/office/drawing/2014/main" id="{AE50465B-456B-4741-A33C-033CFDC046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29" name="Rectangle 57">
                <a:extLst>
                  <a:ext uri="{FF2B5EF4-FFF2-40B4-BE49-F238E27FC236}">
                    <a16:creationId xmlns:a16="http://schemas.microsoft.com/office/drawing/2014/main" id="{1248C4C9-34BF-472D-AF55-0EF0B4B44F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30" name="Rectangle 58">
                <a:extLst>
                  <a:ext uri="{FF2B5EF4-FFF2-40B4-BE49-F238E27FC236}">
                    <a16:creationId xmlns:a16="http://schemas.microsoft.com/office/drawing/2014/main" id="{39488B0F-4C5D-419E-AF9E-FA735AD9CA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31" name="Rectangle 59">
                <a:extLst>
                  <a:ext uri="{FF2B5EF4-FFF2-40B4-BE49-F238E27FC236}">
                    <a16:creationId xmlns:a16="http://schemas.microsoft.com/office/drawing/2014/main" id="{8C178FB6-C7BC-4856-8EDE-B1C19DC9B6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32" name="Rectangle 60">
                <a:extLst>
                  <a:ext uri="{FF2B5EF4-FFF2-40B4-BE49-F238E27FC236}">
                    <a16:creationId xmlns:a16="http://schemas.microsoft.com/office/drawing/2014/main" id="{1DCC6F45-3E9C-4031-939E-42F90A937C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33" name="Rectangle 61">
                <a:extLst>
                  <a:ext uri="{FF2B5EF4-FFF2-40B4-BE49-F238E27FC236}">
                    <a16:creationId xmlns:a16="http://schemas.microsoft.com/office/drawing/2014/main" id="{55872B80-7687-4215-8EF2-A5939E55CB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34" name="Rectangle 62">
                <a:extLst>
                  <a:ext uri="{FF2B5EF4-FFF2-40B4-BE49-F238E27FC236}">
                    <a16:creationId xmlns:a16="http://schemas.microsoft.com/office/drawing/2014/main" id="{B74853B9-B55C-497B-AB75-8C29841F30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4335" name="Rectangle 63">
              <a:extLst>
                <a:ext uri="{FF2B5EF4-FFF2-40B4-BE49-F238E27FC236}">
                  <a16:creationId xmlns:a16="http://schemas.microsoft.com/office/drawing/2014/main" id="{DBDFF018-E904-48AB-AAF9-5697A8191A5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9" y="0"/>
              <a:ext cx="5331" cy="432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36" name="Rectangle 64">
              <a:extLst>
                <a:ext uri="{FF2B5EF4-FFF2-40B4-BE49-F238E27FC236}">
                  <a16:creationId xmlns:a16="http://schemas.microsoft.com/office/drawing/2014/main" id="{B622EA73-C8E2-40AA-AA3F-7B006436C24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0" y="0"/>
              <a:ext cx="5760" cy="321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4337" name="Rectangle 65">
            <a:extLst>
              <a:ext uri="{FF2B5EF4-FFF2-40B4-BE49-F238E27FC236}">
                <a16:creationId xmlns:a16="http://schemas.microsoft.com/office/drawing/2014/main" id="{5440931A-5BB8-47EE-8CB0-4F45BFBAF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590800"/>
            <a:ext cx="4892675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US" altLang="en-US"/>
          </a:p>
        </p:txBody>
      </p:sp>
      <p:sp>
        <p:nvSpPr>
          <p:cNvPr id="54338" name="Rectangle 66">
            <a:extLst>
              <a:ext uri="{FF2B5EF4-FFF2-40B4-BE49-F238E27FC236}">
                <a16:creationId xmlns:a16="http://schemas.microsoft.com/office/drawing/2014/main" id="{D80DED0A-0914-48D2-8509-6D15F534F777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779463" y="1096963"/>
            <a:ext cx="7678737" cy="143192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54339" name="Rectangle 67">
            <a:extLst>
              <a:ext uri="{FF2B5EF4-FFF2-40B4-BE49-F238E27FC236}">
                <a16:creationId xmlns:a16="http://schemas.microsoft.com/office/drawing/2014/main" id="{BBE0981A-BBB7-4DBF-A384-65B0D65BE0A6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21138" y="2860675"/>
            <a:ext cx="4437062" cy="3114675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54340" name="Rectangle 68">
            <a:extLst>
              <a:ext uri="{FF2B5EF4-FFF2-40B4-BE49-F238E27FC236}">
                <a16:creationId xmlns:a16="http://schemas.microsoft.com/office/drawing/2014/main" id="{D9048D9A-7C43-489C-9D5A-FFA08D6AACA2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4341" name="Rectangle 69">
            <a:extLst>
              <a:ext uri="{FF2B5EF4-FFF2-40B4-BE49-F238E27FC236}">
                <a16:creationId xmlns:a16="http://schemas.microsoft.com/office/drawing/2014/main" id="{2505EC90-C721-460B-B9F4-81B54560CC6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4342" name="Rectangle 70">
            <a:extLst>
              <a:ext uri="{FF2B5EF4-FFF2-40B4-BE49-F238E27FC236}">
                <a16:creationId xmlns:a16="http://schemas.microsoft.com/office/drawing/2014/main" id="{B4978D75-310F-4C0E-AD4B-93DC3605E08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99A4797-A7EB-401E-B2EF-7EAAD7860D9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6AF73-D5F9-493D-9A65-A08848196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172EB5-AE46-4FC3-9C17-C98C9E2DE1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967986-4B4A-427B-B628-987ADD51F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32BB2-F574-4374-83DA-F46CE5E59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0F767-CD79-493E-8019-BBD117481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177913-B68B-4B1A-98C7-4D4B8C454C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2351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C2C02C-7E27-477A-829A-796FC45E52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994525" y="192088"/>
            <a:ext cx="2039938" cy="59039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C682D5-8558-4A3A-8AF0-626600F571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71538" y="192088"/>
            <a:ext cx="5970587" cy="590391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F4C6B-BE46-41A9-96AA-1646E6386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630F3-8FC6-4717-AE85-1953DFF30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1AE53A-CB89-40C2-A01E-3BD1CFBD3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296887-69C3-44F0-B71E-CDC9CA5C60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8523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98023-F5B2-452D-B66B-AEF59BFB7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047F7-603A-434C-B5DE-A61E9788FD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11C9C-BB21-4ABB-8628-09A7D6903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EB2CAB-C998-4DE2-9197-8CF8DF9CB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69DF14-78BD-4BB6-8E54-5389027DC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9A9D5A-FF25-478A-95B7-E50F44C67B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7021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B3D53-81D5-4E7D-A30F-58D3B5487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36A5E-4A94-418B-BA0F-36F9F20B9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A58DDB-D359-4AB9-A96E-3EBAA473A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F177D6-16FF-49C3-B692-2B1FFCFAE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131A0-9E52-4821-8D27-8809D3434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9B9CE5-5492-4767-B272-CEEC902FDB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3420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60C0B-1AFC-410A-BADA-E01251299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D70A4-D092-4FFB-879E-3802512096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191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74B8C6-B671-4CEE-8FC5-A8EF6E8B3C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191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C96854-28E0-4E0F-875F-51D99BFE4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D6BDBE-68F4-4A34-8EC9-F4EF747BF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044C3F-DE52-48ED-ABA5-6F9CBD9B1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B3AC4B-F239-43EA-B7FB-73C256BB65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8951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4B885-D10C-4B7C-BEBD-08A2E67CA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7D25FD-D9E7-49F4-A6F0-30C829531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98739-5042-43D4-B662-AA5156DE87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4A5B3-8E11-4819-AF80-C04068968F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B32398-0E13-48B1-B24F-27D125790F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D97CF2-3642-466B-80D8-3DDAE10E2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ABB57D-2758-4E52-9AF0-EA34F05D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8D9910-5F98-4665-8AEA-C91FEECFC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8803D3-3DDA-4473-8BE1-BBFCDC04B4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5922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87228-FD80-4FB2-89E3-F34335F33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52BDDA-1653-4EB9-9F23-22F62A725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54E045-50E1-4A37-ADA2-F47D2154A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D5E4F-A783-44C6-BC1D-5527C2C3C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241A19-C974-4C9B-A852-163C28F6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120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2E328F-2533-4813-90C6-B4213E93F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3D9149-E1D1-4434-AEA9-D08658710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45A537-6018-4D3D-BAD6-95624B97C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B30596-F949-45E1-8484-C0CABE4EAE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9879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0324B-FF2C-4949-95D2-7A9419EF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EC7E1-1F87-417F-A900-403192F32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FC1059-20A5-4866-8C65-F465AF173D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6AB84-F876-46B4-A224-B4E8DA8A0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323817-3CF2-4B35-9469-4B0FF24AE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8AA2F9-B104-41A2-B35C-781F09369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311458-972F-493B-928E-EDB12B40F3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3854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9C134-D06F-41C0-9DFB-D12C37794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4261C3-445E-4F56-959D-EC3BCD1AA8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F34067-8582-46F7-A7B9-87017F2578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481DBB-E887-4629-805F-5C99C86FE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613037-52EB-4DF2-9219-902F8EE49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42BD63-FD61-4C2C-8D53-4C36AD401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1C15A4-2BC7-48E2-B6CA-CF877ACAF3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6891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19" name="Group 71">
            <a:extLst>
              <a:ext uri="{FF2B5EF4-FFF2-40B4-BE49-F238E27FC236}">
                <a16:creationId xmlns:a16="http://schemas.microsoft.com/office/drawing/2014/main" id="{4B7FCBBB-311F-40AC-8175-B24777EA15C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53251" name="Rectangle 3">
              <a:extLst>
                <a:ext uri="{FF2B5EF4-FFF2-40B4-BE49-F238E27FC236}">
                  <a16:creationId xmlns:a16="http://schemas.microsoft.com/office/drawing/2014/main" id="{2B2ECF97-A820-4319-846B-42BC247BD68A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0" y="0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2" name="Rectangle 4">
              <a:extLst>
                <a:ext uri="{FF2B5EF4-FFF2-40B4-BE49-F238E27FC236}">
                  <a16:creationId xmlns:a16="http://schemas.microsoft.com/office/drawing/2014/main" id="{C2CD1BA5-306A-4A9F-AF41-F7C9034A2EB0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3" name="Rectangle 5">
              <a:extLst>
                <a:ext uri="{FF2B5EF4-FFF2-40B4-BE49-F238E27FC236}">
                  <a16:creationId xmlns:a16="http://schemas.microsoft.com/office/drawing/2014/main" id="{65FA47BF-36B7-446E-B656-F2E5C24F07E4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4" name="Rectangle 6">
              <a:extLst>
                <a:ext uri="{FF2B5EF4-FFF2-40B4-BE49-F238E27FC236}">
                  <a16:creationId xmlns:a16="http://schemas.microsoft.com/office/drawing/2014/main" id="{E94CCF38-E0F9-41CF-9902-EEF545203DE3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5" name="Rectangle 7">
              <a:extLst>
                <a:ext uri="{FF2B5EF4-FFF2-40B4-BE49-F238E27FC236}">
                  <a16:creationId xmlns:a16="http://schemas.microsoft.com/office/drawing/2014/main" id="{0FD35E88-3A68-4CFD-867E-47C1FD85BB3E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6" name="Rectangle 8">
              <a:extLst>
                <a:ext uri="{FF2B5EF4-FFF2-40B4-BE49-F238E27FC236}">
                  <a16:creationId xmlns:a16="http://schemas.microsoft.com/office/drawing/2014/main" id="{BF23739D-575C-43E9-A826-BDDC467937FD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7" name="Rectangle 9">
              <a:extLst>
                <a:ext uri="{FF2B5EF4-FFF2-40B4-BE49-F238E27FC236}">
                  <a16:creationId xmlns:a16="http://schemas.microsoft.com/office/drawing/2014/main" id="{E0F431D2-4B7B-4056-BAB9-CDC68B6796ED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5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8" name="Rectangle 10">
              <a:extLst>
                <a:ext uri="{FF2B5EF4-FFF2-40B4-BE49-F238E27FC236}">
                  <a16:creationId xmlns:a16="http://schemas.microsoft.com/office/drawing/2014/main" id="{BBC94431-8E5F-488B-A217-0C6BF894E861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6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9" name="Rectangle 11">
              <a:extLst>
                <a:ext uri="{FF2B5EF4-FFF2-40B4-BE49-F238E27FC236}">
                  <a16:creationId xmlns:a16="http://schemas.microsoft.com/office/drawing/2014/main" id="{EFC5A0EE-A18C-4B00-B76C-2CE268C197D3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7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0" name="Rectangle 12">
              <a:extLst>
                <a:ext uri="{FF2B5EF4-FFF2-40B4-BE49-F238E27FC236}">
                  <a16:creationId xmlns:a16="http://schemas.microsoft.com/office/drawing/2014/main" id="{5BFBDD7A-075F-455A-B93E-E3CDE8026B15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8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1" name="Rectangle 13">
              <a:extLst>
                <a:ext uri="{FF2B5EF4-FFF2-40B4-BE49-F238E27FC236}">
                  <a16:creationId xmlns:a16="http://schemas.microsoft.com/office/drawing/2014/main" id="{B92040F9-FA51-4845-B47D-C200A699FACB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9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2" name="Rectangle 14">
              <a:extLst>
                <a:ext uri="{FF2B5EF4-FFF2-40B4-BE49-F238E27FC236}">
                  <a16:creationId xmlns:a16="http://schemas.microsoft.com/office/drawing/2014/main" id="{30E99D0E-735B-4C01-A6B7-2C62D91EB813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0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3" name="Rectangle 15">
              <a:extLst>
                <a:ext uri="{FF2B5EF4-FFF2-40B4-BE49-F238E27FC236}">
                  <a16:creationId xmlns:a16="http://schemas.microsoft.com/office/drawing/2014/main" id="{8AF2DA3C-548F-477A-AB85-EAB59D64B65E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1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4" name="Rectangle 16">
              <a:extLst>
                <a:ext uri="{FF2B5EF4-FFF2-40B4-BE49-F238E27FC236}">
                  <a16:creationId xmlns:a16="http://schemas.microsoft.com/office/drawing/2014/main" id="{21461A77-4FBD-4C45-9956-8FF76BFCAA74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2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5" name="Rectangle 17">
              <a:extLst>
                <a:ext uri="{FF2B5EF4-FFF2-40B4-BE49-F238E27FC236}">
                  <a16:creationId xmlns:a16="http://schemas.microsoft.com/office/drawing/2014/main" id="{4E452E07-88FF-4BF0-944C-B0EB36A52238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3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6" name="Rectangle 18">
              <a:extLst>
                <a:ext uri="{FF2B5EF4-FFF2-40B4-BE49-F238E27FC236}">
                  <a16:creationId xmlns:a16="http://schemas.microsoft.com/office/drawing/2014/main" id="{8DCB4BC0-4321-4613-9AC8-E6870C16A906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4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7" name="Rectangle 19">
              <a:extLst>
                <a:ext uri="{FF2B5EF4-FFF2-40B4-BE49-F238E27FC236}">
                  <a16:creationId xmlns:a16="http://schemas.microsoft.com/office/drawing/2014/main" id="{3ADD1910-EF06-4F9B-8F88-CFB8983746A4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5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8" name="Rectangle 20">
              <a:extLst>
                <a:ext uri="{FF2B5EF4-FFF2-40B4-BE49-F238E27FC236}">
                  <a16:creationId xmlns:a16="http://schemas.microsoft.com/office/drawing/2014/main" id="{4706AD95-01DF-41E1-90EF-9B094480F0F5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6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9" name="Rectangle 21">
              <a:extLst>
                <a:ext uri="{FF2B5EF4-FFF2-40B4-BE49-F238E27FC236}">
                  <a16:creationId xmlns:a16="http://schemas.microsoft.com/office/drawing/2014/main" id="{0D8AC1C6-7BE9-4788-8884-57C2E758B04A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7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0" name="Rectangle 22">
              <a:extLst>
                <a:ext uri="{FF2B5EF4-FFF2-40B4-BE49-F238E27FC236}">
                  <a16:creationId xmlns:a16="http://schemas.microsoft.com/office/drawing/2014/main" id="{E8CB4BD9-7800-4DED-8387-D3A84A269C5C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8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1" name="Rectangle 23">
              <a:extLst>
                <a:ext uri="{FF2B5EF4-FFF2-40B4-BE49-F238E27FC236}">
                  <a16:creationId xmlns:a16="http://schemas.microsoft.com/office/drawing/2014/main" id="{77F23F2E-F52D-47B1-9408-43202A34655B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9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2" name="Rectangle 24">
              <a:extLst>
                <a:ext uri="{FF2B5EF4-FFF2-40B4-BE49-F238E27FC236}">
                  <a16:creationId xmlns:a16="http://schemas.microsoft.com/office/drawing/2014/main" id="{F2D0128E-4FA0-4BE0-8BB1-E39EAA361443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0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3" name="Rectangle 25">
              <a:extLst>
                <a:ext uri="{FF2B5EF4-FFF2-40B4-BE49-F238E27FC236}">
                  <a16:creationId xmlns:a16="http://schemas.microsoft.com/office/drawing/2014/main" id="{BA30FEA8-C7E7-4346-91D9-4DBD86610B44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1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4" name="Rectangle 26">
              <a:extLst>
                <a:ext uri="{FF2B5EF4-FFF2-40B4-BE49-F238E27FC236}">
                  <a16:creationId xmlns:a16="http://schemas.microsoft.com/office/drawing/2014/main" id="{75784758-707A-48F2-A04F-8D191A0C2FFC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2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5" name="Rectangle 27">
              <a:extLst>
                <a:ext uri="{FF2B5EF4-FFF2-40B4-BE49-F238E27FC236}">
                  <a16:creationId xmlns:a16="http://schemas.microsoft.com/office/drawing/2014/main" id="{304250B4-2126-4C2B-96AD-7BD3D6D1882B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3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6" name="Rectangle 28">
              <a:extLst>
                <a:ext uri="{FF2B5EF4-FFF2-40B4-BE49-F238E27FC236}">
                  <a16:creationId xmlns:a16="http://schemas.microsoft.com/office/drawing/2014/main" id="{A8BE6491-A36B-4E72-89F8-93D2B95ECD88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4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7" name="Rectangle 29">
              <a:extLst>
                <a:ext uri="{FF2B5EF4-FFF2-40B4-BE49-F238E27FC236}">
                  <a16:creationId xmlns:a16="http://schemas.microsoft.com/office/drawing/2014/main" id="{70F3D5B5-0D2D-45C5-8716-524F32C8236B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4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8" name="Rectangle 30">
              <a:extLst>
                <a:ext uri="{FF2B5EF4-FFF2-40B4-BE49-F238E27FC236}">
                  <a16:creationId xmlns:a16="http://schemas.microsoft.com/office/drawing/2014/main" id="{A8511CB8-DF93-4E5A-886C-AD3453DEFFD3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5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9" name="Rectangle 31">
              <a:extLst>
                <a:ext uri="{FF2B5EF4-FFF2-40B4-BE49-F238E27FC236}">
                  <a16:creationId xmlns:a16="http://schemas.microsoft.com/office/drawing/2014/main" id="{F310CC1C-4605-43EB-A8EC-6B6BC0DB9C91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6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0" name="Rectangle 32">
              <a:extLst>
                <a:ext uri="{FF2B5EF4-FFF2-40B4-BE49-F238E27FC236}">
                  <a16:creationId xmlns:a16="http://schemas.microsoft.com/office/drawing/2014/main" id="{6007418C-A94E-426F-8F84-1126573F4F2B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7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1" name="Rectangle 33">
              <a:extLst>
                <a:ext uri="{FF2B5EF4-FFF2-40B4-BE49-F238E27FC236}">
                  <a16:creationId xmlns:a16="http://schemas.microsoft.com/office/drawing/2014/main" id="{21FF45FF-20A0-48C8-86BA-517E40B5411C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8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2" name="Rectangle 34">
              <a:extLst>
                <a:ext uri="{FF2B5EF4-FFF2-40B4-BE49-F238E27FC236}">
                  <a16:creationId xmlns:a16="http://schemas.microsoft.com/office/drawing/2014/main" id="{7D741847-CCE8-411D-9263-1A3275222686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9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3" name="Rectangle 35">
              <a:extLst>
                <a:ext uri="{FF2B5EF4-FFF2-40B4-BE49-F238E27FC236}">
                  <a16:creationId xmlns:a16="http://schemas.microsoft.com/office/drawing/2014/main" id="{C0A41267-A075-48A0-8470-3690FB66A417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0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4" name="Rectangle 36">
              <a:extLst>
                <a:ext uri="{FF2B5EF4-FFF2-40B4-BE49-F238E27FC236}">
                  <a16:creationId xmlns:a16="http://schemas.microsoft.com/office/drawing/2014/main" id="{7916F06E-F288-49EF-A5B5-38E8B362E32E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1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5" name="Rectangle 37">
              <a:extLst>
                <a:ext uri="{FF2B5EF4-FFF2-40B4-BE49-F238E27FC236}">
                  <a16:creationId xmlns:a16="http://schemas.microsoft.com/office/drawing/2014/main" id="{FDFD3B1B-C89C-4A66-A8B7-C28E758C9F50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2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6" name="Rectangle 38">
              <a:extLst>
                <a:ext uri="{FF2B5EF4-FFF2-40B4-BE49-F238E27FC236}">
                  <a16:creationId xmlns:a16="http://schemas.microsoft.com/office/drawing/2014/main" id="{15CDF493-B151-4D10-8E8E-BD95528BB47F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3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7" name="Rectangle 39">
              <a:extLst>
                <a:ext uri="{FF2B5EF4-FFF2-40B4-BE49-F238E27FC236}">
                  <a16:creationId xmlns:a16="http://schemas.microsoft.com/office/drawing/2014/main" id="{EB6C1BCD-FADB-46F8-B667-DE4F63F53C4E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4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8" name="Rectangle 40">
              <a:extLst>
                <a:ext uri="{FF2B5EF4-FFF2-40B4-BE49-F238E27FC236}">
                  <a16:creationId xmlns:a16="http://schemas.microsoft.com/office/drawing/2014/main" id="{7D7CD211-C9E3-424C-9304-F8A2618238CD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5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89" name="Rectangle 41">
              <a:extLst>
                <a:ext uri="{FF2B5EF4-FFF2-40B4-BE49-F238E27FC236}">
                  <a16:creationId xmlns:a16="http://schemas.microsoft.com/office/drawing/2014/main" id="{AD00A3B6-B74A-4465-ABB1-7314DD1B392A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6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90" name="Rectangle 42">
              <a:extLst>
                <a:ext uri="{FF2B5EF4-FFF2-40B4-BE49-F238E27FC236}">
                  <a16:creationId xmlns:a16="http://schemas.microsoft.com/office/drawing/2014/main" id="{15C9F323-8243-4C4B-89B1-D775715FF3B0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7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91" name="Rectangle 43">
              <a:extLst>
                <a:ext uri="{FF2B5EF4-FFF2-40B4-BE49-F238E27FC236}">
                  <a16:creationId xmlns:a16="http://schemas.microsoft.com/office/drawing/2014/main" id="{EAD43D1F-64B4-4280-89CE-5AC4B1A9EB66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8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92" name="Rectangle 44">
              <a:extLst>
                <a:ext uri="{FF2B5EF4-FFF2-40B4-BE49-F238E27FC236}">
                  <a16:creationId xmlns:a16="http://schemas.microsoft.com/office/drawing/2014/main" id="{546A8C36-C77B-4094-AF65-0EEAF028F556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9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93" name="Rectangle 45">
              <a:extLst>
                <a:ext uri="{FF2B5EF4-FFF2-40B4-BE49-F238E27FC236}">
                  <a16:creationId xmlns:a16="http://schemas.microsoft.com/office/drawing/2014/main" id="{EC7AC597-CDC3-44B4-82EB-C0AF58B22E3D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0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94" name="Rectangle 46">
              <a:extLst>
                <a:ext uri="{FF2B5EF4-FFF2-40B4-BE49-F238E27FC236}">
                  <a16:creationId xmlns:a16="http://schemas.microsoft.com/office/drawing/2014/main" id="{1FD0356E-2B96-427C-85A2-4A76C31E5C58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1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95" name="Rectangle 47">
              <a:extLst>
                <a:ext uri="{FF2B5EF4-FFF2-40B4-BE49-F238E27FC236}">
                  <a16:creationId xmlns:a16="http://schemas.microsoft.com/office/drawing/2014/main" id="{A97CB66F-8566-4985-8817-FB260F9094AB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2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96" name="Rectangle 48">
              <a:extLst>
                <a:ext uri="{FF2B5EF4-FFF2-40B4-BE49-F238E27FC236}">
                  <a16:creationId xmlns:a16="http://schemas.microsoft.com/office/drawing/2014/main" id="{EB520C08-A09E-4C98-9652-297E749C21AD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3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97" name="Rectangle 49">
              <a:extLst>
                <a:ext uri="{FF2B5EF4-FFF2-40B4-BE49-F238E27FC236}">
                  <a16:creationId xmlns:a16="http://schemas.microsoft.com/office/drawing/2014/main" id="{E9B7652B-CC9F-4D3D-93B5-5B70F74BEC8A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4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98" name="Rectangle 50">
              <a:extLst>
                <a:ext uri="{FF2B5EF4-FFF2-40B4-BE49-F238E27FC236}">
                  <a16:creationId xmlns:a16="http://schemas.microsoft.com/office/drawing/2014/main" id="{EA0FFAAF-4939-463A-888B-C5B4CCEE53FC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5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99" name="Rectangle 51">
              <a:extLst>
                <a:ext uri="{FF2B5EF4-FFF2-40B4-BE49-F238E27FC236}">
                  <a16:creationId xmlns:a16="http://schemas.microsoft.com/office/drawing/2014/main" id="{A74DB0CA-ABB1-4FD0-B2B3-37DF65A909BF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6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00" name="Rectangle 52">
              <a:extLst>
                <a:ext uri="{FF2B5EF4-FFF2-40B4-BE49-F238E27FC236}">
                  <a16:creationId xmlns:a16="http://schemas.microsoft.com/office/drawing/2014/main" id="{ED850618-31F1-4A68-8073-74E5CA997C70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7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01" name="Rectangle 53">
              <a:extLst>
                <a:ext uri="{FF2B5EF4-FFF2-40B4-BE49-F238E27FC236}">
                  <a16:creationId xmlns:a16="http://schemas.microsoft.com/office/drawing/2014/main" id="{642B136B-9D69-41F5-8E62-338A4E7551BB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8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02" name="Rectangle 54">
              <a:extLst>
                <a:ext uri="{FF2B5EF4-FFF2-40B4-BE49-F238E27FC236}">
                  <a16:creationId xmlns:a16="http://schemas.microsoft.com/office/drawing/2014/main" id="{FB2C2AC6-7B4C-4B7B-8DB3-DDDA90CC243B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8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03" name="Rectangle 55">
              <a:extLst>
                <a:ext uri="{FF2B5EF4-FFF2-40B4-BE49-F238E27FC236}">
                  <a16:creationId xmlns:a16="http://schemas.microsoft.com/office/drawing/2014/main" id="{BBFAEBE7-CB63-4A84-9AAA-B97B463CC124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9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04" name="Rectangle 56">
              <a:extLst>
                <a:ext uri="{FF2B5EF4-FFF2-40B4-BE49-F238E27FC236}">
                  <a16:creationId xmlns:a16="http://schemas.microsoft.com/office/drawing/2014/main" id="{5735E49E-DD72-4222-B5B6-43AB22815180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50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05" name="Rectangle 57">
              <a:extLst>
                <a:ext uri="{FF2B5EF4-FFF2-40B4-BE49-F238E27FC236}">
                  <a16:creationId xmlns:a16="http://schemas.microsoft.com/office/drawing/2014/main" id="{E3071B5F-392F-441B-94A8-ADBF3B3D7F53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51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06" name="Rectangle 58">
              <a:extLst>
                <a:ext uri="{FF2B5EF4-FFF2-40B4-BE49-F238E27FC236}">
                  <a16:creationId xmlns:a16="http://schemas.microsoft.com/office/drawing/2014/main" id="{009999CE-CAD1-475C-97AB-EF8AA6E601DD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52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07" name="Rectangle 59">
              <a:extLst>
                <a:ext uri="{FF2B5EF4-FFF2-40B4-BE49-F238E27FC236}">
                  <a16:creationId xmlns:a16="http://schemas.microsoft.com/office/drawing/2014/main" id="{68D19486-888A-4ECD-BF7A-AB1576995299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53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08" name="Rectangle 60">
              <a:extLst>
                <a:ext uri="{FF2B5EF4-FFF2-40B4-BE49-F238E27FC236}">
                  <a16:creationId xmlns:a16="http://schemas.microsoft.com/office/drawing/2014/main" id="{EE8044E0-3D09-4E0F-A84E-8A422AF973ED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54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09" name="Rectangle 61">
              <a:extLst>
                <a:ext uri="{FF2B5EF4-FFF2-40B4-BE49-F238E27FC236}">
                  <a16:creationId xmlns:a16="http://schemas.microsoft.com/office/drawing/2014/main" id="{13CAD032-9347-4500-9F36-D5EA56E915B7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55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10" name="Rectangle 62">
              <a:extLst>
                <a:ext uri="{FF2B5EF4-FFF2-40B4-BE49-F238E27FC236}">
                  <a16:creationId xmlns:a16="http://schemas.microsoft.com/office/drawing/2014/main" id="{670FDA93-ABF1-400A-9854-5BB9483C809F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56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11" name="Rectangle 63">
              <a:extLst>
                <a:ext uri="{FF2B5EF4-FFF2-40B4-BE49-F238E27FC236}">
                  <a16:creationId xmlns:a16="http://schemas.microsoft.com/office/drawing/2014/main" id="{0DD34AB9-57B3-4229-9C9E-0475C6B640A6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31" y="0"/>
              <a:ext cx="5331" cy="432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12" name="Rectangle 64">
              <a:extLst>
                <a:ext uri="{FF2B5EF4-FFF2-40B4-BE49-F238E27FC236}">
                  <a16:creationId xmlns:a16="http://schemas.microsoft.com/office/drawing/2014/main" id="{D470D405-14D4-43D1-A7DA-A6FACFED8A7E}"/>
                </a:ext>
              </a:extLst>
            </p:cNvPr>
            <p:cNvSpPr>
              <a:spLocks noChangeArrowheads="1"/>
            </p:cNvSpPr>
            <p:nvPr userDrawn="1"/>
          </p:nvSpPr>
          <p:spPr bwMode="blackGray">
            <a:xfrm>
              <a:off x="0" y="1081"/>
              <a:ext cx="4378" cy="47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313" name="Rectangle 65">
            <a:extLst>
              <a:ext uri="{FF2B5EF4-FFF2-40B4-BE49-F238E27FC236}">
                <a16:creationId xmlns:a16="http://schemas.microsoft.com/office/drawing/2014/main" id="{D7D3E4EA-0056-482A-8C50-D5FD2C749F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192088"/>
            <a:ext cx="816292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3314" name="Rectangle 66">
            <a:extLst>
              <a:ext uri="{FF2B5EF4-FFF2-40B4-BE49-F238E27FC236}">
                <a16:creationId xmlns:a16="http://schemas.microsoft.com/office/drawing/2014/main" id="{2F0C3479-C652-45C5-8A44-7141B20850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3315" name="Rectangle 67">
            <a:extLst>
              <a:ext uri="{FF2B5EF4-FFF2-40B4-BE49-F238E27FC236}">
                <a16:creationId xmlns:a16="http://schemas.microsoft.com/office/drawing/2014/main" id="{759F6661-9995-46EE-8183-6AC57E103AE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52525" y="62865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53316" name="Rectangle 68">
            <a:extLst>
              <a:ext uri="{FF2B5EF4-FFF2-40B4-BE49-F238E27FC236}">
                <a16:creationId xmlns:a16="http://schemas.microsoft.com/office/drawing/2014/main" id="{87B4D5ED-C129-4016-9512-ACB33A69ED7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90925" y="62865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53317" name="Rectangle 69">
            <a:extLst>
              <a:ext uri="{FF2B5EF4-FFF2-40B4-BE49-F238E27FC236}">
                <a16:creationId xmlns:a16="http://schemas.microsoft.com/office/drawing/2014/main" id="{90F11A42-A7BA-46EA-8483-461A2A20FF5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06A6970-88A3-4609-BE98-5E9B1AB9064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anose="05000000000000000000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icksteves.com/watch-read-listen/video/tv-show/vienna-and-the-danube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Sleeping_Beauty" TargetMode="External"/><Relationship Id="rId3" Type="http://schemas.openxmlformats.org/officeDocument/2006/relationships/hyperlink" Target="https://en.wikipedia.org/wiki/The_Frog_Prince_(story)" TargetMode="External"/><Relationship Id="rId7" Type="http://schemas.openxmlformats.org/officeDocument/2006/relationships/hyperlink" Target="https://en.wikipedia.org/wiki/Rumpelstiltskin" TargetMode="External"/><Relationship Id="rId2" Type="http://schemas.openxmlformats.org/officeDocument/2006/relationships/hyperlink" Target="https://en.wikipedia.org/wiki/Cinderella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Rapunzel" TargetMode="External"/><Relationship Id="rId11" Type="http://schemas.openxmlformats.org/officeDocument/2006/relationships/image" Target="../media/image21.jpg"/><Relationship Id="rId5" Type="http://schemas.openxmlformats.org/officeDocument/2006/relationships/hyperlink" Target="https://en.wikipedia.org/wiki/Hansel_and_Gretel" TargetMode="External"/><Relationship Id="rId10" Type="http://schemas.openxmlformats.org/officeDocument/2006/relationships/image" Target="../media/image20.png"/><Relationship Id="rId4" Type="http://schemas.openxmlformats.org/officeDocument/2006/relationships/hyperlink" Target="https://en.wikipedia.org/wiki/The_Goose-Girl" TargetMode="External"/><Relationship Id="rId9" Type="http://schemas.openxmlformats.org/officeDocument/2006/relationships/hyperlink" Target="https://en.wikipedia.org/wiki/Snow_White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en.wikipedia.org/wiki/Hans_Christian_Andersen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en.wikipedia.org/wiki/Fairy_tale" TargetMode="External"/><Relationship Id="rId5" Type="http://schemas.openxmlformats.org/officeDocument/2006/relationships/hyperlink" Target="https://en.wikipedia.org/wiki/Danish_language" TargetMode="Externa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0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34954A3D-53B7-4BD7-A2C2-C01FE63842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4837" y="90461"/>
            <a:ext cx="8162925" cy="762000"/>
          </a:xfrm>
        </p:spPr>
        <p:txBody>
          <a:bodyPr/>
          <a:lstStyle/>
          <a:p>
            <a:pPr algn="ctr"/>
            <a:r>
              <a:rPr lang="en-US" altLang="en-US" dirty="0"/>
              <a:t>Nationalism in Europe</a:t>
            </a:r>
          </a:p>
        </p:txBody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C849D2BA-C5D6-444A-9C68-32EA8B52EA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3463" y="1066800"/>
            <a:ext cx="8110537" cy="4191000"/>
          </a:xfrm>
        </p:spPr>
        <p:txBody>
          <a:bodyPr/>
          <a:lstStyle/>
          <a:p>
            <a:r>
              <a:rPr lang="en-US" altLang="en-US"/>
              <a:t>What is nationalism and how did it both break up and unify countries in Europe?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/>
              <a:t> 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/>
          </a:p>
        </p:txBody>
      </p:sp>
      <p:sp>
        <p:nvSpPr>
          <p:cNvPr id="86020" name="Oval 4">
            <a:extLst>
              <a:ext uri="{FF2B5EF4-FFF2-40B4-BE49-F238E27FC236}">
                <a16:creationId xmlns:a16="http://schemas.microsoft.com/office/drawing/2014/main" id="{72DFC6B4-40D0-4209-AD6D-106197279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95600"/>
            <a:ext cx="2286000" cy="2362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/>
              <a:t>Austria-</a:t>
            </a:r>
          </a:p>
          <a:p>
            <a:r>
              <a:rPr lang="en-US" altLang="en-US"/>
              <a:t>Hungary</a:t>
            </a:r>
          </a:p>
        </p:txBody>
      </p:sp>
      <p:sp>
        <p:nvSpPr>
          <p:cNvPr id="86021" name="Oval 5">
            <a:extLst>
              <a:ext uri="{FF2B5EF4-FFF2-40B4-BE49-F238E27FC236}">
                <a16:creationId xmlns:a16="http://schemas.microsoft.com/office/drawing/2014/main" id="{2F8D777F-BEDA-4592-AB80-0A5380C4C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2895600"/>
            <a:ext cx="2286000" cy="2362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dirty="0"/>
              <a:t>Russia</a:t>
            </a:r>
          </a:p>
        </p:txBody>
      </p:sp>
      <p:sp>
        <p:nvSpPr>
          <p:cNvPr id="86022" name="Oval 6">
            <a:extLst>
              <a:ext uri="{FF2B5EF4-FFF2-40B4-BE49-F238E27FC236}">
                <a16:creationId xmlns:a16="http://schemas.microsoft.com/office/drawing/2014/main" id="{622093DE-3839-45D4-9324-22B19DC65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819400"/>
            <a:ext cx="2286000" cy="2362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/>
              <a:t>Ottoman</a:t>
            </a:r>
          </a:p>
          <a:p>
            <a:pPr algn="ctr"/>
            <a:r>
              <a:rPr lang="en-US" altLang="en-US"/>
              <a:t>Empire</a:t>
            </a:r>
          </a:p>
        </p:txBody>
      </p:sp>
      <p:sp>
        <p:nvSpPr>
          <p:cNvPr id="86023" name="Oval 7">
            <a:extLst>
              <a:ext uri="{FF2B5EF4-FFF2-40B4-BE49-F238E27FC236}">
                <a16:creationId xmlns:a16="http://schemas.microsoft.com/office/drawing/2014/main" id="{125CBFA2-E94D-445D-B2A4-0A2BFEEEB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819400"/>
            <a:ext cx="2286000" cy="2362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/>
              <a:t>Germany</a:t>
            </a:r>
          </a:p>
        </p:txBody>
      </p:sp>
      <p:sp>
        <p:nvSpPr>
          <p:cNvPr id="86024" name="Oval 8">
            <a:extLst>
              <a:ext uri="{FF2B5EF4-FFF2-40B4-BE49-F238E27FC236}">
                <a16:creationId xmlns:a16="http://schemas.microsoft.com/office/drawing/2014/main" id="{66591ECB-F1EC-4716-9AD3-0DDFE7263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2819400"/>
            <a:ext cx="2286000" cy="2362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/>
              <a:t>Italy</a:t>
            </a:r>
          </a:p>
        </p:txBody>
      </p:sp>
      <p:pic>
        <p:nvPicPr>
          <p:cNvPr id="86026" name="Picture 10" descr="Ottoman Empire.">
            <a:extLst>
              <a:ext uri="{FF2B5EF4-FFF2-40B4-BE49-F238E27FC236}">
                <a16:creationId xmlns:a16="http://schemas.microsoft.com/office/drawing/2014/main" id="{5E5C21C5-B5A1-40C5-82CD-8F1362788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699125"/>
            <a:ext cx="160020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8" name="Picture 12" descr="Germany.">
            <a:extLst>
              <a:ext uri="{FF2B5EF4-FFF2-40B4-BE49-F238E27FC236}">
                <a16:creationId xmlns:a16="http://schemas.microsoft.com/office/drawing/2014/main" id="{A94DD199-6650-45FD-8C53-B669095C7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715000"/>
            <a:ext cx="15240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32" name="Picture 16" descr="http://www.russiansinthecef.ca/images/russian_empire.png">
            <a:extLst>
              <a:ext uri="{FF2B5EF4-FFF2-40B4-BE49-F238E27FC236}">
                <a16:creationId xmlns:a16="http://schemas.microsoft.com/office/drawing/2014/main" id="{A21BB26A-6C3B-4D83-B35C-283891C3D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715000"/>
            <a:ext cx="1447800" cy="96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36" name="Picture 20" descr="http://content.answers.com/main/content/wp/en-commons/thumb/d/da/180px-Flag_of_Italy_(1861-1946).svg.png">
            <a:extLst>
              <a:ext uri="{FF2B5EF4-FFF2-40B4-BE49-F238E27FC236}">
                <a16:creationId xmlns:a16="http://schemas.microsoft.com/office/drawing/2014/main" id="{16559FF7-FF9E-4D3A-975B-76522F90E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715000"/>
            <a:ext cx="14478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39" name="Picture 23">
            <a:extLst>
              <a:ext uri="{FF2B5EF4-FFF2-40B4-BE49-F238E27FC236}">
                <a16:creationId xmlns:a16="http://schemas.microsoft.com/office/drawing/2014/main" id="{0B31F2BA-FB5F-450A-8FE6-84722DD4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715000"/>
            <a:ext cx="1447800" cy="96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90841D-A03A-47F0-A4B6-FFB76DBA9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8750" cy="5181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74FACD6-20D8-4FA0-A9A9-61F875A919FD}"/>
              </a:ext>
            </a:extLst>
          </p:cNvPr>
          <p:cNvSpPr/>
          <p:nvPr/>
        </p:nvSpPr>
        <p:spPr>
          <a:xfrm>
            <a:off x="3482914" y="5715000"/>
            <a:ext cx="22429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Great Gallery</a:t>
            </a:r>
          </a:p>
        </p:txBody>
      </p:sp>
    </p:spTree>
    <p:extLst>
      <p:ext uri="{BB962C8B-B14F-4D97-AF65-F5344CB8AC3E}">
        <p14:creationId xmlns:p14="http://schemas.microsoft.com/office/powerpoint/2010/main" val="3601649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1548AE-CF3A-4C2E-B03D-5A7CCB72D9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68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67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7A5266-AA54-4605-875C-B8C50E9EA8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30"/>
            <a:ext cx="9182370" cy="613907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AF320E6-ABEA-4920-8FC0-1647D6062E82}"/>
              </a:ext>
            </a:extLst>
          </p:cNvPr>
          <p:cNvSpPr/>
          <p:nvPr/>
        </p:nvSpPr>
        <p:spPr>
          <a:xfrm>
            <a:off x="30808" y="6172200"/>
            <a:ext cx="91131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Strauss, Beethoven, and Mozart Played in the Hapsburg Palaces</a:t>
            </a:r>
          </a:p>
        </p:txBody>
      </p:sp>
    </p:spTree>
    <p:extLst>
      <p:ext uri="{BB962C8B-B14F-4D97-AF65-F5344CB8AC3E}">
        <p14:creationId xmlns:p14="http://schemas.microsoft.com/office/powerpoint/2010/main" val="2532885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808CDC-2627-44F0-9B1D-1F56A3431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8573" cy="5105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FC9C30-ECC9-445A-B182-CAC1A42E7EBE}"/>
              </a:ext>
            </a:extLst>
          </p:cNvPr>
          <p:cNvSpPr/>
          <p:nvPr/>
        </p:nvSpPr>
        <p:spPr>
          <a:xfrm>
            <a:off x="914400" y="5638800"/>
            <a:ext cx="762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View Tour of Vienna and Danube by Rick </a:t>
            </a:r>
            <a:r>
              <a:rPr lang="en-US" dirty="0" err="1">
                <a:hlinkClick r:id="rId3"/>
              </a:rPr>
              <a:t>Steves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27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A1A31F-821B-4533-87E3-400995BDAD3C}"/>
              </a:ext>
            </a:extLst>
          </p:cNvPr>
          <p:cNvSpPr/>
          <p:nvPr/>
        </p:nvSpPr>
        <p:spPr>
          <a:xfrm>
            <a:off x="1292" y="1905506"/>
            <a:ext cx="380870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Romanticism was an artistic, literary, musical and </a:t>
            </a:r>
            <a:br>
              <a:rPr lang="en-US" dirty="0"/>
            </a:br>
            <a:r>
              <a:rPr lang="en-US" dirty="0"/>
              <a:t>intellectual movement that originated in Europe toward the end of the 18th century, and in most areas was at its peak in the approximate period from 1800 to 1850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1A807D-6845-4010-889D-324B275319D5}"/>
              </a:ext>
            </a:extLst>
          </p:cNvPr>
          <p:cNvSpPr/>
          <p:nvPr/>
        </p:nvSpPr>
        <p:spPr>
          <a:xfrm>
            <a:off x="2133600" y="202214"/>
            <a:ext cx="511390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lgerian" panose="04020705040A02060702" pitchFamily="82" charset="0"/>
              </a:rPr>
              <a:t>Romanticism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DD264D-2141-4B77-AA33-A2376DB9A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4451" y="1982481"/>
            <a:ext cx="5113900" cy="405150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0B2A17-EC13-4020-8C2B-CA469575871B}"/>
              </a:ext>
            </a:extLst>
          </p:cNvPr>
          <p:cNvSpPr/>
          <p:nvPr/>
        </p:nvSpPr>
        <p:spPr>
          <a:xfrm>
            <a:off x="3810000" y="5992132"/>
            <a:ext cx="52053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Eugene Delacroix, </a:t>
            </a:r>
            <a:br>
              <a:rPr lang="en-US" dirty="0"/>
            </a:br>
            <a:r>
              <a:rPr lang="en-US" dirty="0"/>
              <a:t>Liberty leading the People, 1830</a:t>
            </a:r>
          </a:p>
        </p:txBody>
      </p:sp>
    </p:spTree>
    <p:extLst>
      <p:ext uri="{BB962C8B-B14F-4D97-AF65-F5344CB8AC3E}">
        <p14:creationId xmlns:p14="http://schemas.microsoft.com/office/powerpoint/2010/main" val="555010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3C7AD4-CDED-478A-B974-F45F41C29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040"/>
            <a:ext cx="9179719" cy="502015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D3CEC7-E1A3-4725-86EE-4D0A3095BE3A}"/>
              </a:ext>
            </a:extLst>
          </p:cNvPr>
          <p:cNvSpPr/>
          <p:nvPr/>
        </p:nvSpPr>
        <p:spPr>
          <a:xfrm>
            <a:off x="3581400" y="5638800"/>
            <a:ext cx="2732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The Roman Ruin</a:t>
            </a:r>
          </a:p>
        </p:txBody>
      </p:sp>
    </p:spTree>
    <p:extLst>
      <p:ext uri="{BB962C8B-B14F-4D97-AF65-F5344CB8AC3E}">
        <p14:creationId xmlns:p14="http://schemas.microsoft.com/office/powerpoint/2010/main" val="1728064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08BB50-5A76-4602-ACE9-36FF86FA2D5B}"/>
              </a:ext>
            </a:extLst>
          </p:cNvPr>
          <p:cNvSpPr/>
          <p:nvPr/>
        </p:nvSpPr>
        <p:spPr>
          <a:xfrm>
            <a:off x="1525292" y="2330705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"</a:t>
            </a:r>
            <a:r>
              <a:rPr lang="en-US" dirty="0">
                <a:hlinkClick r:id="rId2" tooltip="Cinderella"/>
              </a:rPr>
              <a:t>Cinderella</a:t>
            </a:r>
            <a:r>
              <a:rPr lang="en-US" dirty="0"/>
              <a:t>" ("</a:t>
            </a:r>
            <a:r>
              <a:rPr lang="en-US" i="1" dirty="0" err="1"/>
              <a:t>Aschenputtel</a:t>
            </a:r>
            <a:r>
              <a:rPr lang="en-US" dirty="0"/>
              <a:t>"), "</a:t>
            </a:r>
            <a:r>
              <a:rPr lang="en-US" dirty="0">
                <a:hlinkClick r:id="rId3" tooltip="The Frog Prince (story)"/>
              </a:rPr>
              <a:t>The Frog Prince</a:t>
            </a:r>
            <a:r>
              <a:rPr lang="en-US" dirty="0"/>
              <a:t>" ("</a:t>
            </a:r>
            <a:r>
              <a:rPr lang="en-US" i="1" dirty="0"/>
              <a:t>Der </a:t>
            </a:r>
            <a:r>
              <a:rPr lang="en-US" i="1" dirty="0" err="1"/>
              <a:t>Froschkönig</a:t>
            </a:r>
            <a:r>
              <a:rPr lang="en-US" dirty="0"/>
              <a:t>"), "</a:t>
            </a:r>
            <a:r>
              <a:rPr lang="en-US" dirty="0">
                <a:hlinkClick r:id="rId4" tooltip="The Goose-Girl"/>
              </a:rPr>
              <a:t>The Goose-Girl</a:t>
            </a:r>
            <a:r>
              <a:rPr lang="en-US" dirty="0"/>
              <a:t>" ("Die </a:t>
            </a:r>
            <a:r>
              <a:rPr lang="en-US" dirty="0" err="1"/>
              <a:t>Gänsemagd</a:t>
            </a:r>
            <a:r>
              <a:rPr lang="en-US" dirty="0"/>
              <a:t>"), "</a:t>
            </a:r>
            <a:r>
              <a:rPr lang="en-US" dirty="0">
                <a:hlinkClick r:id="rId5" tooltip="Hansel and Gretel"/>
              </a:rPr>
              <a:t>Hansel and Gretel</a:t>
            </a:r>
            <a:r>
              <a:rPr lang="en-US" dirty="0"/>
              <a:t>" ("</a:t>
            </a:r>
            <a:r>
              <a:rPr lang="en-US" i="1" dirty="0" err="1"/>
              <a:t>Hänsel</a:t>
            </a:r>
            <a:r>
              <a:rPr lang="en-US" i="1" dirty="0"/>
              <a:t> und Gretel</a:t>
            </a:r>
            <a:r>
              <a:rPr lang="en-US" dirty="0"/>
              <a:t>"), "</a:t>
            </a:r>
            <a:r>
              <a:rPr lang="en-US" dirty="0">
                <a:hlinkClick r:id="rId6" tooltip="Rapunzel"/>
              </a:rPr>
              <a:t>Rapunzel</a:t>
            </a:r>
            <a:r>
              <a:rPr lang="en-US" dirty="0"/>
              <a:t>", "</a:t>
            </a:r>
            <a:r>
              <a:rPr lang="en-US" dirty="0">
                <a:hlinkClick r:id="rId7" tooltip="Rumpelstiltskin"/>
              </a:rPr>
              <a:t>Rumpelstiltskin</a:t>
            </a:r>
            <a:r>
              <a:rPr lang="en-US" dirty="0"/>
              <a:t>" ("</a:t>
            </a:r>
            <a:r>
              <a:rPr lang="en-US" i="1" dirty="0" err="1"/>
              <a:t>Rumpelstilzchen</a:t>
            </a:r>
            <a:r>
              <a:rPr lang="en-US" dirty="0"/>
              <a:t>"), "</a:t>
            </a:r>
            <a:r>
              <a:rPr lang="en-US" dirty="0">
                <a:hlinkClick r:id="rId8" tooltip="Sleeping Beauty"/>
              </a:rPr>
              <a:t>Sleeping Beauty</a:t>
            </a:r>
            <a:r>
              <a:rPr lang="en-US" dirty="0"/>
              <a:t>" ("</a:t>
            </a:r>
            <a:r>
              <a:rPr lang="en-US" i="1" dirty="0" err="1"/>
              <a:t>Dornröschen</a:t>
            </a:r>
            <a:r>
              <a:rPr lang="en-US" dirty="0"/>
              <a:t>"), and "</a:t>
            </a:r>
            <a:r>
              <a:rPr lang="en-US" dirty="0">
                <a:hlinkClick r:id="rId9" tooltip="Snow White"/>
              </a:rPr>
              <a:t>Snow White</a:t>
            </a:r>
            <a:r>
              <a:rPr lang="en-US" dirty="0"/>
              <a:t>" ("</a:t>
            </a:r>
            <a:r>
              <a:rPr lang="en-US" i="1" dirty="0" err="1"/>
              <a:t>Schneewittchen</a:t>
            </a:r>
            <a:r>
              <a:rPr lang="en-US" dirty="0"/>
              <a:t>").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446BD4-3693-4BA0-8B5B-6A15DAE1D6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" y="-1"/>
            <a:ext cx="2240280" cy="23522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4E4598-38F3-43B7-8697-761B8FFD24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52293"/>
            <a:ext cx="3048000" cy="45027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E8DBD3E-7435-4E61-B76C-91BB6F815616}"/>
              </a:ext>
            </a:extLst>
          </p:cNvPr>
          <p:cNvSpPr/>
          <p:nvPr/>
        </p:nvSpPr>
        <p:spPr>
          <a:xfrm>
            <a:off x="2438400" y="5334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/>
              <a:t>The Brothers Grimm </a:t>
            </a:r>
            <a:br>
              <a:rPr lang="de-DE" dirty="0"/>
            </a:br>
            <a:r>
              <a:rPr lang="de-DE" dirty="0"/>
              <a:t>(die Brüder Grimm)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237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ns Christian Andersen (1952) - The Ugly Duckling Scene (6-10) - Movieclips">
            <a:hlinkClick r:id="" action="ppaction://media"/>
            <a:extLst>
              <a:ext uri="{FF2B5EF4-FFF2-40B4-BE49-F238E27FC236}">
                <a16:creationId xmlns:a16="http://schemas.microsoft.com/office/drawing/2014/main" id="{080951AE-3F8F-46EF-8D61-26BA5A3204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1828800"/>
            <a:ext cx="8686800" cy="488632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09EC4DA-7CCB-4013-9E77-7C07DB989AB6}"/>
              </a:ext>
            </a:extLst>
          </p:cNvPr>
          <p:cNvSpPr/>
          <p:nvPr/>
        </p:nvSpPr>
        <p:spPr>
          <a:xfrm>
            <a:off x="102031" y="30480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"</a:t>
            </a:r>
            <a:r>
              <a:rPr lang="en-US" b="1" dirty="0"/>
              <a:t>The Ugly Duckling</a:t>
            </a:r>
            <a:r>
              <a:rPr lang="en-US" dirty="0"/>
              <a:t>" (</a:t>
            </a:r>
            <a:r>
              <a:rPr lang="en-US" dirty="0">
                <a:hlinkClick r:id="rId5" tooltip="Danish language"/>
              </a:rPr>
              <a:t>Danish</a:t>
            </a:r>
            <a:r>
              <a:rPr lang="en-US" dirty="0"/>
              <a:t>: </a:t>
            </a:r>
            <a:r>
              <a:rPr lang="en-US" i="1" dirty="0"/>
              <a:t>Den </a:t>
            </a:r>
            <a:r>
              <a:rPr lang="en-US" i="1" dirty="0" err="1"/>
              <a:t>grimme</a:t>
            </a:r>
            <a:r>
              <a:rPr lang="en-US" i="1" dirty="0"/>
              <a:t> </a:t>
            </a:r>
            <a:r>
              <a:rPr lang="en-US" i="1" dirty="0" err="1"/>
              <a:t>ælling</a:t>
            </a:r>
            <a:r>
              <a:rPr lang="en-US" dirty="0"/>
              <a:t>) is a literary </a:t>
            </a:r>
            <a:r>
              <a:rPr lang="en-US" dirty="0">
                <a:hlinkClick r:id="rId6" tooltip="Fairy tale"/>
              </a:rPr>
              <a:t>fairy tale</a:t>
            </a:r>
            <a:r>
              <a:rPr lang="en-US" dirty="0"/>
              <a:t> by Danish poet and author </a:t>
            </a:r>
            <a:r>
              <a:rPr lang="en-US" dirty="0">
                <a:hlinkClick r:id="rId7" tooltip="Hans Christian Andersen"/>
              </a:rPr>
              <a:t>Hans Christian Andersen</a:t>
            </a:r>
            <a:r>
              <a:rPr lang="en-US" dirty="0"/>
              <a:t> (1805–1875)</a:t>
            </a:r>
          </a:p>
        </p:txBody>
      </p:sp>
    </p:spTree>
    <p:extLst>
      <p:ext uri="{BB962C8B-B14F-4D97-AF65-F5344CB8AC3E}">
        <p14:creationId xmlns:p14="http://schemas.microsoft.com/office/powerpoint/2010/main" val="116339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3">
            <a:extLst>
              <a:ext uri="{FF2B5EF4-FFF2-40B4-BE49-F238E27FC236}">
                <a16:creationId xmlns:a16="http://schemas.microsoft.com/office/drawing/2014/main" id="{0B169F5C-3D2A-4D59-908E-62DF7DE643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343400" y="0"/>
            <a:ext cx="4800600" cy="6096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200">
                <a:cs typeface="Times New Roman" panose="02020603050405020304" pitchFamily="18" charset="0"/>
              </a:rPr>
              <a:t>2)</a:t>
            </a:r>
            <a:r>
              <a:rPr lang="en-US" altLang="en-US" sz="2200" b="1">
                <a:cs typeface="Times New Roman" panose="02020603050405020304" pitchFamily="18" charset="0"/>
              </a:rPr>
              <a:t>The Ottoman Empire ruled by Muslim Turks</a:t>
            </a:r>
            <a:r>
              <a:rPr lang="en-US" altLang="en-US" sz="2200"/>
              <a:t> </a:t>
            </a:r>
          </a:p>
          <a:p>
            <a:pPr>
              <a:lnSpc>
                <a:spcPct val="90000"/>
              </a:lnSpc>
            </a:pPr>
            <a:r>
              <a:rPr lang="en-US" altLang="en-US" sz="2200">
                <a:cs typeface="Times New Roman" panose="02020603050405020304" pitchFamily="18" charset="0"/>
              </a:rPr>
              <a:t>The Ottomans controlled Greeks, Arabs, Armenians, and several other Balkan (Slavic) areas</a:t>
            </a:r>
            <a:r>
              <a:rPr lang="en-US" altLang="en-US" sz="2200"/>
              <a:t> </a:t>
            </a:r>
          </a:p>
          <a:p>
            <a:pPr>
              <a:lnSpc>
                <a:spcPct val="90000"/>
              </a:lnSpc>
            </a:pPr>
            <a:r>
              <a:rPr lang="en-US" altLang="en-US" sz="2200"/>
              <a:t>Revolutions breakout in Greece (1827) &amp; the Balkans</a:t>
            </a:r>
          </a:p>
          <a:p>
            <a:pPr>
              <a:lnSpc>
                <a:spcPct val="90000"/>
              </a:lnSpc>
            </a:pPr>
            <a:endParaRPr lang="en-US" altLang="en-US" sz="2200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200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200">
              <a:cs typeface="Times New Roman" panose="02020603050405020304" pitchFamily="18" charset="0"/>
            </a:endParaRPr>
          </a:p>
        </p:txBody>
      </p:sp>
      <p:pic>
        <p:nvPicPr>
          <p:cNvPr id="90117" name="Picture 5">
            <a:extLst>
              <a:ext uri="{FF2B5EF4-FFF2-40B4-BE49-F238E27FC236}">
                <a16:creationId xmlns:a16="http://schemas.microsoft.com/office/drawing/2014/main" id="{FC9C7FDE-93E0-449E-9104-8FBFE9358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42672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118" name="Text Box 6">
            <a:extLst>
              <a:ext uri="{FF2B5EF4-FFF2-40B4-BE49-F238E27FC236}">
                <a16:creationId xmlns:a16="http://schemas.microsoft.com/office/drawing/2014/main" id="{541D3812-114F-4EB1-806E-BD3223B2FD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962400"/>
            <a:ext cx="91440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>
                <a:cs typeface="Times New Roman" panose="02020603050405020304" pitchFamily="18" charset="0"/>
              </a:rPr>
              <a:t>3) </a:t>
            </a:r>
            <a:r>
              <a:rPr lang="en-US" altLang="en-US" sz="2200" b="1">
                <a:cs typeface="Times New Roman" panose="02020603050405020304" pitchFamily="18" charset="0"/>
              </a:rPr>
              <a:t>The Russian Empire ruled by the Romanovs</a:t>
            </a:r>
          </a:p>
        </p:txBody>
      </p:sp>
      <p:sp>
        <p:nvSpPr>
          <p:cNvPr id="90120" name="Text Box 8">
            <a:extLst>
              <a:ext uri="{FF2B5EF4-FFF2-40B4-BE49-F238E27FC236}">
                <a16:creationId xmlns:a16="http://schemas.microsoft.com/office/drawing/2014/main" id="{2F151EBF-E7B9-4CEE-AC10-12E5A3710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19600"/>
            <a:ext cx="91440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en-US" sz="2200">
                <a:cs typeface="Times New Roman" panose="02020603050405020304" pitchFamily="18" charset="0"/>
              </a:rPr>
              <a:t>The Romanovs begin a policy called Russification, which forced Russian culture/language on all other ethnic groups </a:t>
            </a:r>
            <a:endParaRPr lang="en-US" altLang="en-US" sz="2200"/>
          </a:p>
        </p:txBody>
      </p:sp>
      <p:sp>
        <p:nvSpPr>
          <p:cNvPr id="90121" name="Text Box 9">
            <a:extLst>
              <a:ext uri="{FF2B5EF4-FFF2-40B4-BE49-F238E27FC236}">
                <a16:creationId xmlns:a16="http://schemas.microsoft.com/office/drawing/2014/main" id="{7E46A09D-B0F7-410E-AA47-A51E90835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05400"/>
            <a:ext cx="91440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en-US" sz="2200">
                <a:cs typeface="Times New Roman" panose="02020603050405020304" pitchFamily="18" charset="0"/>
              </a:rPr>
              <a:t>Nationalistic revolution starts in Poland in 1830, Czar Nicholas I tries to expand Russia in Crimean War and loses</a:t>
            </a:r>
            <a:endParaRPr lang="en-US" altLang="en-US" sz="2200"/>
          </a:p>
        </p:txBody>
      </p:sp>
      <p:sp>
        <p:nvSpPr>
          <p:cNvPr id="90122" name="Oval 10">
            <a:extLst>
              <a:ext uri="{FF2B5EF4-FFF2-40B4-BE49-F238E27FC236}">
                <a16:creationId xmlns:a16="http://schemas.microsoft.com/office/drawing/2014/main" id="{6891B0DB-A803-46C4-B3CA-6C07201C35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838200"/>
            <a:ext cx="685800" cy="762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0124" name="Picture 12" descr="http://www.alakhbar-usa.com/aloumaal3arabia/egypt/eg-1897.gif">
            <a:extLst>
              <a:ext uri="{FF2B5EF4-FFF2-40B4-BE49-F238E27FC236}">
                <a16:creationId xmlns:a16="http://schemas.microsoft.com/office/drawing/2014/main" id="{C274E402-82DD-4374-A370-62C39B0F7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600200"/>
            <a:ext cx="685800" cy="4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26" name="Picture 14" descr="http://12sailingreece.com/Photos/greek%20flag.gif">
            <a:extLst>
              <a:ext uri="{FF2B5EF4-FFF2-40B4-BE49-F238E27FC236}">
                <a16:creationId xmlns:a16="http://schemas.microsoft.com/office/drawing/2014/main" id="{8A65827B-00F6-42F5-9BA9-E43DE8647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95400"/>
            <a:ext cx="639763" cy="41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28" name="Picture 16" descr="http://www.djmikefox.com/includes/BRITISH%20FLAG.jpg">
            <a:extLst>
              <a:ext uri="{FF2B5EF4-FFF2-40B4-BE49-F238E27FC236}">
                <a16:creationId xmlns:a16="http://schemas.microsoft.com/office/drawing/2014/main" id="{E459E6F2-7456-4D02-A18A-AB98019C0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609600" cy="39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30" name="Picture 18" descr="http://www.appliedlanguage.com/flags_of_the_world/large_flag_of_french_guiana.gif">
            <a:extLst>
              <a:ext uri="{FF2B5EF4-FFF2-40B4-BE49-F238E27FC236}">
                <a16:creationId xmlns:a16="http://schemas.microsoft.com/office/drawing/2014/main" id="{205C183C-7F7C-44D2-BF11-B5BFC4FB7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6858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31" name="Picture 19" descr="http://www.russiansinthecef.ca/images/russian_empire.png">
            <a:extLst>
              <a:ext uri="{FF2B5EF4-FFF2-40B4-BE49-F238E27FC236}">
                <a16:creationId xmlns:a16="http://schemas.microsoft.com/office/drawing/2014/main" id="{2DD95028-2518-480F-B409-9FABC912B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81000"/>
            <a:ext cx="685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32" name="Text Box 20">
            <a:extLst>
              <a:ext uri="{FF2B5EF4-FFF2-40B4-BE49-F238E27FC236}">
                <a16:creationId xmlns:a16="http://schemas.microsoft.com/office/drawing/2014/main" id="{DAF7139E-838A-4D11-904F-DDB90D4D6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10200"/>
            <a:ext cx="9144000" cy="106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None/>
            </a:pPr>
            <a:endParaRPr lang="en-US" altLang="en-US" sz="2200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en-US" sz="2200"/>
              <a:t>Alexander II tries to reform Russia but is assassinated, Alexander III strengthens absolutism – more nationalist revolts</a:t>
            </a:r>
          </a:p>
        </p:txBody>
      </p:sp>
      <p:sp>
        <p:nvSpPr>
          <p:cNvPr id="90136" name="Text Box 24">
            <a:extLst>
              <a:ext uri="{FF2B5EF4-FFF2-40B4-BE49-F238E27FC236}">
                <a16:creationId xmlns:a16="http://schemas.microsoft.com/office/drawing/2014/main" id="{E3C998A0-65D2-4951-9B76-6D49D104D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2667000"/>
            <a:ext cx="4648200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en-US" sz="2200">
                <a:cs typeface="Times New Roman" panose="02020603050405020304" pitchFamily="18" charset="0"/>
              </a:rPr>
              <a:t>  Greeks aided by Britain, France, Russia.  After losing war, Ottomans are pressured to grant equal citizenship to all</a:t>
            </a:r>
            <a:endParaRPr lang="en-US" altLang="en-US" sz="2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0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0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90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90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90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90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0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0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0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0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0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0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0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0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0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90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5" grpId="0" build="p" autoUpdateAnimBg="0"/>
      <p:bldP spid="90118" grpId="0" autoUpdateAnimBg="0"/>
      <p:bldP spid="90120" grpId="0" autoUpdateAnimBg="0"/>
      <p:bldP spid="90121" grpId="0" autoUpdateAnimBg="0"/>
      <p:bldP spid="90132" grpId="0" autoUpdateAnimBg="0"/>
      <p:bldP spid="90136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19FC1A-E999-4553-86A6-FCB0CFD53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73A32C4-FA0A-44D5-B0B9-FA13F56B478E}"/>
              </a:ext>
            </a:extLst>
          </p:cNvPr>
          <p:cNvSpPr/>
          <p:nvPr/>
        </p:nvSpPr>
        <p:spPr>
          <a:xfrm>
            <a:off x="152400" y="0"/>
            <a:ext cx="899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Palace Square backed by the General staff arch and building, as the main square of the Russian Empire it was the setting of many events of historic significance</a:t>
            </a:r>
          </a:p>
        </p:txBody>
      </p:sp>
    </p:spTree>
    <p:extLst>
      <p:ext uri="{BB962C8B-B14F-4D97-AF65-F5344CB8AC3E}">
        <p14:creationId xmlns:p14="http://schemas.microsoft.com/office/powerpoint/2010/main" val="2415180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8FAD9879-D6A6-413B-B6B0-4202457F27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162925" cy="427038"/>
          </a:xfrm>
        </p:spPr>
        <p:txBody>
          <a:bodyPr/>
          <a:lstStyle/>
          <a:p>
            <a:r>
              <a:rPr lang="en-US" altLang="en-US" sz="2200" b="1"/>
              <a:t>Nationalist Thought</a:t>
            </a:r>
          </a:p>
        </p:txBody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525CB91E-8EB2-4D57-9341-F88E21C2B9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457200"/>
            <a:ext cx="9144000" cy="6400800"/>
          </a:xfrm>
        </p:spPr>
        <p:txBody>
          <a:bodyPr/>
          <a:lstStyle/>
          <a:p>
            <a:r>
              <a:rPr lang="en-US" altLang="en-US" sz="2200" dirty="0"/>
              <a:t>Three different types of political thought in 1800s Europe: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200" dirty="0"/>
              <a:t>	1) Conservatives - </a:t>
            </a:r>
            <a:r>
              <a:rPr lang="en-US" altLang="en-US" sz="2200" dirty="0">
                <a:cs typeface="Times New Roman" panose="02020603050405020304" pitchFamily="18" charset="0"/>
              </a:rPr>
              <a:t>wanted to keep everything the same and allow absolute monarchs to rule (nobles, landowners)</a:t>
            </a:r>
            <a:endParaRPr lang="en-US" altLang="en-US" sz="2200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200" dirty="0"/>
              <a:t>	2) Liberals – wanted more power for Parliaments and only the educated or landowners vote (middle class, merchants)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200" dirty="0"/>
              <a:t>	3) Radicals – favored drastic change, all people should vote &amp; government should follow Enlightenment (poor, workers)</a:t>
            </a:r>
          </a:p>
          <a:p>
            <a:r>
              <a:rPr lang="en-US" altLang="en-US" sz="2200" dirty="0"/>
              <a:t>Other people in Europe were also upset that their country was ruled by a foreigner or they weren’t united</a:t>
            </a:r>
          </a:p>
          <a:p>
            <a:r>
              <a:rPr lang="en-US" altLang="en-US" sz="2200" dirty="0"/>
              <a:t>People should be loyal to a country not a king</a:t>
            </a:r>
          </a:p>
          <a:p>
            <a:r>
              <a:rPr lang="en-US" altLang="en-US" sz="2200" dirty="0">
                <a:cs typeface="Times New Roman" panose="02020603050405020304" pitchFamily="18" charset="0"/>
              </a:rPr>
              <a:t>People should unite into countries based on their nationality</a:t>
            </a:r>
            <a:endParaRPr lang="en-US" altLang="en-US" sz="2200" dirty="0"/>
          </a:p>
          <a:p>
            <a:r>
              <a:rPr lang="en-US" altLang="en-US" sz="2200" dirty="0"/>
              <a:t>Since many people shared a common culture and history, the idea of Nationalism emerges</a:t>
            </a:r>
            <a:endParaRPr lang="en-US" altLang="en-US" sz="2200" dirty="0">
              <a:cs typeface="Times New Roman" panose="02020603050405020304" pitchFamily="18" charset="0"/>
            </a:endParaRPr>
          </a:p>
          <a:p>
            <a:r>
              <a:rPr lang="en-US" altLang="en-US" sz="2200" dirty="0">
                <a:cs typeface="Times New Roman" panose="02020603050405020304" pitchFamily="18" charset="0"/>
              </a:rPr>
              <a:t>Nationalistic Revolutions will breakout in Europe</a:t>
            </a:r>
          </a:p>
          <a:p>
            <a:r>
              <a:rPr lang="en-US" altLang="en-US" sz="2200" dirty="0">
                <a:cs typeface="Times New Roman" panose="02020603050405020304" pitchFamily="18" charset="0"/>
              </a:rPr>
              <a:t>The Congress of Vienna fails to stop nationalist revolutions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2200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7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7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7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7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70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70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70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70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70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70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70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70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 autoUpdateAnimBg="0"/>
      <p:bldP spid="87043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93B92B-8E06-497B-8FBA-12E528353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79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70E8A2D-3D57-474D-8BF3-C7E72C3A4707}"/>
              </a:ext>
            </a:extLst>
          </p:cNvPr>
          <p:cNvSpPr/>
          <p:nvPr/>
        </p:nvSpPr>
        <p:spPr>
          <a:xfrm>
            <a:off x="3505200" y="6248400"/>
            <a:ext cx="25581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Peterhof</a:t>
            </a:r>
            <a:r>
              <a:rPr lang="en-US" dirty="0"/>
              <a:t> Palace</a:t>
            </a:r>
          </a:p>
        </p:txBody>
      </p:sp>
    </p:spTree>
    <p:extLst>
      <p:ext uri="{BB962C8B-B14F-4D97-AF65-F5344CB8AC3E}">
        <p14:creationId xmlns:p14="http://schemas.microsoft.com/office/powerpoint/2010/main" val="15825557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F31AFE-6E41-4276-A66A-1D157A387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4" y="0"/>
            <a:ext cx="4800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FBA3D4B-A408-4BF1-9FE2-4C8137A4CDE4}"/>
              </a:ext>
            </a:extLst>
          </p:cNvPr>
          <p:cNvSpPr/>
          <p:nvPr/>
        </p:nvSpPr>
        <p:spPr>
          <a:xfrm>
            <a:off x="5562600" y="2819400"/>
            <a:ext cx="464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"Jordan Staircase"</a:t>
            </a:r>
          </a:p>
        </p:txBody>
      </p:sp>
    </p:spTree>
    <p:extLst>
      <p:ext uri="{BB962C8B-B14F-4D97-AF65-F5344CB8AC3E}">
        <p14:creationId xmlns:p14="http://schemas.microsoft.com/office/powerpoint/2010/main" val="40006007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8AA499-8584-4F24-8CCA-E4508A492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675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188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C480F0-7306-49D1-B65E-BDB649933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66" y="0"/>
            <a:ext cx="9166917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5698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5B7C93-A420-4101-B460-7917094A5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314"/>
            <a:ext cx="9148417" cy="686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922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2C01C2-8558-439D-9861-386B254D8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1485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1CE307-09BB-4044-BF14-72A9A5D063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49" y="3386542"/>
            <a:ext cx="461568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0140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483E35-BA1F-4A39-BA6C-EADDF99CB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72" y="0"/>
            <a:ext cx="72860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428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E7E4D6-7D17-43A5-9C68-85BCA9ED0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1820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F9F77A-07B3-49BE-B12A-08685EB4F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" y="14206"/>
            <a:ext cx="9134959" cy="685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1650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9F50E7-9A8C-45E9-BB85-7527371BA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76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3">
            <a:extLst>
              <a:ext uri="{FF2B5EF4-FFF2-40B4-BE49-F238E27FC236}">
                <a16:creationId xmlns:a16="http://schemas.microsoft.com/office/drawing/2014/main" id="{72617381-3E3C-45DD-A316-A0DA0F2406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en-US" altLang="en-US"/>
          </a:p>
          <a:p>
            <a:pPr>
              <a:buFont typeface="Wingdings" panose="05000000000000000000" pitchFamily="2" charset="2"/>
              <a:buNone/>
            </a:pPr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r>
              <a:rPr lang="en-US" altLang="en-US" sz="2200"/>
              <a:t>Positives – people overcome differences, overthrow imperial rule, democratic governments, competition leads to advance</a:t>
            </a:r>
          </a:p>
          <a:p>
            <a:r>
              <a:rPr lang="en-US" altLang="en-US" sz="2200"/>
              <a:t>Negatives – Forced assimilation of minority, extreme nationalism, competition leads to war</a:t>
            </a:r>
          </a:p>
          <a:p>
            <a:endParaRPr lang="en-US" altLang="en-US" sz="2200"/>
          </a:p>
          <a:p>
            <a:pPr>
              <a:buFont typeface="Wingdings" panose="05000000000000000000" pitchFamily="2" charset="2"/>
              <a:buNone/>
            </a:pPr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</p:txBody>
      </p:sp>
      <p:sp>
        <p:nvSpPr>
          <p:cNvPr id="88068" name="AutoShape 4">
            <a:extLst>
              <a:ext uri="{FF2B5EF4-FFF2-40B4-BE49-F238E27FC236}">
                <a16:creationId xmlns:a16="http://schemas.microsoft.com/office/drawing/2014/main" id="{7765800C-6120-4806-AE75-BD188E078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457200"/>
            <a:ext cx="7467600" cy="4876800"/>
          </a:xfrm>
          <a:prstGeom prst="flowChartSummingJunction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88069" name="Line 5">
            <a:extLst>
              <a:ext uri="{FF2B5EF4-FFF2-40B4-BE49-F238E27FC236}">
                <a16:creationId xmlns:a16="http://schemas.microsoft.com/office/drawing/2014/main" id="{014FE957-262C-480D-BFBE-CCA79EAB05F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48200" y="457200"/>
            <a:ext cx="0" cy="487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70" name="Rectangle 6">
            <a:extLst>
              <a:ext uri="{FF2B5EF4-FFF2-40B4-BE49-F238E27FC236}">
                <a16:creationId xmlns:a16="http://schemas.microsoft.com/office/drawing/2014/main" id="{60248159-F23F-41F9-B221-E48398B70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527527"/>
            <a:ext cx="17526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dirty="0"/>
              <a:t>Nation-</a:t>
            </a:r>
          </a:p>
          <a:p>
            <a:pPr algn="ctr"/>
            <a:r>
              <a:rPr lang="en-US" altLang="en-US" dirty="0"/>
              <a:t>State</a:t>
            </a:r>
          </a:p>
        </p:txBody>
      </p:sp>
      <p:sp>
        <p:nvSpPr>
          <p:cNvPr id="88077" name="Text Box 13">
            <a:extLst>
              <a:ext uri="{FF2B5EF4-FFF2-40B4-BE49-F238E27FC236}">
                <a16:creationId xmlns:a16="http://schemas.microsoft.com/office/drawing/2014/main" id="{F809A5D9-821E-41CB-82F9-D4C6166E0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4419600"/>
            <a:ext cx="14478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200"/>
          </a:p>
        </p:txBody>
      </p:sp>
      <p:sp>
        <p:nvSpPr>
          <p:cNvPr id="88078" name="Text Box 14">
            <a:extLst>
              <a:ext uri="{FF2B5EF4-FFF2-40B4-BE49-F238E27FC236}">
                <a16:creationId xmlns:a16="http://schemas.microsoft.com/office/drawing/2014/main" id="{6AC6959E-4214-444A-8424-0D72E23D5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762000"/>
            <a:ext cx="20574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effectLst>
                  <a:outerShdw blurRad="38100" dist="38100" dir="2700000" algn="tl">
                    <a:srgbClr val="FFFFFF"/>
                  </a:outerShdw>
                </a:effectLst>
              </a:rPr>
              <a:t>Culture</a:t>
            </a:r>
            <a:r>
              <a:rPr lang="en-US" altLang="en-US"/>
              <a:t> – </a:t>
            </a:r>
            <a:r>
              <a:rPr lang="en-US" altLang="en-US" sz="2200"/>
              <a:t>shared way of life</a:t>
            </a:r>
          </a:p>
        </p:txBody>
      </p:sp>
      <p:sp>
        <p:nvSpPr>
          <p:cNvPr id="88079" name="Text Box 15">
            <a:extLst>
              <a:ext uri="{FF2B5EF4-FFF2-40B4-BE49-F238E27FC236}">
                <a16:creationId xmlns:a16="http://schemas.microsoft.com/office/drawing/2014/main" id="{002708EE-B93F-4E8C-8C16-848B93279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762000"/>
            <a:ext cx="1676400" cy="115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effectLst>
                  <a:outerShdw blurRad="38100" dist="38100" dir="2700000" algn="tl">
                    <a:srgbClr val="FFFFFF"/>
                  </a:outerShdw>
                </a:effectLst>
              </a:rPr>
              <a:t>History -</a:t>
            </a:r>
            <a:r>
              <a:rPr lang="en-US" altLang="en-US" sz="2200"/>
              <a:t>a common past</a:t>
            </a:r>
            <a:r>
              <a:rPr lang="en-US" altLang="en-US" b="1">
                <a:effectLst>
                  <a:outerShdw blurRad="38100" dist="38100" dir="2700000" algn="tl">
                    <a:srgbClr val="FFFFFF"/>
                  </a:outerShdw>
                </a:effectLst>
              </a:rPr>
              <a:t>  </a:t>
            </a:r>
          </a:p>
        </p:txBody>
      </p:sp>
      <p:sp>
        <p:nvSpPr>
          <p:cNvPr id="88080" name="Text Box 16">
            <a:extLst>
              <a:ext uri="{FF2B5EF4-FFF2-40B4-BE49-F238E27FC236}">
                <a16:creationId xmlns:a16="http://schemas.microsoft.com/office/drawing/2014/main" id="{27425B2E-8B59-4DA6-819A-F31CF3F45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2362200"/>
            <a:ext cx="24384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effectLst>
                  <a:outerShdw blurRad="38100" dist="38100" dir="2700000" algn="tl">
                    <a:srgbClr val="FFFFFF"/>
                  </a:outerShdw>
                </a:effectLst>
              </a:rPr>
              <a:t>Language-</a:t>
            </a:r>
            <a:r>
              <a:rPr lang="en-US" altLang="en-US" sz="2200"/>
              <a:t>shared communication</a:t>
            </a:r>
          </a:p>
        </p:txBody>
      </p:sp>
      <p:sp>
        <p:nvSpPr>
          <p:cNvPr id="88081" name="Text Box 17">
            <a:extLst>
              <a:ext uri="{FF2B5EF4-FFF2-40B4-BE49-F238E27FC236}">
                <a16:creationId xmlns:a16="http://schemas.microsoft.com/office/drawing/2014/main" id="{AB9BF76E-5214-4959-9817-2A9D44C2F0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3733800"/>
            <a:ext cx="1905000" cy="149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effectLst>
                  <a:outerShdw blurRad="38100" dist="38100" dir="2700000" algn="tl">
                    <a:srgbClr val="FFFFFF"/>
                  </a:outerShdw>
                </a:effectLst>
              </a:rPr>
              <a:t>Territory</a:t>
            </a:r>
            <a:r>
              <a:rPr lang="en-US" altLang="en-US"/>
              <a:t> – </a:t>
            </a:r>
            <a:r>
              <a:rPr lang="en-US" altLang="en-US" sz="2200"/>
              <a:t>land belongs to group</a:t>
            </a:r>
          </a:p>
        </p:txBody>
      </p:sp>
      <p:sp>
        <p:nvSpPr>
          <p:cNvPr id="88082" name="Text Box 18">
            <a:extLst>
              <a:ext uri="{FF2B5EF4-FFF2-40B4-BE49-F238E27FC236}">
                <a16:creationId xmlns:a16="http://schemas.microsoft.com/office/drawing/2014/main" id="{A9EF2F77-F4DD-43DE-BA75-74F8EBDE7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133600"/>
            <a:ext cx="23622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effectLst>
                  <a:outerShdw blurRad="38100" dist="38100" dir="2700000" algn="tl">
                    <a:srgbClr val="FFFFFF"/>
                  </a:outerShdw>
                </a:effectLst>
              </a:rPr>
              <a:t>Nationality</a:t>
            </a:r>
            <a:r>
              <a:rPr lang="en-US" altLang="en-US"/>
              <a:t> – shared ethnic ancestry</a:t>
            </a:r>
          </a:p>
        </p:txBody>
      </p:sp>
      <p:sp>
        <p:nvSpPr>
          <p:cNvPr id="88083" name="Text Box 19">
            <a:extLst>
              <a:ext uri="{FF2B5EF4-FFF2-40B4-BE49-F238E27FC236}">
                <a16:creationId xmlns:a16="http://schemas.microsoft.com/office/drawing/2014/main" id="{5EF8CD48-B3EF-4242-9CA5-9422D6D3A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3886200"/>
            <a:ext cx="1905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/>
              <a:t>Religion-</a:t>
            </a:r>
            <a:r>
              <a:rPr lang="en-US" altLang="en-US"/>
              <a:t> shared by most</a:t>
            </a:r>
          </a:p>
        </p:txBody>
      </p:sp>
      <p:sp>
        <p:nvSpPr>
          <p:cNvPr id="88084" name="Text Box 20">
            <a:extLst>
              <a:ext uri="{FF2B5EF4-FFF2-40B4-BE49-F238E27FC236}">
                <a16:creationId xmlns:a16="http://schemas.microsoft.com/office/drawing/2014/main" id="{5924D3F0-860E-4EF3-9A00-BDDB0E58A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3581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/>
              <a:t>Nationalism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8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8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8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88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88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88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8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88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88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80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80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80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80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7" grpId="0" build="p" autoUpdateAnimBg="0"/>
      <p:bldP spid="88068" grpId="0" animBg="1" autoUpdateAnimBg="0"/>
      <p:bldP spid="88070" grpId="0" animBg="1" autoUpdateAnimBg="0"/>
      <p:bldP spid="88078" grpId="0" autoUpdateAnimBg="0"/>
      <p:bldP spid="88079" grpId="0" autoUpdateAnimBg="0"/>
      <p:bldP spid="88080" grpId="0" autoUpdateAnimBg="0"/>
      <p:bldP spid="88081" grpId="0" autoUpdateAnimBg="0"/>
      <p:bldP spid="88082" grpId="0" autoUpdateAnimBg="0"/>
      <p:bldP spid="88083" grpId="0" autoUpdateAnimBg="0"/>
      <p:bldP spid="88084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026">
            <a:extLst>
              <a:ext uri="{FF2B5EF4-FFF2-40B4-BE49-F238E27FC236}">
                <a16:creationId xmlns:a16="http://schemas.microsoft.com/office/drawing/2014/main" id="{6E9251CD-2CD4-402C-B05E-DE55AE75E9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162925" cy="427038"/>
          </a:xfrm>
        </p:spPr>
        <p:txBody>
          <a:bodyPr/>
          <a:lstStyle/>
          <a:p>
            <a:r>
              <a:rPr lang="en-US" altLang="en-US" sz="2200" b="1"/>
              <a:t>Radicals in France</a:t>
            </a:r>
          </a:p>
        </p:txBody>
      </p:sp>
      <p:sp>
        <p:nvSpPr>
          <p:cNvPr id="94211" name="Rectangle 1027">
            <a:extLst>
              <a:ext uri="{FF2B5EF4-FFF2-40B4-BE49-F238E27FC236}">
                <a16:creationId xmlns:a16="http://schemas.microsoft.com/office/drawing/2014/main" id="{EFDA67C7-26F3-4214-B608-6AFA359044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58674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en-US" altLang="en-US" sz="2600">
              <a:cs typeface="Times New Roman" panose="02020603050405020304" pitchFamily="18" charset="0"/>
            </a:endParaRPr>
          </a:p>
          <a:p>
            <a:r>
              <a:rPr lang="en-US" altLang="en-US" sz="2200">
                <a:cs typeface="Times New Roman" panose="02020603050405020304" pitchFamily="18" charset="0"/>
              </a:rPr>
              <a:t>Louis-Philippe(XVIII) returns to power after Napoleonic Wars</a:t>
            </a:r>
          </a:p>
          <a:p>
            <a:r>
              <a:rPr lang="en-US" altLang="en-US" sz="2200">
                <a:cs typeface="Times New Roman" panose="02020603050405020304" pitchFamily="18" charset="0"/>
              </a:rPr>
              <a:t>After 18 years of rule, French people grow tired of a monarchy (again!) and violence erupts</a:t>
            </a:r>
          </a:p>
          <a:p>
            <a:r>
              <a:rPr lang="en-US" altLang="en-US" sz="2200">
                <a:cs typeface="Times New Roman" panose="02020603050405020304" pitchFamily="18" charset="0"/>
              </a:rPr>
              <a:t>New constitution is created (again!) calling for a president to share power with the assembly. Monarchy abolished (again!)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3600"/>
          </a:p>
        </p:txBody>
      </p:sp>
      <p:pic>
        <p:nvPicPr>
          <p:cNvPr id="94213" name="Picture 1029" descr="http://www.memo.fr/Media/LouisphilippeI.jpg">
            <a:extLst>
              <a:ext uri="{FF2B5EF4-FFF2-40B4-BE49-F238E27FC236}">
                <a16:creationId xmlns:a16="http://schemas.microsoft.com/office/drawing/2014/main" id="{F7557E61-9FA0-4BEA-9486-792C5D33C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191000"/>
            <a:ext cx="239553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7" name="Picture 1033" descr="http://www.battlefieldanomalies.com/solferino/images/napoleon_iii.jpg">
            <a:extLst>
              <a:ext uri="{FF2B5EF4-FFF2-40B4-BE49-F238E27FC236}">
                <a16:creationId xmlns:a16="http://schemas.microsoft.com/office/drawing/2014/main" id="{9FA83DD2-DC44-488F-BEB0-68F9D5B6C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114800"/>
            <a:ext cx="268605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9" name="Text Box 1035">
            <a:extLst>
              <a:ext uri="{FF2B5EF4-FFF2-40B4-BE49-F238E27FC236}">
                <a16:creationId xmlns:a16="http://schemas.microsoft.com/office/drawing/2014/main" id="{F6FFD896-DD29-4A65-AFD1-D84B77E0E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62200"/>
            <a:ext cx="91440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en-US" sz="2200">
                <a:cs typeface="Times New Roman" panose="02020603050405020304" pitchFamily="18" charset="0"/>
              </a:rPr>
              <a:t>  French people elect a new President named Louis-Napoleon (Napoleon’s nephew)</a:t>
            </a:r>
          </a:p>
        </p:txBody>
      </p:sp>
      <p:sp>
        <p:nvSpPr>
          <p:cNvPr id="94220" name="AutoShape 1036">
            <a:extLst>
              <a:ext uri="{FF2B5EF4-FFF2-40B4-BE49-F238E27FC236}">
                <a16:creationId xmlns:a16="http://schemas.microsoft.com/office/drawing/2014/main" id="{02425BDC-EE76-4AA6-9286-DAE543655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038600"/>
            <a:ext cx="2895600" cy="2819400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700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2" name="Text Box 1038">
            <a:extLst>
              <a:ext uri="{FF2B5EF4-FFF2-40B4-BE49-F238E27FC236}">
                <a16:creationId xmlns:a16="http://schemas.microsoft.com/office/drawing/2014/main" id="{7D1C941E-4FF2-4A9A-9A6D-92F29620F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48000"/>
            <a:ext cx="91440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en-US" sz="2200">
                <a:cs typeface="Times New Roman" panose="02020603050405020304" pitchFamily="18" charset="0"/>
              </a:rPr>
              <a:t>  Four years later he takes the title of Emperor Napoleon III</a:t>
            </a:r>
          </a:p>
        </p:txBody>
      </p:sp>
      <p:sp>
        <p:nvSpPr>
          <p:cNvPr id="94223" name="Text Box 1039">
            <a:extLst>
              <a:ext uri="{FF2B5EF4-FFF2-40B4-BE49-F238E27FC236}">
                <a16:creationId xmlns:a16="http://schemas.microsoft.com/office/drawing/2014/main" id="{64EAA718-8A60-4CBD-A511-10F8CE3A8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429000"/>
            <a:ext cx="91440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en-US" sz="2200">
                <a:cs typeface="Times New Roman" panose="02020603050405020304" pitchFamily="18" charset="0"/>
              </a:rPr>
              <a:t> People welcome a strong ruler &amp; Napoleon III begins to modernize France and creates jobs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4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4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4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4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4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4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4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4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4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4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 autoUpdateAnimBg="0"/>
      <p:bldP spid="94211" grpId="0" build="p" autoUpdateAnimBg="0"/>
      <p:bldP spid="94219" grpId="0" autoUpdateAnimBg="0"/>
      <p:bldP spid="94222" grpId="0" autoUpdateAnimBg="0"/>
      <p:bldP spid="94223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1E49EB6D-8F19-4915-82D1-6201840E34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162925" cy="427038"/>
          </a:xfrm>
        </p:spPr>
        <p:txBody>
          <a:bodyPr/>
          <a:lstStyle/>
          <a:p>
            <a:r>
              <a:rPr lang="en-US" altLang="en-US" sz="2200" b="1"/>
              <a:t>Unification of Italy</a:t>
            </a:r>
          </a:p>
        </p:txBody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CC1F5092-CA9A-4903-BF9A-13AA68BDC7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en-US" altLang="en-US" sz="3000"/>
          </a:p>
          <a:p>
            <a:pPr>
              <a:lnSpc>
                <a:spcPct val="90000"/>
              </a:lnSpc>
            </a:pPr>
            <a:r>
              <a:rPr lang="en-US" altLang="en-US" sz="2200">
                <a:cs typeface="Times New Roman" panose="02020603050405020304" pitchFamily="18" charset="0"/>
              </a:rPr>
              <a:t>In the N. Italian state of Sardinia, King Victor Emmanuel II (liberal) named Camillo di Cavour as his Prime Minister</a:t>
            </a:r>
            <a:endParaRPr lang="en-US" altLang="en-US" sz="3000"/>
          </a:p>
        </p:txBody>
      </p:sp>
      <p:pic>
        <p:nvPicPr>
          <p:cNvPr id="91142" name="Picture 6" descr="http://upload.wikimedia.org/wikipedia/commons/8/83/Italia1859.png">
            <a:extLst>
              <a:ext uri="{FF2B5EF4-FFF2-40B4-BE49-F238E27FC236}">
                <a16:creationId xmlns:a16="http://schemas.microsoft.com/office/drawing/2014/main" id="{698CB0F4-664F-4D71-A4AB-CA3AD9DB2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8" y="2667000"/>
            <a:ext cx="3998912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4" name="Picture 8" descr="http://www.nndb.com/people/514/000092238/cavour-1-sized.jpg">
            <a:extLst>
              <a:ext uri="{FF2B5EF4-FFF2-40B4-BE49-F238E27FC236}">
                <a16:creationId xmlns:a16="http://schemas.microsoft.com/office/drawing/2014/main" id="{012B8E92-3FAD-40AD-8008-39E965F38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895600"/>
            <a:ext cx="25146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6" name="Picture 10" descr="http://upload.wikimedia.org/wikipedia/commons/9/9c/Victor_Emmanuel_III_of_Italy.jpg">
            <a:extLst>
              <a:ext uri="{FF2B5EF4-FFF2-40B4-BE49-F238E27FC236}">
                <a16:creationId xmlns:a16="http://schemas.microsoft.com/office/drawing/2014/main" id="{A4CE6998-3B8C-4EAC-B8DF-26A9AEA6B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5600"/>
            <a:ext cx="25908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8" name="Line 12">
            <a:extLst>
              <a:ext uri="{FF2B5EF4-FFF2-40B4-BE49-F238E27FC236}">
                <a16:creationId xmlns:a16="http://schemas.microsoft.com/office/drawing/2014/main" id="{6CC3CB5C-46F7-42F5-AB62-3F55DD9E63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10200" y="3505200"/>
            <a:ext cx="3048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49" name="Line 13">
            <a:extLst>
              <a:ext uri="{FF2B5EF4-FFF2-40B4-BE49-F238E27FC236}">
                <a16:creationId xmlns:a16="http://schemas.microsoft.com/office/drawing/2014/main" id="{624B1E07-2CFF-42F9-B0D7-A091AA579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0200" y="4495800"/>
            <a:ext cx="457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51" name="Text Box 15">
            <a:extLst>
              <a:ext uri="{FF2B5EF4-FFF2-40B4-BE49-F238E27FC236}">
                <a16:creationId xmlns:a16="http://schemas.microsoft.com/office/drawing/2014/main" id="{84D84FC1-E539-4D54-BEBD-96A190AE0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43000"/>
            <a:ext cx="91440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en-US" sz="2200">
                <a:cs typeface="Times New Roman" panose="02020603050405020304" pitchFamily="18" charset="0"/>
              </a:rPr>
              <a:t>  Cavour wants to unify all Italians.  He will convince Napoleon III to help drive Austria out of Northern Italy</a:t>
            </a:r>
            <a:endParaRPr lang="en-US" altLang="en-US"/>
          </a:p>
        </p:txBody>
      </p:sp>
      <p:sp>
        <p:nvSpPr>
          <p:cNvPr id="91156" name="Line 20">
            <a:extLst>
              <a:ext uri="{FF2B5EF4-FFF2-40B4-BE49-F238E27FC236}">
                <a16:creationId xmlns:a16="http://schemas.microsoft.com/office/drawing/2014/main" id="{26F9D320-9108-4DA7-B91E-8D0C1A70EC66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1200" y="2743200"/>
            <a:ext cx="990600" cy="609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57" name="Line 21">
            <a:extLst>
              <a:ext uri="{FF2B5EF4-FFF2-40B4-BE49-F238E27FC236}">
                <a16:creationId xmlns:a16="http://schemas.microsoft.com/office/drawing/2014/main" id="{DA82EAEF-E690-4526-AE30-EE2EB2C31ED6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9800" y="3505200"/>
            <a:ext cx="685800" cy="228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58" name="Text Box 22">
            <a:extLst>
              <a:ext uri="{FF2B5EF4-FFF2-40B4-BE49-F238E27FC236}">
                <a16:creationId xmlns:a16="http://schemas.microsoft.com/office/drawing/2014/main" id="{2CE47DE0-6BDE-4CBB-918E-B37E21D51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05000"/>
            <a:ext cx="89916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en-US" sz="2200">
                <a:cs typeface="Times New Roman" panose="02020603050405020304" pitchFamily="18" charset="0"/>
              </a:rPr>
              <a:t> The combined armies of Cavour &amp; Napoleon III will win &amp; gain all of Northern Italy except for the Venetian Region</a:t>
            </a:r>
            <a:endParaRPr lang="en-US" altLang="en-US"/>
          </a:p>
        </p:txBody>
      </p:sp>
      <p:pic>
        <p:nvPicPr>
          <p:cNvPr id="91160" name="Picture 24" descr="http://upload.wikimedia.org/wikipedia/commons/a/ac/Italia1860.png">
            <a:extLst>
              <a:ext uri="{FF2B5EF4-FFF2-40B4-BE49-F238E27FC236}">
                <a16:creationId xmlns:a16="http://schemas.microsoft.com/office/drawing/2014/main" id="{430A4727-BA8C-42A3-AF51-3747BEF91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67000"/>
            <a:ext cx="40386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62" name="Text Box 26">
            <a:extLst>
              <a:ext uri="{FF2B5EF4-FFF2-40B4-BE49-F238E27FC236}">
                <a16:creationId xmlns:a16="http://schemas.microsoft.com/office/drawing/2014/main" id="{3EFB308F-CB3A-4C24-958B-218A1EEC7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4038600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Sardinia</a:t>
            </a:r>
          </a:p>
        </p:txBody>
      </p:sp>
      <p:sp>
        <p:nvSpPr>
          <p:cNvPr id="91163" name="Line 27">
            <a:extLst>
              <a:ext uri="{FF2B5EF4-FFF2-40B4-BE49-F238E27FC236}">
                <a16:creationId xmlns:a16="http://schemas.microsoft.com/office/drawing/2014/main" id="{EAB6DCD9-9435-433C-A48A-5A694F9EB3A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19800" y="3581400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64" name="Line 28">
            <a:extLst>
              <a:ext uri="{FF2B5EF4-FFF2-40B4-BE49-F238E27FC236}">
                <a16:creationId xmlns:a16="http://schemas.microsoft.com/office/drawing/2014/main" id="{793277AE-3182-4EC8-89D5-726556F1BD8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91200" y="4343400"/>
            <a:ext cx="228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65" name="Text Box 29">
            <a:extLst>
              <a:ext uri="{FF2B5EF4-FFF2-40B4-BE49-F238E27FC236}">
                <a16:creationId xmlns:a16="http://schemas.microsoft.com/office/drawing/2014/main" id="{EBC3BFB5-AF72-48AD-B931-99072F289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35675"/>
            <a:ext cx="2590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accent1"/>
                </a:solidFill>
              </a:rPr>
              <a:t>King Victor Emmanuel II</a:t>
            </a:r>
          </a:p>
        </p:txBody>
      </p:sp>
      <p:sp>
        <p:nvSpPr>
          <p:cNvPr id="91166" name="Text Box 30">
            <a:extLst>
              <a:ext uri="{FF2B5EF4-FFF2-40B4-BE49-F238E27FC236}">
                <a16:creationId xmlns:a16="http://schemas.microsoft.com/office/drawing/2014/main" id="{AE5D6E7B-8F13-4534-BA6B-405BFC285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6035675"/>
            <a:ext cx="2362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accent1"/>
                </a:solidFill>
              </a:rPr>
              <a:t>Camillo </a:t>
            </a:r>
            <a:r>
              <a:rPr lang="en-US" altLang="en-US"/>
              <a:t>di</a:t>
            </a:r>
            <a:r>
              <a:rPr lang="en-US" altLang="en-US">
                <a:solidFill>
                  <a:schemeClr val="accent1"/>
                </a:solidFill>
              </a:rPr>
              <a:t> Cavour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1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1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1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1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9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1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1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5" dur="500"/>
                                        <p:tgtEl>
                                          <p:spTgt spid="91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91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91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91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91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91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91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91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8" grpId="0" autoUpdateAnimBg="0"/>
      <p:bldP spid="91139" grpId="0" build="p" autoUpdateAnimBg="0"/>
      <p:bldP spid="91151" grpId="0" autoUpdateAnimBg="0"/>
      <p:bldP spid="91158" grpId="0" autoUpdateAnimBg="0"/>
      <p:bldP spid="91162" grpId="0" autoUpdateAnimBg="0"/>
      <p:bldP spid="91165" grpId="0" autoUpdateAnimBg="0"/>
      <p:bldP spid="91166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Rectangle 3">
            <a:extLst>
              <a:ext uri="{FF2B5EF4-FFF2-40B4-BE49-F238E27FC236}">
                <a16:creationId xmlns:a16="http://schemas.microsoft.com/office/drawing/2014/main" id="{40B7F311-980E-4288-A95D-31CF1CB2A5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200">
                <a:cs typeface="Times New Roman" panose="02020603050405020304" pitchFamily="18" charset="0"/>
              </a:rPr>
              <a:t>So. Italy- nationalists were led by Giuseppe Garibaldi</a:t>
            </a:r>
          </a:p>
          <a:p>
            <a:pPr>
              <a:lnSpc>
                <a:spcPct val="90000"/>
              </a:lnSpc>
            </a:pPr>
            <a:r>
              <a:rPr lang="en-US" altLang="en-US" sz="2200">
                <a:cs typeface="Times New Roman" panose="02020603050405020304" pitchFamily="18" charset="0"/>
              </a:rPr>
              <a:t>From Sicily, Garibaldi leads his “red-shirts” against conservatives in S. Italy &amp; would unite So. Italian Kingdoms</a:t>
            </a:r>
            <a:r>
              <a:rPr lang="en-US" altLang="en-US" sz="2600"/>
              <a:t> </a:t>
            </a:r>
          </a:p>
        </p:txBody>
      </p:sp>
      <p:pic>
        <p:nvPicPr>
          <p:cNvPr id="95237" name="Picture 5" descr="http://www.internetculturale.it/upload/immagini/garibaldi.jpg">
            <a:extLst>
              <a:ext uri="{FF2B5EF4-FFF2-40B4-BE49-F238E27FC236}">
                <a16:creationId xmlns:a16="http://schemas.microsoft.com/office/drawing/2014/main" id="{308324C0-7652-4D2B-8524-628BD20E2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346392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8" name="Picture 6" descr="http://upload.wikimedia.org/wikipedia/commons/a/ac/Italia1860.png">
            <a:extLst>
              <a:ext uri="{FF2B5EF4-FFF2-40B4-BE49-F238E27FC236}">
                <a16:creationId xmlns:a16="http://schemas.microsoft.com/office/drawing/2014/main" id="{D0438ED9-77AA-4FFD-A7B9-2CAD57520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810000"/>
            <a:ext cx="293687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39" name="Line 7">
            <a:extLst>
              <a:ext uri="{FF2B5EF4-FFF2-40B4-BE49-F238E27FC236}">
                <a16:creationId xmlns:a16="http://schemas.microsoft.com/office/drawing/2014/main" id="{711512EA-F5A1-4BC2-85A9-1DE62E11BB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57800" y="5791200"/>
            <a:ext cx="3810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0" name="Line 8">
            <a:extLst>
              <a:ext uri="{FF2B5EF4-FFF2-40B4-BE49-F238E27FC236}">
                <a16:creationId xmlns:a16="http://schemas.microsoft.com/office/drawing/2014/main" id="{63374A4B-0307-4B6D-84CF-C725EF1493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29200" y="5715000"/>
            <a:ext cx="533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4" name="Text Box 12">
            <a:extLst>
              <a:ext uri="{FF2B5EF4-FFF2-40B4-BE49-F238E27FC236}">
                <a16:creationId xmlns:a16="http://schemas.microsoft.com/office/drawing/2014/main" id="{9A29ED46-D8E6-47C7-8330-D4555FEF1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43000"/>
            <a:ext cx="91440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en-US" sz="2200">
                <a:cs typeface="Times New Roman" panose="02020603050405020304" pitchFamily="18" charset="0"/>
              </a:rPr>
              <a:t> King &amp; Cavour meet with Garibaldi.  Decide to unite all Italy</a:t>
            </a:r>
          </a:p>
        </p:txBody>
      </p:sp>
      <p:sp>
        <p:nvSpPr>
          <p:cNvPr id="95245" name="Text Box 13">
            <a:extLst>
              <a:ext uri="{FF2B5EF4-FFF2-40B4-BE49-F238E27FC236}">
                <a16:creationId xmlns:a16="http://schemas.microsoft.com/office/drawing/2014/main" id="{23F07A08-FCAC-4ACF-97C7-85406BD0B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00200"/>
            <a:ext cx="88392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en-US" sz="2200">
                <a:cs typeface="Times New Roman" panose="02020603050405020304" pitchFamily="18" charset="0"/>
              </a:rPr>
              <a:t> Victor Emmanuel would be King - Constitutional Monarchy</a:t>
            </a:r>
            <a:endParaRPr lang="en-US" altLang="en-US"/>
          </a:p>
        </p:txBody>
      </p:sp>
      <p:pic>
        <p:nvPicPr>
          <p:cNvPr id="95247" name="Picture 15" descr="http://upload.wikimedia.org/wikipedia/commons/e/e8/RegnoItalia1861.png">
            <a:extLst>
              <a:ext uri="{FF2B5EF4-FFF2-40B4-BE49-F238E27FC236}">
                <a16:creationId xmlns:a16="http://schemas.microsoft.com/office/drawing/2014/main" id="{57D204D4-096C-46CD-91DD-B0A567802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827463"/>
            <a:ext cx="2895600" cy="303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49" name="Text Box 17">
            <a:extLst>
              <a:ext uri="{FF2B5EF4-FFF2-40B4-BE49-F238E27FC236}">
                <a16:creationId xmlns:a16="http://schemas.microsoft.com/office/drawing/2014/main" id="{CA0EBCDA-2A92-4717-8C92-9A3DA7167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81200"/>
            <a:ext cx="88392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en-US" sz="2200"/>
              <a:t> The two remaining states, Venice &amp; the Papal states would join the rest of Italy in 1866 &amp; 1870</a:t>
            </a:r>
          </a:p>
        </p:txBody>
      </p:sp>
      <p:pic>
        <p:nvPicPr>
          <p:cNvPr id="95251" name="Picture 19" descr="http://upload.wikimedia.org/wikipedia/commons/0/0a/RegnoItalia1870.png">
            <a:extLst>
              <a:ext uri="{FF2B5EF4-FFF2-40B4-BE49-F238E27FC236}">
                <a16:creationId xmlns:a16="http://schemas.microsoft.com/office/drawing/2014/main" id="{CC6FF9C2-4291-4DB6-B369-6A21C29C4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810000"/>
            <a:ext cx="28956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52" name="Text Box 20">
            <a:extLst>
              <a:ext uri="{FF2B5EF4-FFF2-40B4-BE49-F238E27FC236}">
                <a16:creationId xmlns:a16="http://schemas.microsoft.com/office/drawing/2014/main" id="{1A2A6C35-FEC3-4D13-AC1A-C25747259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67000"/>
            <a:ext cx="88392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en-US" sz="2200"/>
              <a:t> The Pope could still control the Vatican but Rome would now become the capital of the Kingdom of Italy</a:t>
            </a:r>
          </a:p>
        </p:txBody>
      </p:sp>
      <p:pic>
        <p:nvPicPr>
          <p:cNvPr id="95254" name="Picture 22" descr="http://media-2.web.britannica.com/eb-media/86/25686-004-FD8143CD.jpg">
            <a:extLst>
              <a:ext uri="{FF2B5EF4-FFF2-40B4-BE49-F238E27FC236}">
                <a16:creationId xmlns:a16="http://schemas.microsoft.com/office/drawing/2014/main" id="{C1CE0492-04FD-438F-A6F3-29E6A9ED8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810000"/>
            <a:ext cx="27432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55" name="Text Box 23">
            <a:extLst>
              <a:ext uri="{FF2B5EF4-FFF2-40B4-BE49-F238E27FC236}">
                <a16:creationId xmlns:a16="http://schemas.microsoft.com/office/drawing/2014/main" id="{7447C10B-CD20-4787-AEA6-B0E91AB4F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400800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Garibaldi</a:t>
            </a:r>
          </a:p>
        </p:txBody>
      </p:sp>
      <p:sp>
        <p:nvSpPr>
          <p:cNvPr id="95256" name="Text Box 24">
            <a:extLst>
              <a:ext uri="{FF2B5EF4-FFF2-40B4-BE49-F238E27FC236}">
                <a16:creationId xmlns:a16="http://schemas.microsoft.com/office/drawing/2014/main" id="{2D732DD0-F087-43C0-B820-6371B8B92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63246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Pope Pius XI</a:t>
            </a:r>
          </a:p>
        </p:txBody>
      </p:sp>
      <p:sp>
        <p:nvSpPr>
          <p:cNvPr id="95257" name="Text Box 25">
            <a:extLst>
              <a:ext uri="{FF2B5EF4-FFF2-40B4-BE49-F238E27FC236}">
                <a16:creationId xmlns:a16="http://schemas.microsoft.com/office/drawing/2014/main" id="{0C93F9FA-70C6-472C-A9D3-4BD48B275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52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Textbook: Page 260 Ques 1 &amp; 2.  Page 261 Ques 1-3</a:t>
            </a:r>
          </a:p>
        </p:txBody>
      </p:sp>
      <p:pic>
        <p:nvPicPr>
          <p:cNvPr id="95259" name="Picture 27" descr="http://www.worldstatesmen.org/it-1897m.gif">
            <a:extLst>
              <a:ext uri="{FF2B5EF4-FFF2-40B4-BE49-F238E27FC236}">
                <a16:creationId xmlns:a16="http://schemas.microsoft.com/office/drawing/2014/main" id="{DD376A36-07B9-499C-BCCF-0E4A0EC47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6146800"/>
            <a:ext cx="10668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60" name="AutoShape 28">
            <a:extLst>
              <a:ext uri="{FF2B5EF4-FFF2-40B4-BE49-F238E27FC236}">
                <a16:creationId xmlns:a16="http://schemas.microsoft.com/office/drawing/2014/main" id="{00E3D1A4-3E3B-4BDB-9C0E-A9942038D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5257800"/>
            <a:ext cx="228600" cy="2286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61" name="Text Box 29">
            <a:extLst>
              <a:ext uri="{FF2B5EF4-FFF2-40B4-BE49-F238E27FC236}">
                <a16:creationId xmlns:a16="http://schemas.microsoft.com/office/drawing/2014/main" id="{1A1527F5-A2CC-4684-8331-49BEC3918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54102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/>
              <a:t>Rome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5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5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5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5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95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95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95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3" dur="500"/>
                                        <p:tgtEl>
                                          <p:spTgt spid="95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8" dur="500"/>
                                        <p:tgtEl>
                                          <p:spTgt spid="95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95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95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5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5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9" dur="500"/>
                                        <p:tgtEl>
                                          <p:spTgt spid="95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95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95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95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95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95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5" grpId="0" build="p" autoUpdateAnimBg="0"/>
      <p:bldP spid="95244" grpId="0" autoUpdateAnimBg="0"/>
      <p:bldP spid="95245" grpId="0" autoUpdateAnimBg="0"/>
      <p:bldP spid="95249" grpId="0" autoUpdateAnimBg="0"/>
      <p:bldP spid="95252" grpId="0" autoUpdateAnimBg="0"/>
      <p:bldP spid="95255" grpId="0" autoUpdateAnimBg="0"/>
      <p:bldP spid="95256" grpId="0" autoUpdateAnimBg="0"/>
      <p:bldP spid="95257" grpId="0" autoUpdateAnimBg="0"/>
      <p:bldP spid="95261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BA658AA5-C61B-4F42-868F-36A6504454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162925" cy="427038"/>
          </a:xfrm>
        </p:spPr>
        <p:txBody>
          <a:bodyPr/>
          <a:lstStyle/>
          <a:p>
            <a:r>
              <a:rPr lang="en-US" altLang="en-US" sz="2200" b="1"/>
              <a:t>Unification of Germany</a:t>
            </a:r>
          </a:p>
        </p:txBody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E089DCB3-247D-406C-91AC-56DE1AF9D1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381000"/>
            <a:ext cx="9144000" cy="6477000"/>
          </a:xfrm>
        </p:spPr>
        <p:txBody>
          <a:bodyPr/>
          <a:lstStyle/>
          <a:p>
            <a:r>
              <a:rPr lang="en-US" altLang="en-US" sz="2200">
                <a:cs typeface="Times New Roman" panose="02020603050405020304" pitchFamily="18" charset="0"/>
              </a:rPr>
              <a:t>Rioters in Berlin, force a liberal constitution for the Kingdom of Prussia (new King and Parliament)</a:t>
            </a:r>
          </a:p>
          <a:p>
            <a:r>
              <a:rPr lang="en-US" altLang="en-US" sz="2200">
                <a:cs typeface="Times New Roman" panose="02020603050405020304" pitchFamily="18" charset="0"/>
              </a:rPr>
              <a:t>Wilhelm I would become new King of Prussia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2200"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en-US" sz="2200"/>
          </a:p>
        </p:txBody>
      </p:sp>
      <p:pic>
        <p:nvPicPr>
          <p:cNvPr id="92165" name="Picture 5" descr="http://www.usagold.com/gold/special/images/wilhelm-i.jpg">
            <a:extLst>
              <a:ext uri="{FF2B5EF4-FFF2-40B4-BE49-F238E27FC236}">
                <a16:creationId xmlns:a16="http://schemas.microsoft.com/office/drawing/2014/main" id="{572A94F7-D443-445F-8C63-589E78F16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28575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6" name="Text Box 6">
            <a:extLst>
              <a:ext uri="{FF2B5EF4-FFF2-40B4-BE49-F238E27FC236}">
                <a16:creationId xmlns:a16="http://schemas.microsoft.com/office/drawing/2014/main" id="{FE91B6BD-B207-47DE-845E-7F518580F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600200"/>
            <a:ext cx="6248400" cy="99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en-US" sz="2200">
                <a:cs typeface="Times New Roman" panose="02020603050405020304" pitchFamily="18" charset="0"/>
              </a:rPr>
              <a:t> Wilhelm appoints a junker (landowner) named Otto von Bismarck to become his Prime Minister</a:t>
            </a:r>
            <a:endParaRPr lang="en-US" altLang="en-US"/>
          </a:p>
        </p:txBody>
      </p:sp>
      <p:pic>
        <p:nvPicPr>
          <p:cNvPr id="92168" name="Picture 8" descr="http://www.ironcross.se/bilder/Otto_von_Bismarck1.jpg">
            <a:extLst>
              <a:ext uri="{FF2B5EF4-FFF2-40B4-BE49-F238E27FC236}">
                <a16:creationId xmlns:a16="http://schemas.microsoft.com/office/drawing/2014/main" id="{736EF5E9-EEA0-4A79-B814-9D265E34B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28956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9" name="Text Box 9">
            <a:extLst>
              <a:ext uri="{FF2B5EF4-FFF2-40B4-BE49-F238E27FC236}">
                <a16:creationId xmlns:a16="http://schemas.microsoft.com/office/drawing/2014/main" id="{5D6F49C5-81F7-4077-86FD-350AD5043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590800"/>
            <a:ext cx="62484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en-US" sz="2200">
                <a:cs typeface="Times New Roman" panose="02020603050405020304" pitchFamily="18" charset="0"/>
              </a:rPr>
              <a:t> Bismarck was a master of “real politik” which means the politics of reality (tough)</a:t>
            </a:r>
            <a:endParaRPr lang="en-US" altLang="en-US"/>
          </a:p>
        </p:txBody>
      </p:sp>
      <p:sp>
        <p:nvSpPr>
          <p:cNvPr id="92171" name="Text Box 11">
            <a:extLst>
              <a:ext uri="{FF2B5EF4-FFF2-40B4-BE49-F238E27FC236}">
                <a16:creationId xmlns:a16="http://schemas.microsoft.com/office/drawing/2014/main" id="{BF69A8C0-DFAA-4D01-A28D-4230A52CD2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3276600"/>
            <a:ext cx="64008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en-US" sz="2200">
                <a:cs typeface="Times New Roman" panose="02020603050405020304" pitchFamily="18" charset="0"/>
              </a:rPr>
              <a:t> Bismarck runs the country w/o Parliament’s consent – rule by blood &amp; iron</a:t>
            </a:r>
            <a:endParaRPr lang="en-US" altLang="en-US"/>
          </a:p>
        </p:txBody>
      </p:sp>
      <p:sp>
        <p:nvSpPr>
          <p:cNvPr id="92173" name="Text Box 13">
            <a:extLst>
              <a:ext uri="{FF2B5EF4-FFF2-40B4-BE49-F238E27FC236}">
                <a16:creationId xmlns:a16="http://schemas.microsoft.com/office/drawing/2014/main" id="{31313D18-7653-44AF-A0ED-321BCB2B4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3962400"/>
            <a:ext cx="62484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en-US" sz="2200">
                <a:cs typeface="Times New Roman" panose="02020603050405020304" pitchFamily="18" charset="0"/>
              </a:rPr>
              <a:t> Bismarck’s goal is to expand Prussia’s territory &amp; unite all of the German states</a:t>
            </a:r>
            <a:endParaRPr lang="en-US" altLang="en-US"/>
          </a:p>
        </p:txBody>
      </p:sp>
      <p:sp>
        <p:nvSpPr>
          <p:cNvPr id="92175" name="Text Box 15">
            <a:extLst>
              <a:ext uri="{FF2B5EF4-FFF2-40B4-BE49-F238E27FC236}">
                <a16:creationId xmlns:a16="http://schemas.microsoft.com/office/drawing/2014/main" id="{7776FE0B-4CE2-458F-8669-71996AA4D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4800600"/>
            <a:ext cx="2819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en-US" sz="2200">
                <a:cs typeface="Times New Roman" panose="02020603050405020304" pitchFamily="18" charset="0"/>
              </a:rPr>
              <a:t> First, Bismarck convinces Austria-Hungary to join him in a war against Denmark</a:t>
            </a:r>
          </a:p>
        </p:txBody>
      </p:sp>
      <p:pic>
        <p:nvPicPr>
          <p:cNvPr id="92177" name="Picture 17" descr="http://images.encarta.msn.com/xrefmedia/aencmed/targets/maps/mhi/T014328A.gif">
            <a:extLst>
              <a:ext uri="{FF2B5EF4-FFF2-40B4-BE49-F238E27FC236}">
                <a16:creationId xmlns:a16="http://schemas.microsoft.com/office/drawing/2014/main" id="{B5A3378F-22FF-4FEC-871B-EA3F29435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648200"/>
            <a:ext cx="35052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78" name="Oval 18">
            <a:extLst>
              <a:ext uri="{FF2B5EF4-FFF2-40B4-BE49-F238E27FC236}">
                <a16:creationId xmlns:a16="http://schemas.microsoft.com/office/drawing/2014/main" id="{9FC97DFD-50B3-4E7C-83DA-1BEDF25387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4876800"/>
            <a:ext cx="914400" cy="3810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79" name="Text Box 19">
            <a:extLst>
              <a:ext uri="{FF2B5EF4-FFF2-40B4-BE49-F238E27FC236}">
                <a16:creationId xmlns:a16="http://schemas.microsoft.com/office/drawing/2014/main" id="{E761AE0C-413D-4AD2-95D7-7CF0E2DAF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810000"/>
            <a:ext cx="175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accent1"/>
                </a:solidFill>
              </a:rPr>
              <a:t>Wilhelm I</a:t>
            </a:r>
          </a:p>
        </p:txBody>
      </p:sp>
      <p:sp>
        <p:nvSpPr>
          <p:cNvPr id="92180" name="Text Box 20">
            <a:extLst>
              <a:ext uri="{FF2B5EF4-FFF2-40B4-BE49-F238E27FC236}">
                <a16:creationId xmlns:a16="http://schemas.microsoft.com/office/drawing/2014/main" id="{4F5DC7B7-01B1-4088-9811-4C2D80DAD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0080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accent1"/>
                </a:solidFill>
              </a:rPr>
              <a:t>Otto von Bismarck</a:t>
            </a:r>
          </a:p>
        </p:txBody>
      </p:sp>
      <p:sp>
        <p:nvSpPr>
          <p:cNvPr id="92181" name="AutoShape 21">
            <a:extLst>
              <a:ext uri="{FF2B5EF4-FFF2-40B4-BE49-F238E27FC236}">
                <a16:creationId xmlns:a16="http://schemas.microsoft.com/office/drawing/2014/main" id="{61EC82BD-204C-4079-8A8F-A7364479A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0" y="4800600"/>
            <a:ext cx="1752600" cy="1524000"/>
          </a:xfrm>
          <a:prstGeom prst="wedgeEllipseCallout">
            <a:avLst>
              <a:gd name="adj1" fmla="val 58153"/>
              <a:gd name="adj2" fmla="val -436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altLang="en-US" sz="1800"/>
              <a:t>Weak will be devoured by the strong!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2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2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2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92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2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2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92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2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2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2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2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2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2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92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92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2" grpId="0" autoUpdateAnimBg="0"/>
      <p:bldP spid="92163" grpId="0" build="p" autoUpdateAnimBg="0"/>
      <p:bldP spid="92166" grpId="0" autoUpdateAnimBg="0"/>
      <p:bldP spid="92169" grpId="0" autoUpdateAnimBg="0"/>
      <p:bldP spid="92171" grpId="0" autoUpdateAnimBg="0"/>
      <p:bldP spid="92173" grpId="0" autoUpdateAnimBg="0"/>
      <p:bldP spid="92175" grpId="0" autoUpdateAnimBg="0"/>
      <p:bldP spid="92179" grpId="0" autoUpdateAnimBg="0"/>
      <p:bldP spid="92180" grpId="0" autoUpdateAnimBg="0"/>
      <p:bldP spid="92181" grpId="0" animBg="1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Rectangle 3">
            <a:extLst>
              <a:ext uri="{FF2B5EF4-FFF2-40B4-BE49-F238E27FC236}">
                <a16:creationId xmlns:a16="http://schemas.microsoft.com/office/drawing/2014/main" id="{555599D0-B5F5-4B74-B8BE-0DC9BEC763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altLang="en-US" sz="2200">
                <a:cs typeface="Times New Roman" panose="02020603050405020304" pitchFamily="18" charset="0"/>
              </a:rPr>
              <a:t>Prussia would then turn against Austria-Hungary and starts the Seven Weeks War</a:t>
            </a:r>
          </a:p>
          <a:p>
            <a:r>
              <a:rPr lang="en-US" altLang="en-US" sz="2200"/>
              <a:t>The loss humiliates Austria &amp; gives Prussia N. German states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2200">
              <a:cs typeface="Times New Roman" panose="02020603050405020304" pitchFamily="18" charset="0"/>
            </a:endParaRPr>
          </a:p>
          <a:p>
            <a:endParaRPr lang="en-US" altLang="en-US" sz="2200"/>
          </a:p>
          <a:p>
            <a:endParaRPr lang="en-US" altLang="en-US" sz="2200"/>
          </a:p>
          <a:p>
            <a:pPr>
              <a:buFont typeface="Wingdings" panose="05000000000000000000" pitchFamily="2" charset="2"/>
              <a:buNone/>
            </a:pPr>
            <a:endParaRPr lang="en-US" altLang="en-US" sz="2200"/>
          </a:p>
        </p:txBody>
      </p:sp>
      <p:pic>
        <p:nvPicPr>
          <p:cNvPr id="93191" name="Picture 7" descr="http://www.bbc.co.uk/scotland/education/bitesize/higher/img/history/nationalism/unification/german_confed.gif">
            <a:extLst>
              <a:ext uri="{FF2B5EF4-FFF2-40B4-BE49-F238E27FC236}">
                <a16:creationId xmlns:a16="http://schemas.microsoft.com/office/drawing/2014/main" id="{7EDB65A4-5409-4250-8A2E-B2CE4931D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143000"/>
            <a:ext cx="6122988" cy="322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95" name="Text Box 11">
            <a:extLst>
              <a:ext uri="{FF2B5EF4-FFF2-40B4-BE49-F238E27FC236}">
                <a16:creationId xmlns:a16="http://schemas.microsoft.com/office/drawing/2014/main" id="{E3A3C857-C632-414F-B167-358BAD051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95400"/>
            <a:ext cx="5257800" cy="99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en-US" sz="2200">
                <a:cs typeface="Times New Roman" panose="02020603050405020304" pitchFamily="18" charset="0"/>
              </a:rPr>
              <a:t> Second, Prussia would then go to war with France to gain control of southern German states</a:t>
            </a:r>
          </a:p>
        </p:txBody>
      </p:sp>
      <p:sp>
        <p:nvSpPr>
          <p:cNvPr id="93196" name="Oval 12">
            <a:extLst>
              <a:ext uri="{FF2B5EF4-FFF2-40B4-BE49-F238E27FC236}">
                <a16:creationId xmlns:a16="http://schemas.microsoft.com/office/drawing/2014/main" id="{7EEC971B-E3A8-433A-8A1F-54BAECAA8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2971800"/>
            <a:ext cx="1219200" cy="914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7" name="Text Box 13">
            <a:extLst>
              <a:ext uri="{FF2B5EF4-FFF2-40B4-BE49-F238E27FC236}">
                <a16:creationId xmlns:a16="http://schemas.microsoft.com/office/drawing/2014/main" id="{589138AC-E2E1-4D89-A381-A2A79B50B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86000"/>
            <a:ext cx="5638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en-US" sz="2200"/>
              <a:t> Prussia will win the Franco-Prussian War – humiliation for Napoleon III</a:t>
            </a:r>
            <a:endParaRPr lang="en-US" altLang="en-US"/>
          </a:p>
        </p:txBody>
      </p:sp>
      <p:sp>
        <p:nvSpPr>
          <p:cNvPr id="93199" name="Text Box 15">
            <a:extLst>
              <a:ext uri="{FF2B5EF4-FFF2-40B4-BE49-F238E27FC236}">
                <a16:creationId xmlns:a16="http://schemas.microsoft.com/office/drawing/2014/main" id="{CDA75F40-F39C-43F9-BF21-243E3945A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00400"/>
            <a:ext cx="5638800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en-US" sz="2200"/>
              <a:t> Third, Prussia unites all of the new territory into the Second Reich (2</a:t>
            </a:r>
            <a:r>
              <a:rPr lang="en-US" altLang="en-US" sz="2200" baseline="30000"/>
              <a:t>nd</a:t>
            </a:r>
            <a:r>
              <a:rPr lang="en-US" altLang="en-US" sz="2200"/>
              <a:t> German Empire)</a:t>
            </a:r>
            <a:endParaRPr lang="en-US" altLang="en-US"/>
          </a:p>
        </p:txBody>
      </p:sp>
      <p:pic>
        <p:nvPicPr>
          <p:cNvPr id="93201" name="Picture 17" descr="http://nhs.needham.k12.ma.us/cur/baker_00/2001_p2/baker_lg_bp_pd.2/germany9.gif">
            <a:extLst>
              <a:ext uri="{FF2B5EF4-FFF2-40B4-BE49-F238E27FC236}">
                <a16:creationId xmlns:a16="http://schemas.microsoft.com/office/drawing/2014/main" id="{7BD910D5-2F7D-49E6-B7DD-CE9D0B0BF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343400"/>
            <a:ext cx="5181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202" name="Text Box 18">
            <a:extLst>
              <a:ext uri="{FF2B5EF4-FFF2-40B4-BE49-F238E27FC236}">
                <a16:creationId xmlns:a16="http://schemas.microsoft.com/office/drawing/2014/main" id="{971A915F-9D42-4A8E-9BE6-3A5AA6352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72000"/>
            <a:ext cx="38862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en-US" sz="2200"/>
              <a:t> Wilhelm becomes Kaiser of the German Empire – Bismarck is Prime Minister (Chancellor)</a:t>
            </a:r>
            <a:endParaRPr lang="en-US" altLang="en-US"/>
          </a:p>
        </p:txBody>
      </p:sp>
      <p:pic>
        <p:nvPicPr>
          <p:cNvPr id="93204" name="Picture 20" descr="Germany.">
            <a:extLst>
              <a:ext uri="{FF2B5EF4-FFF2-40B4-BE49-F238E27FC236}">
                <a16:creationId xmlns:a16="http://schemas.microsoft.com/office/drawing/2014/main" id="{27007AA1-F9DE-4B10-AF37-3242C6CC4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172200"/>
            <a:ext cx="11430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205" name="Oval 21">
            <a:extLst>
              <a:ext uri="{FF2B5EF4-FFF2-40B4-BE49-F238E27FC236}">
                <a16:creationId xmlns:a16="http://schemas.microsoft.com/office/drawing/2014/main" id="{B95BC5C5-D48E-4538-80AE-74543C730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1905000"/>
            <a:ext cx="838200" cy="8382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3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3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3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3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3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3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93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3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3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3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3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93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3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3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93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7" grpId="0" build="p" autoUpdateAnimBg="0"/>
      <p:bldP spid="93195" grpId="0" autoUpdateAnimBg="0"/>
      <p:bldP spid="93197" grpId="0" autoUpdateAnimBg="0"/>
      <p:bldP spid="93199" grpId="0" autoUpdateAnimBg="0"/>
      <p:bldP spid="93202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48086E5D-E5DA-4EB7-9F36-AE54307B84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27038"/>
          </a:xfrm>
        </p:spPr>
        <p:txBody>
          <a:bodyPr/>
          <a:lstStyle/>
          <a:p>
            <a:r>
              <a:rPr lang="en-US" altLang="en-US" sz="2200" b="1"/>
              <a:t>Nationalism Challenges Conservative Rule</a:t>
            </a:r>
          </a:p>
        </p:txBody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6D1E1775-792F-402B-80D9-CB992F9CB9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457200"/>
            <a:ext cx="9144000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200">
                <a:cs typeface="Times New Roman" panose="02020603050405020304" pitchFamily="18" charset="0"/>
              </a:rPr>
              <a:t>Three empires will begin to weaken due to nationalism</a:t>
            </a:r>
            <a:endParaRPr lang="en-US" altLang="en-US" sz="220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200"/>
              <a:t>1) </a:t>
            </a:r>
            <a:r>
              <a:rPr lang="en-US" altLang="en-US" sz="2200" b="1">
                <a:cs typeface="Times New Roman" panose="02020603050405020304" pitchFamily="18" charset="0"/>
              </a:rPr>
              <a:t>The Austrian Empire ruled by the Hapsburgs</a:t>
            </a:r>
            <a:endParaRPr lang="en-US" altLang="en-US" sz="2200" b="1"/>
          </a:p>
          <a:p>
            <a:pPr>
              <a:lnSpc>
                <a:spcPct val="90000"/>
              </a:lnSpc>
            </a:pPr>
            <a:r>
              <a:rPr lang="en-US" altLang="en-US" sz="2200">
                <a:cs typeface="Times New Roman" panose="02020603050405020304" pitchFamily="18" charset="0"/>
              </a:rPr>
              <a:t>The Austrians controlled at least 12 different ethnic groups </a:t>
            </a:r>
            <a:endParaRPr lang="en-US" altLang="en-US" sz="2600"/>
          </a:p>
        </p:txBody>
      </p:sp>
      <p:pic>
        <p:nvPicPr>
          <p:cNvPr id="89093" name="Picture 5">
            <a:extLst>
              <a:ext uri="{FF2B5EF4-FFF2-40B4-BE49-F238E27FC236}">
                <a16:creationId xmlns:a16="http://schemas.microsoft.com/office/drawing/2014/main" id="{B8019810-3445-4CB3-BCD8-52B75BDFB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2400"/>
            <a:ext cx="370205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094" name="Text Box 6">
            <a:extLst>
              <a:ext uri="{FF2B5EF4-FFF2-40B4-BE49-F238E27FC236}">
                <a16:creationId xmlns:a16="http://schemas.microsoft.com/office/drawing/2014/main" id="{5A083077-D60F-48E3-A284-F4F0FBBE0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00400"/>
            <a:ext cx="91440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en-US" sz="2200">
                <a:cs typeface="Times New Roman" panose="02020603050405020304" pitchFamily="18" charset="0"/>
              </a:rPr>
              <a:t>  1866: Austria loses Seven Weeks War to Prussia.  Prussia would gain much of Austria’s northern German States</a:t>
            </a:r>
            <a:endParaRPr lang="en-US" altLang="en-US" sz="2200"/>
          </a:p>
        </p:txBody>
      </p:sp>
      <p:pic>
        <p:nvPicPr>
          <p:cNvPr id="89095" name="Picture 7">
            <a:extLst>
              <a:ext uri="{FF2B5EF4-FFF2-40B4-BE49-F238E27FC236}">
                <a16:creationId xmlns:a16="http://schemas.microsoft.com/office/drawing/2014/main" id="{93054285-EB0C-4137-8AA8-B308B8DA6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962400"/>
            <a:ext cx="3000375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096" name="Text Box 8">
            <a:extLst>
              <a:ext uri="{FF2B5EF4-FFF2-40B4-BE49-F238E27FC236}">
                <a16:creationId xmlns:a16="http://schemas.microsoft.com/office/drawing/2014/main" id="{A1582AE8-FC28-4023-B95D-7AD5574DEE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76400"/>
            <a:ext cx="91440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en-US" sz="2200">
                <a:cs typeface="Times New Roman" panose="02020603050405020304" pitchFamily="18" charset="0"/>
              </a:rPr>
              <a:t> Revolutions begin to breakout in the empire starting in 1848 (Czechs).  Hungary also wants to split from Austria (1866)</a:t>
            </a:r>
            <a:endParaRPr lang="en-US" altLang="en-US" sz="2200"/>
          </a:p>
        </p:txBody>
      </p:sp>
      <p:sp>
        <p:nvSpPr>
          <p:cNvPr id="89097" name="Oval 9">
            <a:extLst>
              <a:ext uri="{FF2B5EF4-FFF2-40B4-BE49-F238E27FC236}">
                <a16:creationId xmlns:a16="http://schemas.microsoft.com/office/drawing/2014/main" id="{4C2BF7D5-EDF0-4197-B7BE-557EE747E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648200"/>
            <a:ext cx="1905000" cy="990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9098" name="Picture 10">
            <a:extLst>
              <a:ext uri="{FF2B5EF4-FFF2-40B4-BE49-F238E27FC236}">
                <a16:creationId xmlns:a16="http://schemas.microsoft.com/office/drawing/2014/main" id="{482FB1A1-4972-472C-A325-BA0181BF4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962400"/>
            <a:ext cx="2514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099" name="Oval 11">
            <a:extLst>
              <a:ext uri="{FF2B5EF4-FFF2-40B4-BE49-F238E27FC236}">
                <a16:creationId xmlns:a16="http://schemas.microsoft.com/office/drawing/2014/main" id="{20BD5BC1-F153-40F4-BE86-A0D25D209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114800"/>
            <a:ext cx="533400" cy="14478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00" name="Text Box 12">
            <a:extLst>
              <a:ext uri="{FF2B5EF4-FFF2-40B4-BE49-F238E27FC236}">
                <a16:creationId xmlns:a16="http://schemas.microsoft.com/office/drawing/2014/main" id="{156A886A-5386-460F-9F12-794477E4A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38400"/>
            <a:ext cx="87630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en-US" sz="2200">
                <a:cs typeface="Times New Roman" panose="02020603050405020304" pitchFamily="18" charset="0"/>
              </a:rPr>
              <a:t> Emperor Franz Joseph creates two countries but unites them as one kingdom Empire is now called Austria-Hungary.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9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9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9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9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9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89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9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89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9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9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0" grpId="0" autoUpdateAnimBg="0"/>
      <p:bldP spid="89091" grpId="0" build="p" autoUpdateAnimBg="0"/>
      <p:bldP spid="89094" grpId="0" autoUpdateAnimBg="0"/>
      <p:bldP spid="89096" grpId="0" autoUpdateAnimBg="0"/>
      <p:bldP spid="89100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53786F-7940-4674-A366-7A8F0957E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0" y="0"/>
            <a:ext cx="9120809" cy="684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61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F9D632-72F1-4F26-B846-6D1A113C2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3" y="0"/>
            <a:ext cx="9144000" cy="51440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C3F04D9-C342-42DD-997E-9FCDC390200A}"/>
              </a:ext>
            </a:extLst>
          </p:cNvPr>
          <p:cNvSpPr/>
          <p:nvPr/>
        </p:nvSpPr>
        <p:spPr>
          <a:xfrm>
            <a:off x="1600200" y="5791200"/>
            <a:ext cx="80203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Schönbrunn</a:t>
            </a:r>
            <a:r>
              <a:rPr lang="en-US" dirty="0"/>
              <a:t> from the main entrance</a:t>
            </a:r>
          </a:p>
          <a:p>
            <a:r>
              <a:rPr lang="en-US" dirty="0"/>
              <a:t>               (Summer Palace)</a:t>
            </a:r>
          </a:p>
        </p:txBody>
      </p:sp>
    </p:spTree>
    <p:extLst>
      <p:ext uri="{BB962C8B-B14F-4D97-AF65-F5344CB8AC3E}">
        <p14:creationId xmlns:p14="http://schemas.microsoft.com/office/powerpoint/2010/main" val="1903972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63A250-C9A1-44CA-9D50-58E9489D6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0" y="0"/>
            <a:ext cx="9117999" cy="5715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37E7BD-F57F-48C1-983E-E550F9A4DFB0}"/>
              </a:ext>
            </a:extLst>
          </p:cNvPr>
          <p:cNvSpPr/>
          <p:nvPr/>
        </p:nvSpPr>
        <p:spPr>
          <a:xfrm>
            <a:off x="2667000" y="5867400"/>
            <a:ext cx="44090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Schönbrunn</a:t>
            </a:r>
            <a:r>
              <a:rPr lang="en-US" dirty="0"/>
              <a:t> Palace in 2014</a:t>
            </a:r>
          </a:p>
        </p:txBody>
      </p:sp>
    </p:spTree>
    <p:extLst>
      <p:ext uri="{BB962C8B-B14F-4D97-AF65-F5344CB8AC3E}">
        <p14:creationId xmlns:p14="http://schemas.microsoft.com/office/powerpoint/2010/main" val="386215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832C738-75C1-4BE4-BA43-349FE4C6C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247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381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480473-CE50-442B-A057-EF898E602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5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22135"/>
      </p:ext>
    </p:extLst>
  </p:cSld>
  <p:clrMapOvr>
    <a:masterClrMapping/>
  </p:clrMapOvr>
</p:sld>
</file>

<file path=ppt/theme/theme1.xml><?xml version="1.0" encoding="utf-8"?>
<a:theme xmlns:a="http://schemas.openxmlformats.org/drawingml/2006/main" name="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Designs\Bold Stripes.pot</Template>
  <TotalTime>2204</TotalTime>
  <Words>1005</Words>
  <Application>Microsoft Office PowerPoint</Application>
  <PresentationFormat>On-screen Show (4:3)</PresentationFormat>
  <Paragraphs>127</Paragraphs>
  <Slides>34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Algerian</vt:lpstr>
      <vt:lpstr>Arial</vt:lpstr>
      <vt:lpstr>Calibri</vt:lpstr>
      <vt:lpstr>Times New Roman</vt:lpstr>
      <vt:lpstr>Verdana</vt:lpstr>
      <vt:lpstr>Wingdings</vt:lpstr>
      <vt:lpstr>Bold Stripes</vt:lpstr>
      <vt:lpstr>Nationalism in Europe</vt:lpstr>
      <vt:lpstr>Nationalist Thought</vt:lpstr>
      <vt:lpstr>PowerPoint Presentation</vt:lpstr>
      <vt:lpstr>Nationalism Challenges Conservative Rule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Radicals in France</vt:lpstr>
      <vt:lpstr>Unification of Italy</vt:lpstr>
      <vt:lpstr>PowerPoint Presentation</vt:lpstr>
      <vt:lpstr>Unification of Germany</vt:lpstr>
      <vt:lpstr>PowerPoint Presentation</vt:lpstr>
    </vt:vector>
  </TitlesOfParts>
  <Company>CCUSD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Nationalism in Europe</dc:title>
  <dc:creator>HS Teacher</dc:creator>
  <cp:lastModifiedBy>Tokio Marine Management</cp:lastModifiedBy>
  <cp:revision>46</cp:revision>
  <cp:lastPrinted>1601-01-01T00:00:00Z</cp:lastPrinted>
  <dcterms:created xsi:type="dcterms:W3CDTF">2007-11-27T21:45:34Z</dcterms:created>
  <dcterms:modified xsi:type="dcterms:W3CDTF">2019-01-04T14:36:55Z</dcterms:modified>
</cp:coreProperties>
</file>