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826" tIns="48413" rIns="96826" bIns="4841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826" tIns="48413" rIns="96826" bIns="48413" rtlCol="0"/>
          <a:lstStyle>
            <a:lvl1pPr algn="r">
              <a:defRPr sz="1300"/>
            </a:lvl1pPr>
          </a:lstStyle>
          <a:p>
            <a:fld id="{DBB74850-65A7-4B9A-BCAF-DEFE27D5B5D5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826" tIns="48413" rIns="96826" bIns="4841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826" tIns="48413" rIns="96826" bIns="48413" rtlCol="0" anchor="b"/>
          <a:lstStyle>
            <a:lvl1pPr algn="r">
              <a:defRPr sz="1300"/>
            </a:lvl1pPr>
          </a:lstStyle>
          <a:p>
            <a:fld id="{E81710E0-FDCF-4642-94A3-BDD1505EC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826" tIns="48413" rIns="96826" bIns="4841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826" tIns="48413" rIns="96826" bIns="48413" rtlCol="0"/>
          <a:lstStyle>
            <a:lvl1pPr algn="r">
              <a:defRPr sz="1300"/>
            </a:lvl1pPr>
          </a:lstStyle>
          <a:p>
            <a:fld id="{DBD8B308-6152-41FD-9BF5-C42D84D6B281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826" tIns="48413" rIns="96826" bIns="484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826" tIns="48413" rIns="96826" bIns="484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826" tIns="48413" rIns="96826" bIns="4841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826" tIns="48413" rIns="96826" bIns="48413" rtlCol="0" anchor="b"/>
          <a:lstStyle>
            <a:lvl1pPr algn="r">
              <a:defRPr sz="1300"/>
            </a:lvl1pPr>
          </a:lstStyle>
          <a:p>
            <a:fld id="{9E5E8319-0212-42CB-B13E-93AA95ED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Zahi_Hawas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Great_Pyramid_of_Giza#cite_note-14" TargetMode="External"/><Relationship Id="rId5" Type="http://schemas.openxmlformats.org/officeDocument/2006/relationships/hyperlink" Target="http://en.wikipedia.org/wiki/Hierarchy" TargetMode="External"/><Relationship Id="rId4" Type="http://schemas.openxmlformats.org/officeDocument/2006/relationships/hyperlink" Target="http://en.wikipedia.org/wiki/Mark_Lehner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8319-0212-42CB-B13E-93AA95EDE0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8319-0212-42CB-B13E-93AA95EDE0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8319-0212-42CB-B13E-93AA95EDE0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8319-0212-42CB-B13E-93AA95EDE0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8319-0212-42CB-B13E-93AA95EDE0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8319-0212-42CB-B13E-93AA95EDE0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8319-0212-42CB-B13E-93AA95EDE09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8319-0212-42CB-B13E-93AA95EDE0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8319-0212-42CB-B13E-93AA95EDE0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8319-0212-42CB-B13E-93AA95EDE0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8319-0212-42CB-B13E-93AA95EDE0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Egyptologists believe that the Great Pyramid was built by tens of thousands of skilled workers who camped near the pyramids and worked for a salary or as a form of paying taxes until the construction was completed. The worker's cemeteries were discovered in 1990 by archaeologists </a:t>
            </a:r>
            <a:r>
              <a:rPr lang="en-US" dirty="0" err="1" smtClean="0">
                <a:hlinkClick r:id="rId3" tooltip="Zahi Hawass"/>
              </a:rPr>
              <a:t>Zahi</a:t>
            </a:r>
            <a:r>
              <a:rPr lang="en-US" dirty="0" smtClean="0">
                <a:hlinkClick r:id="rId3" tooltip="Zahi Hawass"/>
              </a:rPr>
              <a:t> </a:t>
            </a:r>
            <a:r>
              <a:rPr lang="en-US" dirty="0" err="1" smtClean="0">
                <a:hlinkClick r:id="rId3" tooltip="Zahi Hawass"/>
              </a:rPr>
              <a:t>Hawass</a:t>
            </a:r>
            <a:r>
              <a:rPr lang="en-US" dirty="0" smtClean="0"/>
              <a:t> and </a:t>
            </a:r>
            <a:r>
              <a:rPr lang="en-US" dirty="0" smtClean="0">
                <a:hlinkClick r:id="rId4" tooltip="Mark Lehner"/>
              </a:rPr>
              <a:t>Mark </a:t>
            </a:r>
            <a:r>
              <a:rPr lang="en-US" dirty="0" err="1" smtClean="0">
                <a:hlinkClick r:id="rId4" tooltip="Mark Lehner"/>
              </a:rPr>
              <a:t>Lehner</a:t>
            </a:r>
            <a:r>
              <a:rPr lang="en-US" dirty="0" smtClean="0"/>
              <a:t>. </a:t>
            </a:r>
            <a:r>
              <a:rPr lang="en-US" dirty="0" err="1" smtClean="0"/>
              <a:t>Verner</a:t>
            </a:r>
            <a:r>
              <a:rPr lang="en-US" dirty="0" smtClean="0"/>
              <a:t> posited that the labor was organized into a </a:t>
            </a:r>
            <a:r>
              <a:rPr lang="en-US" dirty="0" smtClean="0">
                <a:hlinkClick r:id="rId5" tooltip="Hierarchy"/>
              </a:rPr>
              <a:t>hierarchy</a:t>
            </a:r>
            <a:r>
              <a:rPr lang="en-US" dirty="0" smtClean="0"/>
              <a:t>, consisting of two </a:t>
            </a:r>
            <a:r>
              <a:rPr lang="en-US" i="1" dirty="0" smtClean="0"/>
              <a:t>gangs</a:t>
            </a:r>
            <a:r>
              <a:rPr lang="en-US" dirty="0" smtClean="0"/>
              <a:t> of 100,000 men, divided into five </a:t>
            </a:r>
            <a:r>
              <a:rPr lang="en-US" i="1" dirty="0" err="1" smtClean="0"/>
              <a:t>zaa</a:t>
            </a:r>
            <a:r>
              <a:rPr lang="en-US" dirty="0" smtClean="0"/>
              <a:t> or </a:t>
            </a:r>
            <a:r>
              <a:rPr lang="en-US" i="1" dirty="0" err="1" smtClean="0"/>
              <a:t>phyle</a:t>
            </a:r>
            <a:r>
              <a:rPr lang="en-US" dirty="0" smtClean="0"/>
              <a:t> of 20,000 men each, which may have been further divided according to the skills of the workers.</a:t>
            </a:r>
            <a:r>
              <a:rPr lang="en-US" baseline="30000" dirty="0" smtClean="0">
                <a:hlinkClick r:id="rId6"/>
              </a:rPr>
              <a:t>[15]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8319-0212-42CB-B13E-93AA95EDE0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8319-0212-42CB-B13E-93AA95EDE0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8319-0212-42CB-B13E-93AA95EDE0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8319-0212-42CB-B13E-93AA95EDE09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8319-0212-42CB-B13E-93AA95EDE0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A94-CF73-4F07-900A-0388EB3D8DC8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80F-D0E9-4044-AFC9-7F21C08EE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A94-CF73-4F07-900A-0388EB3D8DC8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80F-D0E9-4044-AFC9-7F21C08EE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A94-CF73-4F07-900A-0388EB3D8DC8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80F-D0E9-4044-AFC9-7F21C08EE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A94-CF73-4F07-900A-0388EB3D8DC8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80F-D0E9-4044-AFC9-7F21C08EE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A94-CF73-4F07-900A-0388EB3D8DC8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80F-D0E9-4044-AFC9-7F21C08EE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A94-CF73-4F07-900A-0388EB3D8DC8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80F-D0E9-4044-AFC9-7F21C08EE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A94-CF73-4F07-900A-0388EB3D8DC8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80F-D0E9-4044-AFC9-7F21C08EE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A94-CF73-4F07-900A-0388EB3D8DC8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80F-D0E9-4044-AFC9-7F21C08EE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A94-CF73-4F07-900A-0388EB3D8DC8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80F-D0E9-4044-AFC9-7F21C08EE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A94-CF73-4F07-900A-0388EB3D8DC8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80F-D0E9-4044-AFC9-7F21C08EE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A94-CF73-4F07-900A-0388EB3D8DC8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080F-D0E9-4044-AFC9-7F21C08EE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2DA94-CF73-4F07-900A-0388EB3D8DC8}" type="datetimeFigureOut">
              <a:rPr lang="en-US" smtClean="0"/>
              <a:pPr/>
              <a:t>10/20/2010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C080F-D0E9-4044-AFC9-7F21C08EE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Desktop\Classroom\Dawnwood%206th%20Grade\Egypt\Pyramids%20&amp;%20Tombs\Discovery%20King%20Tut.wmv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914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Pyramids &amp; Tombs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90600"/>
            <a:ext cx="640080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for the Afterlife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648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AIM: Why </a:t>
            </a:r>
            <a:r>
              <a:rPr lang="en-US" sz="3600" dirty="0" smtClean="0">
                <a:solidFill>
                  <a:schemeClr val="bg1"/>
                </a:solidFill>
              </a:rPr>
              <a:t>Did the Egyptians build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Pyramids and Elaborate Tombs?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5715000"/>
            <a:ext cx="2546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Afterlife</a:t>
            </a:r>
            <a:endParaRPr lang="en-US" sz="5400" b="1" dirty="0">
              <a:ln w="31550" cmpd="sng">
                <a:solidFill>
                  <a:schemeClr val="bg1"/>
                </a:solidFill>
                <a:prstDash val="solid"/>
              </a:ln>
              <a:solidFill>
                <a:srgbClr val="66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0"/>
            <a:ext cx="419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Discovery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Discovery King Tu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16000" y="8382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ut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62600" y="381000"/>
            <a:ext cx="3225800" cy="3962400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5257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First Intact Tomb Found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Found in 1922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By </a:t>
            </a:r>
            <a:r>
              <a:rPr lang="en-US" sz="3200" smtClean="0">
                <a:solidFill>
                  <a:schemeClr val="bg1"/>
                </a:solidFill>
              </a:rPr>
              <a:t>Howard Carter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 “I see wondrous things”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Tomb walls made of gilded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  (gold layered) wood and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  inlaid blue porcelain.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Walls painted with  funerary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  scenes.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Wooden Coffin, Human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  shaped, 7 feet 4 inches in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   length.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4495800"/>
            <a:ext cx="289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Third coffin made entirely of gold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8800" y="304800"/>
            <a:ext cx="35718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057400"/>
            <a:ext cx="3543300" cy="451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3409950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419600" y="228600"/>
            <a:ext cx="4114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Canopic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Jar Vault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257800"/>
            <a:ext cx="411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Canopic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Jars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832126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3400" y="228600"/>
            <a:ext cx="82424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Tutankhamun’s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Throne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Tutankhamun’s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Death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Mask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066800"/>
            <a:ext cx="4495800" cy="555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3400" y="2286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Jewelry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4476893" cy="597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752600"/>
            <a:ext cx="4143375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5122782" cy="654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876800" y="0"/>
            <a:ext cx="4267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Now you 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have seen 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n-US" sz="4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Wondrous Things!”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124200"/>
            <a:ext cx="385074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0"/>
            <a:ext cx="443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Mastaba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Tomb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3467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Floor Above Ground/1 Floor Below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0"/>
            <a:ext cx="7017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Step Pyramid @Sakkara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Pharaoh: </a:t>
            </a:r>
            <a:r>
              <a:rPr lang="en-US" sz="2400" b="1" dirty="0" err="1" smtClean="0"/>
              <a:t>Djoser</a:t>
            </a:r>
            <a:r>
              <a:rPr lang="en-US" sz="2400" b="1" dirty="0" smtClean="0"/>
              <a:t> / </a:t>
            </a:r>
            <a:r>
              <a:rPr lang="en-US" sz="2400" b="1" dirty="0" err="1" smtClean="0"/>
              <a:t>Zoser</a:t>
            </a:r>
            <a:endParaRPr lang="en-US" sz="2400" b="1" dirty="0" smtClean="0"/>
          </a:p>
          <a:p>
            <a:r>
              <a:rPr lang="en-US" sz="2400" b="1" dirty="0" smtClean="0"/>
              <a:t>Dynasty: 4th </a:t>
            </a:r>
          </a:p>
          <a:p>
            <a:r>
              <a:rPr lang="en-US" sz="2400" b="1" dirty="0" smtClean="0"/>
              <a:t>Year: c. 2611 BC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990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Architect: </a:t>
            </a:r>
            <a:r>
              <a:rPr lang="en-US" sz="2400" b="1" dirty="0" err="1" smtClean="0"/>
              <a:t>Imhotep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Six (6)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Mastabas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0"/>
            <a:ext cx="7415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Bent Pyramid @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Dahshur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54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nd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Attempt @ a True Pyramid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Pharaoh: </a:t>
            </a:r>
            <a:r>
              <a:rPr lang="en-US" sz="2400" b="1" dirty="0" err="1" smtClean="0"/>
              <a:t>Sneferu</a:t>
            </a:r>
            <a:endParaRPr lang="en-US" sz="2400" b="1" dirty="0" smtClean="0"/>
          </a:p>
          <a:p>
            <a:r>
              <a:rPr lang="en-US" sz="2400" b="1" dirty="0" smtClean="0"/>
              <a:t>Dynasty: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Year: c. 2596 BC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3124200" y="3581400"/>
            <a:ext cx="3505200" cy="304800"/>
          </a:xfrm>
          <a:prstGeom prst="straightConnector1">
            <a:avLst/>
          </a:prstGeom>
          <a:ln w="539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400" y="2667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55 </a:t>
            </a:r>
            <a:r>
              <a:rPr lang="en-US" sz="3200" b="1" dirty="0" smtClean="0">
                <a:solidFill>
                  <a:srgbClr val="FFFF00"/>
                </a:solidFill>
                <a:sym typeface="Symbol"/>
              </a:rPr>
              <a:t>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4381500" y="1333500"/>
            <a:ext cx="990600" cy="152400"/>
          </a:xfrm>
          <a:prstGeom prst="straightConnector1">
            <a:avLst/>
          </a:prstGeom>
          <a:ln w="539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2600" y="1447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43 </a:t>
            </a:r>
            <a:r>
              <a:rPr lang="en-US" sz="3200" b="1" dirty="0" smtClean="0">
                <a:solidFill>
                  <a:srgbClr val="FFFF00"/>
                </a:solidFill>
                <a:sym typeface="Symbol"/>
              </a:rPr>
              <a:t>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1981200"/>
            <a:ext cx="4343400" cy="1295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53000" y="1981200"/>
            <a:ext cx="4191000" cy="10668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0"/>
            <a:ext cx="4995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Pyramids @ Giza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6740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 Surviving of the Seven (7) </a:t>
            </a:r>
            <a:b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Ancient  Wonders of the World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Pharaohs:                        </a:t>
            </a:r>
            <a:r>
              <a:rPr lang="en-US" sz="2400" b="1" dirty="0" err="1" smtClean="0"/>
              <a:t>Menkhaure</a:t>
            </a:r>
            <a:r>
              <a:rPr lang="en-US" sz="2400" b="1" dirty="0" smtClean="0"/>
              <a:t>           </a:t>
            </a:r>
            <a:r>
              <a:rPr lang="en-US" sz="2400" b="1" dirty="0" err="1" smtClean="0"/>
              <a:t>Khafre</a:t>
            </a:r>
            <a:r>
              <a:rPr lang="en-US" sz="2400" b="1" dirty="0" smtClean="0"/>
              <a:t>                 Khufu</a:t>
            </a:r>
          </a:p>
          <a:p>
            <a:r>
              <a:rPr lang="en-US" sz="2400" b="1" dirty="0" smtClean="0"/>
              <a:t>Dynasty: 4th</a:t>
            </a:r>
          </a:p>
          <a:p>
            <a:r>
              <a:rPr lang="en-US" sz="2400" b="1" dirty="0" smtClean="0"/>
              <a:t>Year: c. 2560 BC – c. 2503 BC</a:t>
            </a:r>
            <a:endParaRPr lang="en-US" sz="2400" b="1" dirty="0"/>
          </a:p>
        </p:txBody>
      </p:sp>
      <p:sp>
        <p:nvSpPr>
          <p:cNvPr id="7" name="Down Arrow 6"/>
          <p:cNvSpPr/>
          <p:nvPr/>
        </p:nvSpPr>
        <p:spPr>
          <a:xfrm>
            <a:off x="7391400" y="1447800"/>
            <a:ext cx="3048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486400" y="14478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810000" y="16002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0"/>
            <a:ext cx="41686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Inside the Pyramid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the Great Pyramid of Khufu @ Giza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0" y="0"/>
            <a:ext cx="4409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Sphynx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@ Giza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DSC00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733800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phynx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90600"/>
            <a:ext cx="419449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738354-Khafres_pyramid_and_the_Sphynx-Pyramids_of_Giz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990601"/>
            <a:ext cx="3962400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67200" y="3962401"/>
            <a:ext cx="4572000" cy="2739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Largest Statue in World</a:t>
            </a:r>
          </a:p>
          <a:p>
            <a:pPr algn="ctr"/>
            <a:r>
              <a:rPr lang="en-US" sz="2800" dirty="0" smtClean="0"/>
              <a:t>½ Human &amp; ½ Lion</a:t>
            </a:r>
          </a:p>
          <a:p>
            <a:r>
              <a:rPr lang="en-US" sz="2800" dirty="0" smtClean="0"/>
              <a:t>Built by: </a:t>
            </a:r>
            <a:br>
              <a:rPr lang="en-US" sz="2800" dirty="0" smtClean="0"/>
            </a:br>
            <a:r>
              <a:rPr lang="en-US" sz="2800" b="1" dirty="0" err="1" smtClean="0"/>
              <a:t>Khafre</a:t>
            </a:r>
            <a:r>
              <a:rPr lang="en-US" sz="2800" b="1" dirty="0" smtClean="0"/>
              <a:t> </a:t>
            </a:r>
            <a:r>
              <a:rPr lang="en-US" sz="2800" dirty="0" smtClean="0"/>
              <a:t> </a:t>
            </a:r>
            <a:r>
              <a:rPr lang="en-US" sz="2400" b="1" dirty="0" smtClean="0"/>
              <a:t>2520 –2494 BC</a:t>
            </a:r>
            <a:endParaRPr lang="en-US" sz="3200" b="1" dirty="0" smtClean="0"/>
          </a:p>
          <a:p>
            <a:r>
              <a:rPr lang="en-US" sz="2800" dirty="0" smtClean="0"/>
              <a:t>Restored by: </a:t>
            </a:r>
          </a:p>
          <a:p>
            <a:r>
              <a:rPr lang="en-US" sz="2800" b="1" dirty="0" err="1" smtClean="0"/>
              <a:t>Thutmoses</a:t>
            </a:r>
            <a:r>
              <a:rPr lang="en-US" sz="2800" b="1" dirty="0" smtClean="0"/>
              <a:t> IV</a:t>
            </a:r>
            <a:r>
              <a:rPr lang="en-US" sz="3200" b="1" dirty="0" smtClean="0"/>
              <a:t> </a:t>
            </a:r>
            <a:r>
              <a:rPr lang="en-US" sz="2000" dirty="0" smtClean="0"/>
              <a:t>  </a:t>
            </a:r>
            <a:r>
              <a:rPr lang="en-US" sz="2400" b="1" dirty="0" smtClean="0"/>
              <a:t>1401 – 1391 BC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495800" y="304800"/>
            <a:ext cx="4233275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Tutankhamun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Picture 5" descr="tut-ma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371600"/>
            <a:ext cx="2667000" cy="28495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5800" y="48006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New Kingdom: 18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Dynasty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Boy King – Age of 9 to 20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4343400"/>
            <a:ext cx="3034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1341 BC – 1323 BC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6000749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72200" y="342900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Valley of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the Kings</a:t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Burial Site of New Kingdom Pharaohs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306</Words>
  <Application>Microsoft Office PowerPoint</Application>
  <PresentationFormat>On-screen Show (4:3)</PresentationFormat>
  <Paragraphs>72</Paragraphs>
  <Slides>16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Pyramids &amp; Tombs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Pyramids &amp; Tombs</dc:title>
  <dc:creator> </dc:creator>
  <cp:lastModifiedBy> </cp:lastModifiedBy>
  <cp:revision>23</cp:revision>
  <dcterms:created xsi:type="dcterms:W3CDTF">2008-10-27T21:50:44Z</dcterms:created>
  <dcterms:modified xsi:type="dcterms:W3CDTF">2010-10-21T01:03:49Z</dcterms:modified>
</cp:coreProperties>
</file>