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4"/>
  </p:notesMasterIdLst>
  <p:sldIdLst>
    <p:sldId id="262" r:id="rId2"/>
    <p:sldId id="263" r:id="rId3"/>
    <p:sldId id="264" r:id="rId4"/>
    <p:sldId id="265" r:id="rId5"/>
    <p:sldId id="315" r:id="rId6"/>
    <p:sldId id="268" r:id="rId7"/>
    <p:sldId id="313" r:id="rId8"/>
    <p:sldId id="314" r:id="rId9"/>
    <p:sldId id="288" r:id="rId10"/>
    <p:sldId id="316" r:id="rId11"/>
    <p:sldId id="297" r:id="rId12"/>
    <p:sldId id="317" r:id="rId13"/>
    <p:sldId id="318" r:id="rId14"/>
    <p:sldId id="319" r:id="rId15"/>
    <p:sldId id="321" r:id="rId16"/>
    <p:sldId id="320" r:id="rId17"/>
    <p:sldId id="269" r:id="rId18"/>
    <p:sldId id="289" r:id="rId19"/>
    <p:sldId id="290" r:id="rId20"/>
    <p:sldId id="291" r:id="rId21"/>
    <p:sldId id="293" r:id="rId22"/>
    <p:sldId id="294" r:id="rId23"/>
    <p:sldId id="295" r:id="rId24"/>
    <p:sldId id="270" r:id="rId25"/>
    <p:sldId id="322" r:id="rId26"/>
    <p:sldId id="298" r:id="rId27"/>
    <p:sldId id="299" r:id="rId28"/>
    <p:sldId id="323" r:id="rId29"/>
    <p:sldId id="324" r:id="rId30"/>
    <p:sldId id="325" r:id="rId31"/>
    <p:sldId id="326" r:id="rId32"/>
    <p:sldId id="327" r:id="rId33"/>
    <p:sldId id="328" r:id="rId34"/>
    <p:sldId id="329" r:id="rId35"/>
    <p:sldId id="330" r:id="rId36"/>
    <p:sldId id="333" r:id="rId37"/>
    <p:sldId id="334" r:id="rId38"/>
    <p:sldId id="331" r:id="rId39"/>
    <p:sldId id="338" r:id="rId40"/>
    <p:sldId id="339" r:id="rId41"/>
    <p:sldId id="335" r:id="rId42"/>
    <p:sldId id="336" r:id="rId43"/>
  </p:sldIdLst>
  <p:sldSz cx="9144000" cy="6858000" type="screen4x3"/>
  <p:notesSz cx="6858000" cy="9144000"/>
  <p:defaultTextStyle>
    <a:defPPr>
      <a:defRPr lang="en-GB"/>
    </a:defPPr>
    <a:lvl1pPr algn="l" rtl="0" fontAlgn="base">
      <a:spcBef>
        <a:spcPct val="0"/>
      </a:spcBef>
      <a:spcAft>
        <a:spcPct val="0"/>
      </a:spcAft>
      <a:defRPr sz="1600" kern="1200">
        <a:solidFill>
          <a:schemeClr val="tx1"/>
        </a:solidFill>
        <a:latin typeface="Tahoma" pitchFamily="34" charset="0"/>
        <a:ea typeface="+mn-ea"/>
        <a:cs typeface="Arial" charset="0"/>
      </a:defRPr>
    </a:lvl1pPr>
    <a:lvl2pPr marL="457200" algn="l" rtl="0" fontAlgn="base">
      <a:spcBef>
        <a:spcPct val="0"/>
      </a:spcBef>
      <a:spcAft>
        <a:spcPct val="0"/>
      </a:spcAft>
      <a:defRPr sz="1600" kern="1200">
        <a:solidFill>
          <a:schemeClr val="tx1"/>
        </a:solidFill>
        <a:latin typeface="Tahoma" pitchFamily="34" charset="0"/>
        <a:ea typeface="+mn-ea"/>
        <a:cs typeface="Arial" charset="0"/>
      </a:defRPr>
    </a:lvl2pPr>
    <a:lvl3pPr marL="914400" algn="l" rtl="0" fontAlgn="base">
      <a:spcBef>
        <a:spcPct val="0"/>
      </a:spcBef>
      <a:spcAft>
        <a:spcPct val="0"/>
      </a:spcAft>
      <a:defRPr sz="1600" kern="1200">
        <a:solidFill>
          <a:schemeClr val="tx1"/>
        </a:solidFill>
        <a:latin typeface="Tahoma" pitchFamily="34" charset="0"/>
        <a:ea typeface="+mn-ea"/>
        <a:cs typeface="Arial" charset="0"/>
      </a:defRPr>
    </a:lvl3pPr>
    <a:lvl4pPr marL="1371600" algn="l" rtl="0" fontAlgn="base">
      <a:spcBef>
        <a:spcPct val="0"/>
      </a:spcBef>
      <a:spcAft>
        <a:spcPct val="0"/>
      </a:spcAft>
      <a:defRPr sz="1600" kern="1200">
        <a:solidFill>
          <a:schemeClr val="tx1"/>
        </a:solidFill>
        <a:latin typeface="Tahoma" pitchFamily="34" charset="0"/>
        <a:ea typeface="+mn-ea"/>
        <a:cs typeface="Arial" charset="0"/>
      </a:defRPr>
    </a:lvl4pPr>
    <a:lvl5pPr marL="1828800" algn="l" rtl="0" fontAlgn="base">
      <a:spcBef>
        <a:spcPct val="0"/>
      </a:spcBef>
      <a:spcAft>
        <a:spcPct val="0"/>
      </a:spcAft>
      <a:defRPr sz="1600" kern="1200">
        <a:solidFill>
          <a:schemeClr val="tx1"/>
        </a:solidFill>
        <a:latin typeface="Tahoma" pitchFamily="34" charset="0"/>
        <a:ea typeface="+mn-ea"/>
        <a:cs typeface="Arial" charset="0"/>
      </a:defRPr>
    </a:lvl5pPr>
    <a:lvl6pPr marL="2286000" algn="l" defTabSz="914400" rtl="0" eaLnBrk="1" latinLnBrk="0" hangingPunct="1">
      <a:defRPr sz="1600" kern="1200">
        <a:solidFill>
          <a:schemeClr val="tx1"/>
        </a:solidFill>
        <a:latin typeface="Tahoma" pitchFamily="34" charset="0"/>
        <a:ea typeface="+mn-ea"/>
        <a:cs typeface="Arial" charset="0"/>
      </a:defRPr>
    </a:lvl6pPr>
    <a:lvl7pPr marL="2743200" algn="l" defTabSz="914400" rtl="0" eaLnBrk="1" latinLnBrk="0" hangingPunct="1">
      <a:defRPr sz="1600" kern="1200">
        <a:solidFill>
          <a:schemeClr val="tx1"/>
        </a:solidFill>
        <a:latin typeface="Tahoma" pitchFamily="34" charset="0"/>
        <a:ea typeface="+mn-ea"/>
        <a:cs typeface="Arial" charset="0"/>
      </a:defRPr>
    </a:lvl7pPr>
    <a:lvl8pPr marL="3200400" algn="l" defTabSz="914400" rtl="0" eaLnBrk="1" latinLnBrk="0" hangingPunct="1">
      <a:defRPr sz="1600" kern="1200">
        <a:solidFill>
          <a:schemeClr val="tx1"/>
        </a:solidFill>
        <a:latin typeface="Tahoma" pitchFamily="34" charset="0"/>
        <a:ea typeface="+mn-ea"/>
        <a:cs typeface="Arial" charset="0"/>
      </a:defRPr>
    </a:lvl8pPr>
    <a:lvl9pPr marL="3657600" algn="l" defTabSz="914400" rtl="0" eaLnBrk="1" latinLnBrk="0" hangingPunct="1">
      <a:defRPr sz="1600"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28" autoAdjust="0"/>
    <p:restoredTop sz="94704" autoAdjust="0"/>
  </p:normalViewPr>
  <p:slideViewPr>
    <p:cSldViewPr>
      <p:cViewPr varScale="1">
        <p:scale>
          <a:sx n="41" d="100"/>
          <a:sy n="41" d="100"/>
        </p:scale>
        <p:origin x="-133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GB"/>
          </a:p>
        </p:txBody>
      </p:sp>
      <p:sp>
        <p:nvSpPr>
          <p:cNvPr id="296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GB"/>
          </a:p>
        </p:txBody>
      </p:sp>
      <p:sp>
        <p:nvSpPr>
          <p:cNvPr id="460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97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GB"/>
          </a:p>
        </p:txBody>
      </p:sp>
      <p:sp>
        <p:nvSpPr>
          <p:cNvPr id="297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7C6E8D01-5AC1-4DB9-83FE-76AE87E9D8B7}"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1A00BDEE-5E99-4C33-AD6B-9A28B29FAA21}" type="slidenum">
              <a:rPr lang="en-GB" smtClean="0"/>
              <a:pPr/>
              <a:t>1</a:t>
            </a:fld>
            <a:endParaRPr lang="en-GB"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540AFBF7-AC4F-4F60-B228-8CC6D8A4A76A}" type="slidenum">
              <a:rPr lang="en-GB" smtClean="0"/>
              <a:pPr/>
              <a:t>10</a:t>
            </a:fld>
            <a:endParaRPr lang="en-GB"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CAEE006-F02F-489A-BF5D-B15B22977C2E}" type="slidenum">
              <a:rPr lang="en-GB" smtClean="0"/>
              <a:pPr/>
              <a:t>11</a:t>
            </a:fld>
            <a:endParaRPr lang="en-GB"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C07DAF59-8C60-4DB6-BBD3-945DD5B69346}" type="slidenum">
              <a:rPr lang="en-GB" smtClean="0"/>
              <a:pPr/>
              <a:t>12</a:t>
            </a:fld>
            <a:endParaRPr lang="en-GB"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921A1D42-DB49-4E5A-9CB2-773272409A9A}" type="slidenum">
              <a:rPr lang="en-GB" smtClean="0"/>
              <a:pPr/>
              <a:t>13</a:t>
            </a:fld>
            <a:endParaRPr lang="en-GB"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273C003-B15D-4FB2-8722-AFB096469E59}" type="slidenum">
              <a:rPr lang="en-GB" smtClean="0"/>
              <a:pPr/>
              <a:t>14</a:t>
            </a:fld>
            <a:endParaRPr lang="en-GB"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56FAD0A3-3D83-472C-B4BC-623944D0B58E}" type="slidenum">
              <a:rPr lang="en-GB" smtClean="0"/>
              <a:pPr/>
              <a:t>15</a:t>
            </a:fld>
            <a:endParaRPr lang="en-GB"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40B83CF7-FC87-45D3-8066-5D3C503FC7A9}" type="slidenum">
              <a:rPr lang="en-GB" smtClean="0"/>
              <a:pPr/>
              <a:t>16</a:t>
            </a:fld>
            <a:endParaRPr lang="en-GB"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4038F076-2FF1-4472-A6E1-B68DBBE359CD}" type="slidenum">
              <a:rPr lang="en-GB" smtClean="0"/>
              <a:pPr/>
              <a:t>17</a:t>
            </a:fld>
            <a:endParaRPr lang="en-GB"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0035E9E8-B327-457B-8D29-8EFFC3FFE836}" type="slidenum">
              <a:rPr lang="en-GB" smtClean="0"/>
              <a:pPr/>
              <a:t>18</a:t>
            </a:fld>
            <a:endParaRPr lang="en-GB"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89D25583-728C-4D20-B852-BD3448D27C55}" type="slidenum">
              <a:rPr lang="en-GB" smtClean="0"/>
              <a:pPr/>
              <a:t>19</a:t>
            </a:fld>
            <a:endParaRPr lang="en-GB"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5798DD68-6224-47CF-BF5A-2B6891420027}" type="slidenum">
              <a:rPr lang="en-GB" smtClean="0"/>
              <a:pPr/>
              <a:t>2</a:t>
            </a:fld>
            <a:endParaRPr lang="en-GB"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99E54A8A-D70A-4CDF-BD58-CA202A992214}" type="slidenum">
              <a:rPr lang="en-GB" smtClean="0"/>
              <a:pPr/>
              <a:t>20</a:t>
            </a:fld>
            <a:endParaRPr lang="en-GB"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DA85F864-4524-42E8-A783-A3867AEDF31D}" type="slidenum">
              <a:rPr lang="en-GB" smtClean="0"/>
              <a:pPr/>
              <a:t>21</a:t>
            </a:fld>
            <a:endParaRPr lang="en-GB"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BB9E7402-AFD7-4941-8A52-D983C016A922}" type="slidenum">
              <a:rPr lang="en-GB" smtClean="0"/>
              <a:pPr/>
              <a:t>22</a:t>
            </a:fld>
            <a:endParaRPr lang="en-GB"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FEB73BDA-112A-433C-9C18-3616F77A3110}" type="slidenum">
              <a:rPr lang="en-GB" smtClean="0"/>
              <a:pPr/>
              <a:t>23</a:t>
            </a:fld>
            <a:endParaRPr lang="en-GB"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49712B90-28B6-45D7-8AD8-ADD45BDED20D}" type="slidenum">
              <a:rPr lang="en-GB" smtClean="0"/>
              <a:pPr/>
              <a:t>24</a:t>
            </a:fld>
            <a:endParaRPr lang="en-GB"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D32B6B23-F556-4CD3-8495-A0A9850F18E5}" type="slidenum">
              <a:rPr lang="en-GB" smtClean="0"/>
              <a:pPr/>
              <a:t>25</a:t>
            </a:fld>
            <a:endParaRPr lang="en-GB"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1175D998-F1C6-4120-855B-BFB2474E667A}" type="slidenum">
              <a:rPr lang="en-GB" smtClean="0"/>
              <a:pPr/>
              <a:t>26</a:t>
            </a:fld>
            <a:endParaRPr lang="en-GB"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6919C86A-2845-4134-B19F-E7372D5B7161}" type="slidenum">
              <a:rPr lang="en-GB" smtClean="0"/>
              <a:pPr/>
              <a:t>27</a:t>
            </a:fld>
            <a:endParaRPr lang="en-GB"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8B42038F-EA3E-4DD5-BDA4-45767124C451}" type="slidenum">
              <a:rPr lang="en-GB" smtClean="0"/>
              <a:pPr/>
              <a:t>28</a:t>
            </a:fld>
            <a:endParaRPr lang="en-GB"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D72246B5-E21E-44C2-94B1-643961554EC6}" type="slidenum">
              <a:rPr lang="en-GB" smtClean="0"/>
              <a:pPr/>
              <a:t>29</a:t>
            </a:fld>
            <a:endParaRPr lang="en-GB"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1177C721-4FFE-44DC-9146-EC6ECC4790D6}" type="slidenum">
              <a:rPr lang="en-GB" smtClean="0"/>
              <a:pPr/>
              <a:t>3</a:t>
            </a:fld>
            <a:endParaRPr lang="en-GB"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3EAB9A2B-17AD-42B8-9CD6-73FEB4771972}" type="slidenum">
              <a:rPr lang="en-GB" smtClean="0"/>
              <a:pPr/>
              <a:t>30</a:t>
            </a:fld>
            <a:endParaRPr lang="en-GB"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F5F26A99-7A43-47CB-A77D-DC742D2BDC35}" type="slidenum">
              <a:rPr lang="en-GB" smtClean="0"/>
              <a:pPr/>
              <a:t>31</a:t>
            </a:fld>
            <a:endParaRPr lang="en-GB"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CCB1F600-C982-498A-AE21-009F5FB707DA}" type="slidenum">
              <a:rPr lang="en-GB" smtClean="0"/>
              <a:pPr/>
              <a:t>32</a:t>
            </a:fld>
            <a:endParaRPr lang="en-GB"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2280C8E7-DF15-4F86-BEAD-C76499A6444A}" type="slidenum">
              <a:rPr lang="en-GB" smtClean="0"/>
              <a:pPr/>
              <a:t>33</a:t>
            </a:fld>
            <a:endParaRPr lang="en-GB"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9071EA10-0995-4EB2-B7B9-B9D10B47D7FD}" type="slidenum">
              <a:rPr lang="en-GB" smtClean="0"/>
              <a:pPr/>
              <a:t>34</a:t>
            </a:fld>
            <a:endParaRPr lang="en-GB"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23074936-30F0-45F1-A3BC-A1D173F0FC07}" type="slidenum">
              <a:rPr lang="en-GB" smtClean="0"/>
              <a:pPr/>
              <a:t>35</a:t>
            </a:fld>
            <a:endParaRPr lang="en-GB"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D15E0181-83BA-4797-A56A-6511CC7221A4}" type="slidenum">
              <a:rPr lang="en-GB" smtClean="0"/>
              <a:pPr/>
              <a:t>36</a:t>
            </a:fld>
            <a:endParaRPr lang="en-GB"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658B1917-15C7-4DCD-B908-4CF88B5E8175}" type="slidenum">
              <a:rPr lang="en-GB" smtClean="0"/>
              <a:pPr/>
              <a:t>37</a:t>
            </a:fld>
            <a:endParaRPr lang="en-GB"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383453D6-DFCC-444B-BD28-E5244C41F625}" type="slidenum">
              <a:rPr lang="en-GB" smtClean="0"/>
              <a:pPr/>
              <a:t>38</a:t>
            </a:fld>
            <a:endParaRPr lang="en-GB"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2D5B2656-87E3-4EEA-B35E-2449F5442124}" type="slidenum">
              <a:rPr lang="en-GB" smtClean="0"/>
              <a:pPr/>
              <a:t>39</a:t>
            </a:fld>
            <a:endParaRPr lang="en-GB"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71EF06DD-7E6A-4C91-AD33-67EA83CD640D}" type="slidenum">
              <a:rPr lang="en-GB" smtClean="0"/>
              <a:pPr/>
              <a:t>4</a:t>
            </a:fld>
            <a:endParaRPr lang="en-GB"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E744C5C-63CE-4A4F-8C0F-813E39AF2E9B}" type="slidenum">
              <a:rPr lang="en-GB" smtClean="0"/>
              <a:pPr/>
              <a:t>40</a:t>
            </a:fld>
            <a:endParaRPr lang="en-GB"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BA7FAC15-EAA4-4BA2-AD5B-B851A733FA08}" type="slidenum">
              <a:rPr lang="en-GB" smtClean="0"/>
              <a:pPr/>
              <a:t>41</a:t>
            </a:fld>
            <a:endParaRPr lang="en-GB"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C5EB27C9-DAD4-4A2E-A803-E6CE06494703}" type="slidenum">
              <a:rPr lang="en-GB" smtClean="0"/>
              <a:pPr/>
              <a:t>42</a:t>
            </a:fld>
            <a:endParaRPr lang="en-GB"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A38974E4-196A-4D9B-BE5A-2327AA82FCD6}" type="slidenum">
              <a:rPr lang="en-GB" smtClean="0"/>
              <a:pPr/>
              <a:t>5</a:t>
            </a:fld>
            <a:endParaRPr lang="en-GB"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42F42A26-C700-4C8A-BCE1-8E817C99B80C}" type="slidenum">
              <a:rPr lang="en-GB" smtClean="0"/>
              <a:pPr/>
              <a:t>6</a:t>
            </a:fld>
            <a:endParaRPr lang="en-GB"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3B12B1D1-98AE-464F-9A3C-CE191348F01D}" type="slidenum">
              <a:rPr lang="en-GB" smtClean="0"/>
              <a:pPr/>
              <a:t>7</a:t>
            </a:fld>
            <a:endParaRPr lang="en-GB"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FDB94608-CDE3-4FD6-9FE4-796D89D66FA6}" type="slidenum">
              <a:rPr lang="en-GB" smtClean="0"/>
              <a:pPr/>
              <a:t>8</a:t>
            </a:fld>
            <a:endParaRPr lang="en-GB"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C5BD5452-ABB3-4100-93F4-52A79485D9A2}" type="slidenum">
              <a:rPr lang="en-GB" smtClean="0"/>
              <a:pPr/>
              <a:t>9</a:t>
            </a:fld>
            <a:endParaRPr lang="en-GB"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a:defRPr/>
              </a:pPr>
              <a:endParaRPr lang="en-US">
                <a:cs typeface="+mn-cs"/>
              </a:endParaRPr>
            </a:p>
          </p:txBody>
        </p:sp>
        <p:sp>
          <p:nvSpPr>
            <p:cNvPr id="6" name="Freeform 4"/>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pPr>
                <a:defRPr/>
              </a:pPr>
              <a:endParaRPr lang="en-US">
                <a:cs typeface="+mn-cs"/>
              </a:endParaRPr>
            </a:p>
          </p:txBody>
        </p:sp>
      </p:grpSp>
      <p:sp>
        <p:nvSpPr>
          <p:cNvPr id="5125"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5129"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GB"/>
              <a:t>Click to edit Master title style</a:t>
            </a:r>
          </a:p>
        </p:txBody>
      </p:sp>
      <p:sp>
        <p:nvSpPr>
          <p:cNvPr id="7" name="Rectangle 6"/>
          <p:cNvSpPr>
            <a:spLocks noGrp="1" noChangeArrowheads="1"/>
          </p:cNvSpPr>
          <p:nvPr>
            <p:ph type="dt" sz="quarter" idx="10"/>
          </p:nvPr>
        </p:nvSpPr>
        <p:spPr/>
        <p:txBody>
          <a:bodyPr/>
          <a:lstStyle>
            <a:lvl1pPr>
              <a:defRPr/>
            </a:lvl1pPr>
          </a:lstStyle>
          <a:p>
            <a:pPr>
              <a:defRPr/>
            </a:pPr>
            <a:endParaRPr lang="en-GB"/>
          </a:p>
        </p:txBody>
      </p:sp>
      <p:sp>
        <p:nvSpPr>
          <p:cNvPr id="8" name="Rectangle 7"/>
          <p:cNvSpPr>
            <a:spLocks noGrp="1" noChangeArrowheads="1"/>
          </p:cNvSpPr>
          <p:nvPr>
            <p:ph type="ftr" sz="quarter" idx="11"/>
          </p:nvPr>
        </p:nvSpPr>
        <p:spPr/>
        <p:txBody>
          <a:bodyPr/>
          <a:lstStyle>
            <a:lvl1pPr>
              <a:defRPr/>
            </a:lvl1pPr>
          </a:lstStyle>
          <a:p>
            <a:pPr>
              <a:defRPr/>
            </a:pPr>
            <a:endParaRPr lang="en-GB"/>
          </a:p>
        </p:txBody>
      </p:sp>
      <p:sp>
        <p:nvSpPr>
          <p:cNvPr id="9" name="Rectangle 8"/>
          <p:cNvSpPr>
            <a:spLocks noGrp="1" noChangeArrowheads="1"/>
          </p:cNvSpPr>
          <p:nvPr>
            <p:ph type="sldNum" sz="quarter" idx="12"/>
          </p:nvPr>
        </p:nvSpPr>
        <p:spPr/>
        <p:txBody>
          <a:bodyPr/>
          <a:lstStyle>
            <a:lvl1pPr>
              <a:defRPr/>
            </a:lvl1pPr>
          </a:lstStyle>
          <a:p>
            <a:pPr>
              <a:defRPr/>
            </a:pPr>
            <a:fld id="{26B904CE-DF75-4354-A295-D9A5625E75C6}"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GB"/>
          </a:p>
        </p:txBody>
      </p:sp>
      <p:sp>
        <p:nvSpPr>
          <p:cNvPr id="5" name="Rectangle 8"/>
          <p:cNvSpPr>
            <a:spLocks noGrp="1" noChangeArrowheads="1"/>
          </p:cNvSpPr>
          <p:nvPr>
            <p:ph type="ftr" sz="quarter" idx="11"/>
          </p:nvPr>
        </p:nvSpPr>
        <p:spPr>
          <a:ln/>
        </p:spPr>
        <p:txBody>
          <a:bodyPr/>
          <a:lstStyle>
            <a:lvl1pPr>
              <a:defRPr/>
            </a:lvl1pPr>
          </a:lstStyle>
          <a:p>
            <a:pPr>
              <a:defRPr/>
            </a:pPr>
            <a:endParaRPr lang="en-GB"/>
          </a:p>
        </p:txBody>
      </p:sp>
      <p:sp>
        <p:nvSpPr>
          <p:cNvPr id="6" name="Rectangle 9"/>
          <p:cNvSpPr>
            <a:spLocks noGrp="1" noChangeArrowheads="1"/>
          </p:cNvSpPr>
          <p:nvPr>
            <p:ph type="sldNum" sz="quarter" idx="12"/>
          </p:nvPr>
        </p:nvSpPr>
        <p:spPr>
          <a:ln/>
        </p:spPr>
        <p:txBody>
          <a:bodyPr/>
          <a:lstStyle>
            <a:lvl1pPr>
              <a:defRPr/>
            </a:lvl1pPr>
          </a:lstStyle>
          <a:p>
            <a:pPr>
              <a:defRPr/>
            </a:pPr>
            <a:fld id="{FAB100EC-C7FE-4CE9-866A-27AFB004EAED}"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GB"/>
          </a:p>
        </p:txBody>
      </p:sp>
      <p:sp>
        <p:nvSpPr>
          <p:cNvPr id="5" name="Rectangle 8"/>
          <p:cNvSpPr>
            <a:spLocks noGrp="1" noChangeArrowheads="1"/>
          </p:cNvSpPr>
          <p:nvPr>
            <p:ph type="ftr" sz="quarter" idx="11"/>
          </p:nvPr>
        </p:nvSpPr>
        <p:spPr>
          <a:ln/>
        </p:spPr>
        <p:txBody>
          <a:bodyPr/>
          <a:lstStyle>
            <a:lvl1pPr>
              <a:defRPr/>
            </a:lvl1pPr>
          </a:lstStyle>
          <a:p>
            <a:pPr>
              <a:defRPr/>
            </a:pPr>
            <a:endParaRPr lang="en-GB"/>
          </a:p>
        </p:txBody>
      </p:sp>
      <p:sp>
        <p:nvSpPr>
          <p:cNvPr id="6" name="Rectangle 9"/>
          <p:cNvSpPr>
            <a:spLocks noGrp="1" noChangeArrowheads="1"/>
          </p:cNvSpPr>
          <p:nvPr>
            <p:ph type="sldNum" sz="quarter" idx="12"/>
          </p:nvPr>
        </p:nvSpPr>
        <p:spPr>
          <a:ln/>
        </p:spPr>
        <p:txBody>
          <a:bodyPr/>
          <a:lstStyle>
            <a:lvl1pPr>
              <a:defRPr/>
            </a:lvl1pPr>
          </a:lstStyle>
          <a:p>
            <a:pPr>
              <a:defRPr/>
            </a:pPr>
            <a:fld id="{6D09D8C4-D100-425A-9118-5011998F36F5}"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GB"/>
          </a:p>
        </p:txBody>
      </p:sp>
      <p:sp>
        <p:nvSpPr>
          <p:cNvPr id="5" name="Rectangle 8"/>
          <p:cNvSpPr>
            <a:spLocks noGrp="1" noChangeArrowheads="1"/>
          </p:cNvSpPr>
          <p:nvPr>
            <p:ph type="ftr" sz="quarter" idx="11"/>
          </p:nvPr>
        </p:nvSpPr>
        <p:spPr>
          <a:ln/>
        </p:spPr>
        <p:txBody>
          <a:bodyPr/>
          <a:lstStyle>
            <a:lvl1pPr>
              <a:defRPr/>
            </a:lvl1pPr>
          </a:lstStyle>
          <a:p>
            <a:pPr>
              <a:defRPr/>
            </a:pPr>
            <a:endParaRPr lang="en-GB"/>
          </a:p>
        </p:txBody>
      </p:sp>
      <p:sp>
        <p:nvSpPr>
          <p:cNvPr id="6" name="Rectangle 9"/>
          <p:cNvSpPr>
            <a:spLocks noGrp="1" noChangeArrowheads="1"/>
          </p:cNvSpPr>
          <p:nvPr>
            <p:ph type="sldNum" sz="quarter" idx="12"/>
          </p:nvPr>
        </p:nvSpPr>
        <p:spPr>
          <a:ln/>
        </p:spPr>
        <p:txBody>
          <a:bodyPr/>
          <a:lstStyle>
            <a:lvl1pPr>
              <a:defRPr/>
            </a:lvl1pPr>
          </a:lstStyle>
          <a:p>
            <a:pPr>
              <a:defRPr/>
            </a:pPr>
            <a:fld id="{0096AA62-2DCD-4954-AA77-9028DD5A92C5}"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GB"/>
          </a:p>
        </p:txBody>
      </p:sp>
      <p:sp>
        <p:nvSpPr>
          <p:cNvPr id="5" name="Rectangle 8"/>
          <p:cNvSpPr>
            <a:spLocks noGrp="1" noChangeArrowheads="1"/>
          </p:cNvSpPr>
          <p:nvPr>
            <p:ph type="ftr" sz="quarter" idx="11"/>
          </p:nvPr>
        </p:nvSpPr>
        <p:spPr>
          <a:ln/>
        </p:spPr>
        <p:txBody>
          <a:bodyPr/>
          <a:lstStyle>
            <a:lvl1pPr>
              <a:defRPr/>
            </a:lvl1pPr>
          </a:lstStyle>
          <a:p>
            <a:pPr>
              <a:defRPr/>
            </a:pPr>
            <a:endParaRPr lang="en-GB"/>
          </a:p>
        </p:txBody>
      </p:sp>
      <p:sp>
        <p:nvSpPr>
          <p:cNvPr id="6" name="Rectangle 9"/>
          <p:cNvSpPr>
            <a:spLocks noGrp="1" noChangeArrowheads="1"/>
          </p:cNvSpPr>
          <p:nvPr>
            <p:ph type="sldNum" sz="quarter" idx="12"/>
          </p:nvPr>
        </p:nvSpPr>
        <p:spPr>
          <a:ln/>
        </p:spPr>
        <p:txBody>
          <a:bodyPr/>
          <a:lstStyle>
            <a:lvl1pPr>
              <a:defRPr/>
            </a:lvl1pPr>
          </a:lstStyle>
          <a:p>
            <a:pPr>
              <a:defRPr/>
            </a:pPr>
            <a:fld id="{2DFF14A4-8386-4A22-9DF0-2D1AAA9745B1}"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GB"/>
          </a:p>
        </p:txBody>
      </p:sp>
      <p:sp>
        <p:nvSpPr>
          <p:cNvPr id="6" name="Rectangle 8"/>
          <p:cNvSpPr>
            <a:spLocks noGrp="1" noChangeArrowheads="1"/>
          </p:cNvSpPr>
          <p:nvPr>
            <p:ph type="ftr" sz="quarter" idx="11"/>
          </p:nvPr>
        </p:nvSpPr>
        <p:spPr>
          <a:ln/>
        </p:spPr>
        <p:txBody>
          <a:bodyPr/>
          <a:lstStyle>
            <a:lvl1pPr>
              <a:defRPr/>
            </a:lvl1pPr>
          </a:lstStyle>
          <a:p>
            <a:pPr>
              <a:defRPr/>
            </a:pPr>
            <a:endParaRPr lang="en-GB"/>
          </a:p>
        </p:txBody>
      </p:sp>
      <p:sp>
        <p:nvSpPr>
          <p:cNvPr id="7" name="Rectangle 9"/>
          <p:cNvSpPr>
            <a:spLocks noGrp="1" noChangeArrowheads="1"/>
          </p:cNvSpPr>
          <p:nvPr>
            <p:ph type="sldNum" sz="quarter" idx="12"/>
          </p:nvPr>
        </p:nvSpPr>
        <p:spPr>
          <a:ln/>
        </p:spPr>
        <p:txBody>
          <a:bodyPr/>
          <a:lstStyle>
            <a:lvl1pPr>
              <a:defRPr/>
            </a:lvl1pPr>
          </a:lstStyle>
          <a:p>
            <a:pPr>
              <a:defRPr/>
            </a:pPr>
            <a:fld id="{210EFD12-D8CD-43AA-A385-1C37A43124D1}"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GB"/>
          </a:p>
        </p:txBody>
      </p:sp>
      <p:sp>
        <p:nvSpPr>
          <p:cNvPr id="8" name="Rectangle 8"/>
          <p:cNvSpPr>
            <a:spLocks noGrp="1" noChangeArrowheads="1"/>
          </p:cNvSpPr>
          <p:nvPr>
            <p:ph type="ftr" sz="quarter" idx="11"/>
          </p:nvPr>
        </p:nvSpPr>
        <p:spPr>
          <a:ln/>
        </p:spPr>
        <p:txBody>
          <a:bodyPr/>
          <a:lstStyle>
            <a:lvl1pPr>
              <a:defRPr/>
            </a:lvl1pPr>
          </a:lstStyle>
          <a:p>
            <a:pPr>
              <a:defRPr/>
            </a:pPr>
            <a:endParaRPr lang="en-GB"/>
          </a:p>
        </p:txBody>
      </p:sp>
      <p:sp>
        <p:nvSpPr>
          <p:cNvPr id="9" name="Rectangle 9"/>
          <p:cNvSpPr>
            <a:spLocks noGrp="1" noChangeArrowheads="1"/>
          </p:cNvSpPr>
          <p:nvPr>
            <p:ph type="sldNum" sz="quarter" idx="12"/>
          </p:nvPr>
        </p:nvSpPr>
        <p:spPr>
          <a:ln/>
        </p:spPr>
        <p:txBody>
          <a:bodyPr/>
          <a:lstStyle>
            <a:lvl1pPr>
              <a:defRPr/>
            </a:lvl1pPr>
          </a:lstStyle>
          <a:p>
            <a:pPr>
              <a:defRPr/>
            </a:pPr>
            <a:fld id="{0592C15E-9A03-4DB0-A421-898C937F956C}"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GB"/>
          </a:p>
        </p:txBody>
      </p:sp>
      <p:sp>
        <p:nvSpPr>
          <p:cNvPr id="4" name="Rectangle 8"/>
          <p:cNvSpPr>
            <a:spLocks noGrp="1" noChangeArrowheads="1"/>
          </p:cNvSpPr>
          <p:nvPr>
            <p:ph type="ftr" sz="quarter" idx="11"/>
          </p:nvPr>
        </p:nvSpPr>
        <p:spPr>
          <a:ln/>
        </p:spPr>
        <p:txBody>
          <a:bodyPr/>
          <a:lstStyle>
            <a:lvl1pPr>
              <a:defRPr/>
            </a:lvl1pPr>
          </a:lstStyle>
          <a:p>
            <a:pPr>
              <a:defRPr/>
            </a:pPr>
            <a:endParaRPr lang="en-GB"/>
          </a:p>
        </p:txBody>
      </p:sp>
      <p:sp>
        <p:nvSpPr>
          <p:cNvPr id="5" name="Rectangle 9"/>
          <p:cNvSpPr>
            <a:spLocks noGrp="1" noChangeArrowheads="1"/>
          </p:cNvSpPr>
          <p:nvPr>
            <p:ph type="sldNum" sz="quarter" idx="12"/>
          </p:nvPr>
        </p:nvSpPr>
        <p:spPr>
          <a:ln/>
        </p:spPr>
        <p:txBody>
          <a:bodyPr/>
          <a:lstStyle>
            <a:lvl1pPr>
              <a:defRPr/>
            </a:lvl1pPr>
          </a:lstStyle>
          <a:p>
            <a:pPr>
              <a:defRPr/>
            </a:pPr>
            <a:fld id="{BFF1E17E-C468-4644-BC2A-7F8145776A3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GB"/>
          </a:p>
        </p:txBody>
      </p:sp>
      <p:sp>
        <p:nvSpPr>
          <p:cNvPr id="3" name="Rectangle 8"/>
          <p:cNvSpPr>
            <a:spLocks noGrp="1" noChangeArrowheads="1"/>
          </p:cNvSpPr>
          <p:nvPr>
            <p:ph type="ftr" sz="quarter" idx="11"/>
          </p:nvPr>
        </p:nvSpPr>
        <p:spPr>
          <a:ln/>
        </p:spPr>
        <p:txBody>
          <a:bodyPr/>
          <a:lstStyle>
            <a:lvl1pPr>
              <a:defRPr/>
            </a:lvl1pPr>
          </a:lstStyle>
          <a:p>
            <a:pPr>
              <a:defRPr/>
            </a:pPr>
            <a:endParaRPr lang="en-GB"/>
          </a:p>
        </p:txBody>
      </p:sp>
      <p:sp>
        <p:nvSpPr>
          <p:cNvPr id="4" name="Rectangle 9"/>
          <p:cNvSpPr>
            <a:spLocks noGrp="1" noChangeArrowheads="1"/>
          </p:cNvSpPr>
          <p:nvPr>
            <p:ph type="sldNum" sz="quarter" idx="12"/>
          </p:nvPr>
        </p:nvSpPr>
        <p:spPr>
          <a:ln/>
        </p:spPr>
        <p:txBody>
          <a:bodyPr/>
          <a:lstStyle>
            <a:lvl1pPr>
              <a:defRPr/>
            </a:lvl1pPr>
          </a:lstStyle>
          <a:p>
            <a:pPr>
              <a:defRPr/>
            </a:pPr>
            <a:fld id="{84887572-4933-4E39-8B06-884A7A25A801}"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GB"/>
          </a:p>
        </p:txBody>
      </p:sp>
      <p:sp>
        <p:nvSpPr>
          <p:cNvPr id="6" name="Rectangle 8"/>
          <p:cNvSpPr>
            <a:spLocks noGrp="1" noChangeArrowheads="1"/>
          </p:cNvSpPr>
          <p:nvPr>
            <p:ph type="ftr" sz="quarter" idx="11"/>
          </p:nvPr>
        </p:nvSpPr>
        <p:spPr>
          <a:ln/>
        </p:spPr>
        <p:txBody>
          <a:bodyPr/>
          <a:lstStyle>
            <a:lvl1pPr>
              <a:defRPr/>
            </a:lvl1pPr>
          </a:lstStyle>
          <a:p>
            <a:pPr>
              <a:defRPr/>
            </a:pPr>
            <a:endParaRPr lang="en-GB"/>
          </a:p>
        </p:txBody>
      </p:sp>
      <p:sp>
        <p:nvSpPr>
          <p:cNvPr id="7" name="Rectangle 9"/>
          <p:cNvSpPr>
            <a:spLocks noGrp="1" noChangeArrowheads="1"/>
          </p:cNvSpPr>
          <p:nvPr>
            <p:ph type="sldNum" sz="quarter" idx="12"/>
          </p:nvPr>
        </p:nvSpPr>
        <p:spPr>
          <a:ln/>
        </p:spPr>
        <p:txBody>
          <a:bodyPr/>
          <a:lstStyle>
            <a:lvl1pPr>
              <a:defRPr/>
            </a:lvl1pPr>
          </a:lstStyle>
          <a:p>
            <a:pPr>
              <a:defRPr/>
            </a:pPr>
            <a:fld id="{D4237DC0-B4A8-47D5-A56B-4BC6E9556B3E}"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GB"/>
          </a:p>
        </p:txBody>
      </p:sp>
      <p:sp>
        <p:nvSpPr>
          <p:cNvPr id="6" name="Rectangle 8"/>
          <p:cNvSpPr>
            <a:spLocks noGrp="1" noChangeArrowheads="1"/>
          </p:cNvSpPr>
          <p:nvPr>
            <p:ph type="ftr" sz="quarter" idx="11"/>
          </p:nvPr>
        </p:nvSpPr>
        <p:spPr>
          <a:ln/>
        </p:spPr>
        <p:txBody>
          <a:bodyPr/>
          <a:lstStyle>
            <a:lvl1pPr>
              <a:defRPr/>
            </a:lvl1pPr>
          </a:lstStyle>
          <a:p>
            <a:pPr>
              <a:defRPr/>
            </a:pPr>
            <a:endParaRPr lang="en-GB"/>
          </a:p>
        </p:txBody>
      </p:sp>
      <p:sp>
        <p:nvSpPr>
          <p:cNvPr id="7" name="Rectangle 9"/>
          <p:cNvSpPr>
            <a:spLocks noGrp="1" noChangeArrowheads="1"/>
          </p:cNvSpPr>
          <p:nvPr>
            <p:ph type="sldNum" sz="quarter" idx="12"/>
          </p:nvPr>
        </p:nvSpPr>
        <p:spPr>
          <a:ln/>
        </p:spPr>
        <p:txBody>
          <a:bodyPr/>
          <a:lstStyle>
            <a:lvl1pPr>
              <a:defRPr/>
            </a:lvl1pPr>
          </a:lstStyle>
          <a:p>
            <a:pPr>
              <a:defRPr/>
            </a:pPr>
            <a:fld id="{C82FEF9D-9924-4788-826F-2A74EDECC679}"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242175" cy="1981200"/>
            <a:chOff x="0" y="0"/>
            <a:chExt cx="4562" cy="1248"/>
          </a:xfrm>
        </p:grpSpPr>
        <p:sp>
          <p:nvSpPr>
            <p:cNvPr id="4099"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en-US">
                <a:cs typeface="+mn-cs"/>
              </a:endParaRPr>
            </a:p>
          </p:txBody>
        </p:sp>
        <p:sp>
          <p:nvSpPr>
            <p:cNvPr id="4100" name="Freeform 4"/>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cs typeface="+mn-cs"/>
              </a:endParaRPr>
            </a:p>
          </p:txBody>
        </p:sp>
      </p:grpSp>
      <p:sp>
        <p:nvSpPr>
          <p:cNvPr id="4101"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102"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3"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cs typeface="+mn-cs"/>
              </a:defRPr>
            </a:lvl1pPr>
          </a:lstStyle>
          <a:p>
            <a:pPr>
              <a:defRPr/>
            </a:pPr>
            <a:endParaRPr lang="en-GB"/>
          </a:p>
        </p:txBody>
      </p:sp>
      <p:sp>
        <p:nvSpPr>
          <p:cNvPr id="4104"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cs typeface="+mn-cs"/>
              </a:defRPr>
            </a:lvl1pPr>
          </a:lstStyle>
          <a:p>
            <a:pPr>
              <a:defRPr/>
            </a:pPr>
            <a:endParaRPr lang="en-GB"/>
          </a:p>
        </p:txBody>
      </p:sp>
      <p:sp>
        <p:nvSpPr>
          <p:cNvPr id="4105"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cs typeface="+mn-cs"/>
              </a:defRPr>
            </a:lvl1pPr>
          </a:lstStyle>
          <a:p>
            <a:pPr>
              <a:defRPr/>
            </a:pPr>
            <a:fld id="{3FDB79D8-F5BA-4523-9DCE-88C5DFE2A673}" type="slidenum">
              <a:rPr lang="en-GB"/>
              <a:pPr>
                <a:defRPr/>
              </a:pPr>
              <a:t>‹#›</a:t>
            </a:fld>
            <a:endParaRPr lang="en-GB"/>
          </a:p>
        </p:txBody>
      </p:sp>
    </p:spTree>
  </p:cSld>
  <p:clrMap bg1="dk2" tx1="lt1" bg2="dk1" tx2="lt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hyperlink" Target="http://www.friesian.com/buddhism.ht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611188" y="260350"/>
            <a:ext cx="7993062" cy="641350"/>
          </a:xfrm>
          <a:prstGeom prst="rect">
            <a:avLst/>
          </a:prstGeom>
          <a:noFill/>
          <a:ln w="9525">
            <a:noFill/>
            <a:miter lim="800000"/>
            <a:headEnd/>
            <a:tailEnd/>
          </a:ln>
        </p:spPr>
        <p:txBody>
          <a:bodyPr>
            <a:spAutoFit/>
          </a:bodyPr>
          <a:lstStyle/>
          <a:p>
            <a:pPr algn="ctr">
              <a:spcBef>
                <a:spcPct val="50000"/>
              </a:spcBef>
            </a:pPr>
            <a:r>
              <a:rPr lang="en-GB" sz="3600" b="1">
                <a:solidFill>
                  <a:schemeClr val="accent1"/>
                </a:solidFill>
              </a:rPr>
              <a:t>The British Empire</a:t>
            </a:r>
          </a:p>
        </p:txBody>
      </p:sp>
      <p:pic>
        <p:nvPicPr>
          <p:cNvPr id="3075" name="Picture 3" descr="britishempire_1713"/>
          <p:cNvPicPr>
            <a:picLocks noChangeAspect="1" noChangeArrowheads="1"/>
          </p:cNvPicPr>
          <p:nvPr/>
        </p:nvPicPr>
        <p:blipFill>
          <a:blip r:embed="rId3" cstate="print"/>
          <a:srcRect/>
          <a:stretch>
            <a:fillRect/>
          </a:stretch>
        </p:blipFill>
        <p:spPr bwMode="auto">
          <a:xfrm>
            <a:off x="684213" y="1196975"/>
            <a:ext cx="7559675" cy="4151313"/>
          </a:xfrm>
          <a:prstGeom prst="rect">
            <a:avLst/>
          </a:prstGeom>
          <a:noFill/>
          <a:ln w="9525">
            <a:noFill/>
            <a:miter lim="800000"/>
            <a:headEnd/>
            <a:tailEnd/>
          </a:ln>
        </p:spPr>
      </p:pic>
      <p:sp>
        <p:nvSpPr>
          <p:cNvPr id="3076" name="Text Box 4"/>
          <p:cNvSpPr txBox="1">
            <a:spLocks noChangeArrowheads="1"/>
          </p:cNvSpPr>
          <p:nvPr/>
        </p:nvSpPr>
        <p:spPr bwMode="auto">
          <a:xfrm>
            <a:off x="539750" y="5948363"/>
            <a:ext cx="8208963" cy="457200"/>
          </a:xfrm>
          <a:prstGeom prst="rect">
            <a:avLst/>
          </a:prstGeom>
          <a:noFill/>
          <a:ln w="9525">
            <a:noFill/>
            <a:miter lim="800000"/>
            <a:headEnd/>
            <a:tailEnd/>
          </a:ln>
        </p:spPr>
        <p:txBody>
          <a:bodyPr>
            <a:spAutoFit/>
          </a:bodyPr>
          <a:lstStyle/>
          <a:p>
            <a:pPr>
              <a:spcBef>
                <a:spcPct val="50000"/>
              </a:spcBef>
            </a:pPr>
            <a:r>
              <a:rPr lang="en-GB" sz="2400"/>
              <a:t>1713 – the ‘first British Empire still includes America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539750" y="1268413"/>
            <a:ext cx="8280400" cy="4894262"/>
          </a:xfrm>
          <a:prstGeom prst="rect">
            <a:avLst/>
          </a:prstGeom>
          <a:solidFill>
            <a:schemeClr val="tx1"/>
          </a:solidFill>
          <a:ln w="9525">
            <a:noFill/>
            <a:miter lim="800000"/>
            <a:headEnd/>
            <a:tailEnd/>
          </a:ln>
        </p:spPr>
        <p:txBody>
          <a:bodyPr>
            <a:spAutoFit/>
          </a:bodyPr>
          <a:lstStyle/>
          <a:p>
            <a:pPr>
              <a:spcBef>
                <a:spcPct val="50000"/>
              </a:spcBef>
            </a:pPr>
            <a:r>
              <a:rPr lang="en-GB" sz="2400">
                <a:solidFill>
                  <a:schemeClr val="bg1"/>
                </a:solidFill>
              </a:rPr>
              <a:t>It was ‘the empire on which the sun never set’:</a:t>
            </a:r>
          </a:p>
          <a:p>
            <a:pPr>
              <a:spcBef>
                <a:spcPct val="50000"/>
              </a:spcBef>
            </a:pPr>
            <a:endParaRPr lang="en-GB" sz="2400">
              <a:solidFill>
                <a:schemeClr val="bg1"/>
              </a:solidFill>
            </a:endParaRPr>
          </a:p>
          <a:p>
            <a:pPr>
              <a:spcBef>
                <a:spcPct val="50000"/>
              </a:spcBef>
            </a:pPr>
            <a:endParaRPr lang="en-GB" sz="2400">
              <a:solidFill>
                <a:schemeClr val="bg1"/>
              </a:solidFill>
            </a:endParaRPr>
          </a:p>
          <a:p>
            <a:pPr>
              <a:spcBef>
                <a:spcPct val="50000"/>
              </a:spcBef>
            </a:pPr>
            <a:endParaRPr lang="en-GB" sz="2400">
              <a:solidFill>
                <a:schemeClr val="bg1"/>
              </a:solidFill>
            </a:endParaRPr>
          </a:p>
          <a:p>
            <a:pPr>
              <a:spcBef>
                <a:spcPct val="50000"/>
              </a:spcBef>
            </a:pPr>
            <a:endParaRPr lang="en-GB" sz="2400">
              <a:solidFill>
                <a:schemeClr val="bg1"/>
              </a:solidFill>
            </a:endParaRPr>
          </a:p>
          <a:p>
            <a:pPr>
              <a:spcBef>
                <a:spcPct val="50000"/>
              </a:spcBef>
            </a:pPr>
            <a:endParaRPr lang="en-GB" sz="2400">
              <a:solidFill>
                <a:schemeClr val="bg1"/>
              </a:solidFill>
            </a:endParaRPr>
          </a:p>
          <a:p>
            <a:pPr>
              <a:spcBef>
                <a:spcPct val="50000"/>
              </a:spcBef>
            </a:pPr>
            <a:endParaRPr lang="en-GB" sz="2400">
              <a:solidFill>
                <a:schemeClr val="bg1"/>
              </a:solidFill>
            </a:endParaRPr>
          </a:p>
          <a:p>
            <a:pPr>
              <a:spcBef>
                <a:spcPct val="50000"/>
              </a:spcBef>
            </a:pPr>
            <a:endParaRPr lang="en-GB" sz="2400">
              <a:solidFill>
                <a:schemeClr val="bg1"/>
              </a:solidFill>
            </a:endParaRPr>
          </a:p>
          <a:p>
            <a:pPr>
              <a:spcBef>
                <a:spcPct val="50000"/>
              </a:spcBef>
            </a:pPr>
            <a:endParaRPr lang="en-GB" sz="2400">
              <a:solidFill>
                <a:schemeClr val="bg1"/>
              </a:solidFill>
            </a:endParaRPr>
          </a:p>
        </p:txBody>
      </p:sp>
      <p:sp>
        <p:nvSpPr>
          <p:cNvPr id="12291" name="Text Box 3"/>
          <p:cNvSpPr txBox="1">
            <a:spLocks noChangeArrowheads="1"/>
          </p:cNvSpPr>
          <p:nvPr/>
        </p:nvSpPr>
        <p:spPr bwMode="auto">
          <a:xfrm>
            <a:off x="611188" y="260350"/>
            <a:ext cx="7993062" cy="641350"/>
          </a:xfrm>
          <a:prstGeom prst="rect">
            <a:avLst/>
          </a:prstGeom>
          <a:noFill/>
          <a:ln w="9525">
            <a:noFill/>
            <a:miter lim="800000"/>
            <a:headEnd/>
            <a:tailEnd/>
          </a:ln>
        </p:spPr>
        <p:txBody>
          <a:bodyPr>
            <a:spAutoFit/>
          </a:bodyPr>
          <a:lstStyle/>
          <a:p>
            <a:pPr algn="ctr">
              <a:spcBef>
                <a:spcPct val="50000"/>
              </a:spcBef>
            </a:pPr>
            <a:r>
              <a:rPr lang="en-GB" sz="3600" b="1">
                <a:solidFill>
                  <a:schemeClr val="accent1"/>
                </a:solidFill>
              </a:rPr>
              <a:t>The British Empire</a:t>
            </a:r>
          </a:p>
        </p:txBody>
      </p:sp>
      <p:pic>
        <p:nvPicPr>
          <p:cNvPr id="12292" name="Picture 5" descr="britishempire_sunneversets"/>
          <p:cNvPicPr>
            <a:picLocks noChangeAspect="1" noChangeArrowheads="1" noCrop="1"/>
          </p:cNvPicPr>
          <p:nvPr/>
        </p:nvPicPr>
        <p:blipFill>
          <a:blip r:embed="rId3" cstate="print"/>
          <a:srcRect/>
          <a:stretch>
            <a:fillRect/>
          </a:stretch>
        </p:blipFill>
        <p:spPr bwMode="auto">
          <a:xfrm>
            <a:off x="2016125" y="2022475"/>
            <a:ext cx="5111750" cy="3867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Britishempire_1886_base"/>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3315" name="Text Box 3"/>
          <p:cNvSpPr txBox="1">
            <a:spLocks noChangeArrowheads="1"/>
          </p:cNvSpPr>
          <p:nvPr/>
        </p:nvSpPr>
        <p:spPr bwMode="auto">
          <a:xfrm>
            <a:off x="611188" y="260350"/>
            <a:ext cx="7993062" cy="641350"/>
          </a:xfrm>
          <a:prstGeom prst="rect">
            <a:avLst/>
          </a:prstGeom>
          <a:noFill/>
          <a:ln w="9525">
            <a:noFill/>
            <a:miter lim="800000"/>
            <a:headEnd/>
            <a:tailEnd/>
          </a:ln>
        </p:spPr>
        <p:txBody>
          <a:bodyPr>
            <a:spAutoFit/>
          </a:bodyPr>
          <a:lstStyle/>
          <a:p>
            <a:pPr algn="ctr">
              <a:spcBef>
                <a:spcPct val="50000"/>
              </a:spcBef>
            </a:pPr>
            <a:r>
              <a:rPr lang="en-GB" sz="3600" b="1">
                <a:solidFill>
                  <a:schemeClr val="accent1"/>
                </a:solidFill>
              </a:rPr>
              <a:t>The British Empire</a:t>
            </a:r>
          </a:p>
        </p:txBody>
      </p:sp>
      <p:sp>
        <p:nvSpPr>
          <p:cNvPr id="13316" name="Text Box 4"/>
          <p:cNvSpPr txBox="1">
            <a:spLocks noChangeArrowheads="1"/>
          </p:cNvSpPr>
          <p:nvPr/>
        </p:nvSpPr>
        <p:spPr bwMode="auto">
          <a:xfrm>
            <a:off x="539750" y="1268413"/>
            <a:ext cx="8280400" cy="3378200"/>
          </a:xfrm>
          <a:prstGeom prst="rect">
            <a:avLst/>
          </a:prstGeom>
          <a:solidFill>
            <a:schemeClr val="tx1"/>
          </a:solidFill>
          <a:ln w="9525">
            <a:noFill/>
            <a:miter lim="800000"/>
            <a:headEnd/>
            <a:tailEnd/>
          </a:ln>
        </p:spPr>
        <p:txBody>
          <a:bodyPr>
            <a:spAutoFit/>
          </a:bodyPr>
          <a:lstStyle/>
          <a:p>
            <a:pPr>
              <a:spcBef>
                <a:spcPct val="50000"/>
              </a:spcBef>
            </a:pPr>
            <a:r>
              <a:rPr lang="en-GB" sz="2400">
                <a:solidFill>
                  <a:schemeClr val="bg1"/>
                </a:solidFill>
              </a:rPr>
              <a:t>It included: </a:t>
            </a:r>
          </a:p>
          <a:p>
            <a:pPr>
              <a:spcBef>
                <a:spcPct val="50000"/>
              </a:spcBef>
              <a:buFontTx/>
              <a:buChar char="•"/>
            </a:pPr>
            <a:r>
              <a:rPr lang="en-GB" sz="2400">
                <a:solidFill>
                  <a:schemeClr val="bg1"/>
                </a:solidFill>
              </a:rPr>
              <a:t>   land on every continent; </a:t>
            </a:r>
          </a:p>
          <a:p>
            <a:pPr>
              <a:spcBef>
                <a:spcPct val="50000"/>
              </a:spcBef>
              <a:buFontTx/>
              <a:buChar char="•"/>
            </a:pPr>
            <a:r>
              <a:rPr lang="en-GB" sz="2400">
                <a:solidFill>
                  <a:schemeClr val="bg1"/>
                </a:solidFill>
              </a:rPr>
              <a:t>   a continuous line of colonies from Cairo to Cape Town;</a:t>
            </a:r>
          </a:p>
          <a:p>
            <a:pPr>
              <a:spcBef>
                <a:spcPct val="50000"/>
              </a:spcBef>
              <a:buFontTx/>
              <a:buChar char="•"/>
            </a:pPr>
            <a:r>
              <a:rPr lang="en-GB" sz="2400">
                <a:solidFill>
                  <a:schemeClr val="bg1"/>
                </a:solidFill>
              </a:rPr>
              <a:t>   lands which today are some of the largest, wealthiest, most populous and most powerful countries in the world – the USA, Canada, South Africa, India and Australia;</a:t>
            </a:r>
          </a:p>
          <a:p>
            <a:pPr>
              <a:spcBef>
                <a:spcPct val="50000"/>
              </a:spcBef>
            </a:pPr>
            <a:endParaRPr lang="en-GB" sz="240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8" descr="Victoria_Falls"/>
          <p:cNvPicPr>
            <a:picLocks noChangeAspect="1" noChangeArrowheads="1"/>
          </p:cNvPicPr>
          <p:nvPr/>
        </p:nvPicPr>
        <p:blipFill>
          <a:blip r:embed="rId3" cstate="print"/>
          <a:srcRect/>
          <a:stretch>
            <a:fillRect/>
          </a:stretch>
        </p:blipFill>
        <p:spPr bwMode="auto">
          <a:xfrm>
            <a:off x="0" y="0"/>
            <a:ext cx="9144000" cy="6861175"/>
          </a:xfrm>
          <a:prstGeom prst="rect">
            <a:avLst/>
          </a:prstGeom>
          <a:noFill/>
          <a:ln w="9525">
            <a:noFill/>
            <a:miter lim="800000"/>
            <a:headEnd/>
            <a:tailEnd/>
          </a:ln>
        </p:spPr>
      </p:pic>
      <p:sp>
        <p:nvSpPr>
          <p:cNvPr id="14339" name="Text Box 3"/>
          <p:cNvSpPr txBox="1">
            <a:spLocks noChangeArrowheads="1"/>
          </p:cNvSpPr>
          <p:nvPr/>
        </p:nvSpPr>
        <p:spPr bwMode="auto">
          <a:xfrm>
            <a:off x="611188" y="260350"/>
            <a:ext cx="7993062" cy="641350"/>
          </a:xfrm>
          <a:prstGeom prst="rect">
            <a:avLst/>
          </a:prstGeom>
          <a:noFill/>
          <a:ln w="9525">
            <a:noFill/>
            <a:miter lim="800000"/>
            <a:headEnd/>
            <a:tailEnd/>
          </a:ln>
        </p:spPr>
        <p:txBody>
          <a:bodyPr>
            <a:spAutoFit/>
          </a:bodyPr>
          <a:lstStyle/>
          <a:p>
            <a:pPr algn="ctr">
              <a:spcBef>
                <a:spcPct val="50000"/>
              </a:spcBef>
            </a:pPr>
            <a:r>
              <a:rPr lang="en-GB" sz="3600" b="1">
                <a:solidFill>
                  <a:schemeClr val="accent1"/>
                </a:solidFill>
              </a:rPr>
              <a:t>The British Empire</a:t>
            </a:r>
          </a:p>
        </p:txBody>
      </p:sp>
      <p:sp>
        <p:nvSpPr>
          <p:cNvPr id="14340" name="Text Box 4"/>
          <p:cNvSpPr txBox="1">
            <a:spLocks noChangeArrowheads="1"/>
          </p:cNvSpPr>
          <p:nvPr/>
        </p:nvSpPr>
        <p:spPr bwMode="auto">
          <a:xfrm>
            <a:off x="468313" y="4581525"/>
            <a:ext cx="8280400" cy="1917700"/>
          </a:xfrm>
          <a:prstGeom prst="rect">
            <a:avLst/>
          </a:prstGeom>
          <a:solidFill>
            <a:schemeClr val="tx1"/>
          </a:solidFill>
          <a:ln w="9525">
            <a:noFill/>
            <a:miter lim="800000"/>
            <a:headEnd/>
            <a:tailEnd/>
          </a:ln>
        </p:spPr>
        <p:txBody>
          <a:bodyPr>
            <a:spAutoFit/>
          </a:bodyPr>
          <a:lstStyle/>
          <a:p>
            <a:pPr>
              <a:spcBef>
                <a:spcPct val="50000"/>
              </a:spcBef>
            </a:pPr>
            <a:r>
              <a:rPr lang="en-GB" sz="2400">
                <a:solidFill>
                  <a:schemeClr val="bg1"/>
                </a:solidFill>
              </a:rPr>
              <a:t>It included: </a:t>
            </a:r>
          </a:p>
          <a:p>
            <a:pPr>
              <a:spcBef>
                <a:spcPct val="50000"/>
              </a:spcBef>
              <a:buFontTx/>
              <a:buChar char="•"/>
            </a:pPr>
            <a:r>
              <a:rPr lang="en-US" sz="2400">
                <a:solidFill>
                  <a:schemeClr val="bg1"/>
                </a:solidFill>
              </a:rPr>
              <a:t>   all the known climates of the world; </a:t>
            </a:r>
          </a:p>
          <a:p>
            <a:pPr>
              <a:spcBef>
                <a:spcPct val="50000"/>
              </a:spcBef>
              <a:buFontTx/>
              <a:buChar char="•"/>
            </a:pPr>
            <a:r>
              <a:rPr lang="en-US" sz="2400">
                <a:solidFill>
                  <a:schemeClr val="bg1"/>
                </a:solidFill>
              </a:rPr>
              <a:t>   some of the highest mountains, the biggest lakes, the greatest rivers…</a:t>
            </a:r>
            <a:r>
              <a:rPr lang="en-US" sz="2400"/>
              <a:t> </a:t>
            </a:r>
            <a:endParaRPr lang="en-GB" sz="2400"/>
          </a:p>
        </p:txBody>
      </p:sp>
      <p:sp>
        <p:nvSpPr>
          <p:cNvPr id="14341" name="Text Box 9"/>
          <p:cNvSpPr txBox="1">
            <a:spLocks noChangeArrowheads="1"/>
          </p:cNvSpPr>
          <p:nvPr/>
        </p:nvSpPr>
        <p:spPr bwMode="auto">
          <a:xfrm>
            <a:off x="1258888" y="1628775"/>
            <a:ext cx="1439862" cy="336550"/>
          </a:xfrm>
          <a:prstGeom prst="rect">
            <a:avLst/>
          </a:prstGeom>
          <a:noFill/>
          <a:ln w="9525">
            <a:noFill/>
            <a:miter lim="800000"/>
            <a:headEnd/>
            <a:tailEnd/>
          </a:ln>
        </p:spPr>
        <p:txBody>
          <a:bodyPr>
            <a:spAutoFit/>
          </a:bodyPr>
          <a:lstStyle/>
          <a:p>
            <a:pPr>
              <a:spcBef>
                <a:spcPct val="50000"/>
              </a:spcBef>
            </a:pPr>
            <a:r>
              <a:rPr lang="en-GB"/>
              <a:t>Victoria Falls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Taj Mahal"/>
          <p:cNvPicPr>
            <a:picLocks noChangeAspect="1" noChangeArrowheads="1"/>
          </p:cNvPicPr>
          <p:nvPr/>
        </p:nvPicPr>
        <p:blipFill>
          <a:blip r:embed="rId3" cstate="print"/>
          <a:srcRect/>
          <a:stretch>
            <a:fillRect/>
          </a:stretch>
        </p:blipFill>
        <p:spPr bwMode="auto">
          <a:xfrm>
            <a:off x="0" y="0"/>
            <a:ext cx="9144000" cy="6861175"/>
          </a:xfrm>
          <a:prstGeom prst="rect">
            <a:avLst/>
          </a:prstGeom>
          <a:noFill/>
          <a:ln w="9525">
            <a:noFill/>
            <a:miter lim="800000"/>
            <a:headEnd/>
            <a:tailEnd/>
          </a:ln>
        </p:spPr>
      </p:pic>
      <p:sp>
        <p:nvSpPr>
          <p:cNvPr id="15363" name="Text Box 3"/>
          <p:cNvSpPr txBox="1">
            <a:spLocks noChangeArrowheads="1"/>
          </p:cNvSpPr>
          <p:nvPr/>
        </p:nvSpPr>
        <p:spPr bwMode="auto">
          <a:xfrm>
            <a:off x="611188" y="260350"/>
            <a:ext cx="7993062" cy="641350"/>
          </a:xfrm>
          <a:prstGeom prst="rect">
            <a:avLst/>
          </a:prstGeom>
          <a:noFill/>
          <a:ln w="9525">
            <a:noFill/>
            <a:miter lim="800000"/>
            <a:headEnd/>
            <a:tailEnd/>
          </a:ln>
        </p:spPr>
        <p:txBody>
          <a:bodyPr>
            <a:spAutoFit/>
          </a:bodyPr>
          <a:lstStyle/>
          <a:p>
            <a:pPr algn="ctr">
              <a:spcBef>
                <a:spcPct val="50000"/>
              </a:spcBef>
            </a:pPr>
            <a:r>
              <a:rPr lang="en-GB" sz="3600" b="1">
                <a:solidFill>
                  <a:schemeClr val="accent1"/>
                </a:solidFill>
              </a:rPr>
              <a:t>The British Empire</a:t>
            </a:r>
          </a:p>
        </p:txBody>
      </p:sp>
      <p:sp>
        <p:nvSpPr>
          <p:cNvPr id="15364" name="Text Box 4"/>
          <p:cNvSpPr txBox="1">
            <a:spLocks noChangeArrowheads="1"/>
          </p:cNvSpPr>
          <p:nvPr/>
        </p:nvSpPr>
        <p:spPr bwMode="auto">
          <a:xfrm>
            <a:off x="468313" y="5445125"/>
            <a:ext cx="8280400" cy="1004888"/>
          </a:xfrm>
          <a:prstGeom prst="rect">
            <a:avLst/>
          </a:prstGeom>
          <a:solidFill>
            <a:schemeClr val="tx1"/>
          </a:solidFill>
          <a:ln w="9525">
            <a:noFill/>
            <a:miter lim="800000"/>
            <a:headEnd/>
            <a:tailEnd/>
          </a:ln>
        </p:spPr>
        <p:txBody>
          <a:bodyPr>
            <a:spAutoFit/>
          </a:bodyPr>
          <a:lstStyle/>
          <a:p>
            <a:pPr>
              <a:spcBef>
                <a:spcPct val="50000"/>
              </a:spcBef>
            </a:pPr>
            <a:r>
              <a:rPr lang="en-GB" sz="2400">
                <a:solidFill>
                  <a:schemeClr val="bg1"/>
                </a:solidFill>
              </a:rPr>
              <a:t>It included: </a:t>
            </a:r>
          </a:p>
          <a:p>
            <a:pPr>
              <a:spcBef>
                <a:spcPct val="50000"/>
              </a:spcBef>
              <a:buFontTx/>
              <a:buChar char="•"/>
            </a:pPr>
            <a:r>
              <a:rPr lang="en-US" sz="2400">
                <a:solidFill>
                  <a:schemeClr val="bg1"/>
                </a:solidFill>
              </a:rPr>
              <a:t>   … and the most famous landmarks.  </a:t>
            </a:r>
            <a:endParaRPr lang="en-GB" sz="2400">
              <a:solidFill>
                <a:schemeClr val="bg1"/>
              </a:solidFill>
            </a:endParaRPr>
          </a:p>
        </p:txBody>
      </p:sp>
      <p:sp>
        <p:nvSpPr>
          <p:cNvPr id="15365" name="Text Box 6"/>
          <p:cNvSpPr txBox="1">
            <a:spLocks noChangeArrowheads="1"/>
          </p:cNvSpPr>
          <p:nvPr/>
        </p:nvSpPr>
        <p:spPr bwMode="auto">
          <a:xfrm>
            <a:off x="179388" y="476250"/>
            <a:ext cx="792162" cy="581025"/>
          </a:xfrm>
          <a:prstGeom prst="rect">
            <a:avLst/>
          </a:prstGeom>
          <a:noFill/>
          <a:ln w="9525">
            <a:noFill/>
            <a:miter lim="800000"/>
            <a:headEnd/>
            <a:tailEnd/>
          </a:ln>
        </p:spPr>
        <p:txBody>
          <a:bodyPr>
            <a:spAutoFit/>
          </a:bodyPr>
          <a:lstStyle/>
          <a:p>
            <a:pPr>
              <a:spcBef>
                <a:spcPct val="50000"/>
              </a:spcBef>
            </a:pPr>
            <a:r>
              <a:rPr lang="en-GB">
                <a:solidFill>
                  <a:schemeClr val="bg1"/>
                </a:solidFill>
              </a:rPr>
              <a:t>Taj Mahal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AyresRock"/>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6387" name="Text Box 2"/>
          <p:cNvSpPr txBox="1">
            <a:spLocks noChangeArrowheads="1"/>
          </p:cNvSpPr>
          <p:nvPr/>
        </p:nvSpPr>
        <p:spPr bwMode="auto">
          <a:xfrm>
            <a:off x="611188" y="260350"/>
            <a:ext cx="7993062" cy="641350"/>
          </a:xfrm>
          <a:prstGeom prst="rect">
            <a:avLst/>
          </a:prstGeom>
          <a:noFill/>
          <a:ln w="9525">
            <a:noFill/>
            <a:miter lim="800000"/>
            <a:headEnd/>
            <a:tailEnd/>
          </a:ln>
        </p:spPr>
        <p:txBody>
          <a:bodyPr>
            <a:spAutoFit/>
          </a:bodyPr>
          <a:lstStyle/>
          <a:p>
            <a:pPr algn="ctr">
              <a:spcBef>
                <a:spcPct val="50000"/>
              </a:spcBef>
            </a:pPr>
            <a:r>
              <a:rPr lang="en-GB" sz="3600" b="1">
                <a:solidFill>
                  <a:schemeClr val="accent1"/>
                </a:solidFill>
              </a:rPr>
              <a:t>The British Empire</a:t>
            </a:r>
          </a:p>
        </p:txBody>
      </p:sp>
      <p:sp>
        <p:nvSpPr>
          <p:cNvPr id="16388" name="Text Box 3"/>
          <p:cNvSpPr txBox="1">
            <a:spLocks noChangeArrowheads="1"/>
          </p:cNvSpPr>
          <p:nvPr/>
        </p:nvSpPr>
        <p:spPr bwMode="auto">
          <a:xfrm>
            <a:off x="468313" y="5445125"/>
            <a:ext cx="8280400" cy="1004888"/>
          </a:xfrm>
          <a:prstGeom prst="rect">
            <a:avLst/>
          </a:prstGeom>
          <a:solidFill>
            <a:schemeClr val="tx1"/>
          </a:solidFill>
          <a:ln w="9525">
            <a:noFill/>
            <a:miter lim="800000"/>
            <a:headEnd/>
            <a:tailEnd/>
          </a:ln>
        </p:spPr>
        <p:txBody>
          <a:bodyPr>
            <a:spAutoFit/>
          </a:bodyPr>
          <a:lstStyle/>
          <a:p>
            <a:pPr>
              <a:spcBef>
                <a:spcPct val="50000"/>
              </a:spcBef>
            </a:pPr>
            <a:r>
              <a:rPr lang="en-GB" sz="2400">
                <a:solidFill>
                  <a:schemeClr val="bg1"/>
                </a:solidFill>
              </a:rPr>
              <a:t>It included: </a:t>
            </a:r>
          </a:p>
          <a:p>
            <a:pPr>
              <a:spcBef>
                <a:spcPct val="50000"/>
              </a:spcBef>
              <a:buFontTx/>
              <a:buChar char="•"/>
            </a:pPr>
            <a:r>
              <a:rPr lang="en-US" sz="2400">
                <a:solidFill>
                  <a:schemeClr val="bg1"/>
                </a:solidFill>
              </a:rPr>
              <a:t>   … and the most famous landmarks.  </a:t>
            </a:r>
            <a:endParaRPr lang="en-GB" sz="2400">
              <a:solidFill>
                <a:schemeClr val="bg1"/>
              </a:solidFill>
            </a:endParaRPr>
          </a:p>
        </p:txBody>
      </p:sp>
      <p:sp>
        <p:nvSpPr>
          <p:cNvPr id="16389" name="Text Box 5"/>
          <p:cNvSpPr txBox="1">
            <a:spLocks noChangeArrowheads="1"/>
          </p:cNvSpPr>
          <p:nvPr/>
        </p:nvSpPr>
        <p:spPr bwMode="auto">
          <a:xfrm>
            <a:off x="1258888" y="1628775"/>
            <a:ext cx="1439862" cy="336550"/>
          </a:xfrm>
          <a:prstGeom prst="rect">
            <a:avLst/>
          </a:prstGeom>
          <a:noFill/>
          <a:ln w="9525">
            <a:noFill/>
            <a:miter lim="800000"/>
            <a:headEnd/>
            <a:tailEnd/>
          </a:ln>
        </p:spPr>
        <p:txBody>
          <a:bodyPr>
            <a:spAutoFit/>
          </a:bodyPr>
          <a:lstStyle/>
          <a:p>
            <a:pPr>
              <a:spcBef>
                <a:spcPct val="50000"/>
              </a:spcBef>
            </a:pPr>
            <a:r>
              <a:rPr lang="en-GB">
                <a:solidFill>
                  <a:schemeClr val="bg1"/>
                </a:solidFill>
              </a:rPr>
              <a:t>Ayres Rock</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pyramids"/>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7411" name="Text Box 2"/>
          <p:cNvSpPr txBox="1">
            <a:spLocks noChangeArrowheads="1"/>
          </p:cNvSpPr>
          <p:nvPr/>
        </p:nvSpPr>
        <p:spPr bwMode="auto">
          <a:xfrm>
            <a:off x="611188" y="260350"/>
            <a:ext cx="7993062" cy="641350"/>
          </a:xfrm>
          <a:prstGeom prst="rect">
            <a:avLst/>
          </a:prstGeom>
          <a:noFill/>
          <a:ln w="9525">
            <a:noFill/>
            <a:miter lim="800000"/>
            <a:headEnd/>
            <a:tailEnd/>
          </a:ln>
        </p:spPr>
        <p:txBody>
          <a:bodyPr>
            <a:spAutoFit/>
          </a:bodyPr>
          <a:lstStyle/>
          <a:p>
            <a:pPr algn="ctr">
              <a:spcBef>
                <a:spcPct val="50000"/>
              </a:spcBef>
            </a:pPr>
            <a:r>
              <a:rPr lang="en-GB" sz="3600" b="1">
                <a:solidFill>
                  <a:schemeClr val="accent1"/>
                </a:solidFill>
              </a:rPr>
              <a:t>The British Empire</a:t>
            </a:r>
          </a:p>
        </p:txBody>
      </p:sp>
      <p:sp>
        <p:nvSpPr>
          <p:cNvPr id="17412" name="Text Box 3"/>
          <p:cNvSpPr txBox="1">
            <a:spLocks noChangeArrowheads="1"/>
          </p:cNvSpPr>
          <p:nvPr/>
        </p:nvSpPr>
        <p:spPr bwMode="auto">
          <a:xfrm>
            <a:off x="468313" y="5445125"/>
            <a:ext cx="8280400" cy="1004888"/>
          </a:xfrm>
          <a:prstGeom prst="rect">
            <a:avLst/>
          </a:prstGeom>
          <a:solidFill>
            <a:schemeClr val="tx1"/>
          </a:solidFill>
          <a:ln w="9525">
            <a:noFill/>
            <a:miter lim="800000"/>
            <a:headEnd/>
            <a:tailEnd/>
          </a:ln>
        </p:spPr>
        <p:txBody>
          <a:bodyPr>
            <a:spAutoFit/>
          </a:bodyPr>
          <a:lstStyle/>
          <a:p>
            <a:pPr>
              <a:spcBef>
                <a:spcPct val="50000"/>
              </a:spcBef>
            </a:pPr>
            <a:r>
              <a:rPr lang="en-GB" sz="2400">
                <a:solidFill>
                  <a:schemeClr val="bg1"/>
                </a:solidFill>
              </a:rPr>
              <a:t>It included: </a:t>
            </a:r>
          </a:p>
          <a:p>
            <a:pPr>
              <a:spcBef>
                <a:spcPct val="50000"/>
              </a:spcBef>
              <a:buFontTx/>
              <a:buChar char="•"/>
            </a:pPr>
            <a:r>
              <a:rPr lang="en-US" sz="2400">
                <a:solidFill>
                  <a:schemeClr val="bg1"/>
                </a:solidFill>
              </a:rPr>
              <a:t>   … and the most famous landmarks.  </a:t>
            </a:r>
            <a:endParaRPr lang="en-GB" sz="2400">
              <a:solidFill>
                <a:schemeClr val="bg1"/>
              </a:solidFill>
            </a:endParaRPr>
          </a:p>
        </p:txBody>
      </p:sp>
      <p:sp>
        <p:nvSpPr>
          <p:cNvPr id="17413" name="Text Box 5"/>
          <p:cNvSpPr txBox="1">
            <a:spLocks noChangeArrowheads="1"/>
          </p:cNvSpPr>
          <p:nvPr/>
        </p:nvSpPr>
        <p:spPr bwMode="auto">
          <a:xfrm>
            <a:off x="1258888" y="1628775"/>
            <a:ext cx="1439862" cy="336550"/>
          </a:xfrm>
          <a:prstGeom prst="rect">
            <a:avLst/>
          </a:prstGeom>
          <a:noFill/>
          <a:ln w="9525">
            <a:noFill/>
            <a:miter lim="800000"/>
            <a:headEnd/>
            <a:tailEnd/>
          </a:ln>
        </p:spPr>
        <p:txBody>
          <a:bodyPr>
            <a:spAutoFit/>
          </a:bodyPr>
          <a:lstStyle/>
          <a:p>
            <a:pPr>
              <a:spcBef>
                <a:spcPct val="50000"/>
              </a:spcBef>
            </a:pPr>
            <a:r>
              <a:rPr lang="en-GB">
                <a:solidFill>
                  <a:schemeClr val="bg1"/>
                </a:solidFill>
              </a:rPr>
              <a:t>Pyramids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7" descr="Wembley"/>
          <p:cNvPicPr>
            <a:picLocks noChangeAspect="1" noChangeArrowheads="1"/>
          </p:cNvPicPr>
          <p:nvPr/>
        </p:nvPicPr>
        <p:blipFill>
          <a:blip r:embed="rId3" cstate="print"/>
          <a:srcRect/>
          <a:stretch>
            <a:fillRect/>
          </a:stretch>
        </p:blipFill>
        <p:spPr bwMode="auto">
          <a:xfrm>
            <a:off x="0" y="0"/>
            <a:ext cx="9144000" cy="6865938"/>
          </a:xfrm>
          <a:prstGeom prst="rect">
            <a:avLst/>
          </a:prstGeom>
          <a:noFill/>
          <a:ln w="9525">
            <a:noFill/>
            <a:miter lim="800000"/>
            <a:headEnd/>
            <a:tailEnd/>
          </a:ln>
        </p:spPr>
      </p:pic>
      <p:sp>
        <p:nvSpPr>
          <p:cNvPr id="18435" name="Text Box 2"/>
          <p:cNvSpPr txBox="1">
            <a:spLocks noChangeArrowheads="1"/>
          </p:cNvSpPr>
          <p:nvPr/>
        </p:nvSpPr>
        <p:spPr bwMode="auto">
          <a:xfrm>
            <a:off x="611188" y="260350"/>
            <a:ext cx="7993062" cy="641350"/>
          </a:xfrm>
          <a:prstGeom prst="rect">
            <a:avLst/>
          </a:prstGeom>
          <a:noFill/>
          <a:ln w="9525">
            <a:noFill/>
            <a:miter lim="800000"/>
            <a:headEnd/>
            <a:tailEnd/>
          </a:ln>
        </p:spPr>
        <p:txBody>
          <a:bodyPr>
            <a:spAutoFit/>
          </a:bodyPr>
          <a:lstStyle/>
          <a:p>
            <a:pPr algn="ctr">
              <a:spcBef>
                <a:spcPct val="50000"/>
              </a:spcBef>
            </a:pPr>
            <a:r>
              <a:rPr lang="en-GB" sz="3600" b="1">
                <a:solidFill>
                  <a:schemeClr val="accent1"/>
                </a:solidFill>
              </a:rPr>
              <a:t>The British Empire</a:t>
            </a:r>
          </a:p>
        </p:txBody>
      </p:sp>
      <p:sp>
        <p:nvSpPr>
          <p:cNvPr id="18436" name="Text Box 3"/>
          <p:cNvSpPr txBox="1">
            <a:spLocks noChangeArrowheads="1"/>
          </p:cNvSpPr>
          <p:nvPr/>
        </p:nvSpPr>
        <p:spPr bwMode="auto">
          <a:xfrm>
            <a:off x="468313" y="5445125"/>
            <a:ext cx="8280400" cy="1004888"/>
          </a:xfrm>
          <a:prstGeom prst="rect">
            <a:avLst/>
          </a:prstGeom>
          <a:solidFill>
            <a:schemeClr val="tx1"/>
          </a:solidFill>
          <a:ln w="9525">
            <a:noFill/>
            <a:miter lim="800000"/>
            <a:headEnd/>
            <a:tailEnd/>
          </a:ln>
        </p:spPr>
        <p:txBody>
          <a:bodyPr>
            <a:spAutoFit/>
          </a:bodyPr>
          <a:lstStyle/>
          <a:p>
            <a:pPr>
              <a:spcBef>
                <a:spcPct val="50000"/>
              </a:spcBef>
            </a:pPr>
            <a:r>
              <a:rPr lang="en-GB" sz="2400">
                <a:solidFill>
                  <a:schemeClr val="bg1"/>
                </a:solidFill>
              </a:rPr>
              <a:t>It included: </a:t>
            </a:r>
          </a:p>
          <a:p>
            <a:pPr>
              <a:spcBef>
                <a:spcPct val="50000"/>
              </a:spcBef>
              <a:buFontTx/>
              <a:buChar char="•"/>
            </a:pPr>
            <a:r>
              <a:rPr lang="en-US" sz="2400">
                <a:solidFill>
                  <a:schemeClr val="bg1"/>
                </a:solidFill>
              </a:rPr>
              <a:t>   … and the most famous landmarks.  </a:t>
            </a:r>
            <a:endParaRPr lang="en-GB" sz="2400">
              <a:solidFill>
                <a:schemeClr val="bg1"/>
              </a:solidFill>
            </a:endParaRPr>
          </a:p>
        </p:txBody>
      </p:sp>
      <p:sp>
        <p:nvSpPr>
          <p:cNvPr id="18437" name="Text Box 8"/>
          <p:cNvSpPr txBox="1">
            <a:spLocks noChangeArrowheads="1"/>
          </p:cNvSpPr>
          <p:nvPr/>
        </p:nvSpPr>
        <p:spPr bwMode="auto">
          <a:xfrm>
            <a:off x="323850" y="549275"/>
            <a:ext cx="1871663" cy="1069975"/>
          </a:xfrm>
          <a:prstGeom prst="rect">
            <a:avLst/>
          </a:prstGeom>
          <a:noFill/>
          <a:ln w="9525">
            <a:noFill/>
            <a:miter lim="800000"/>
            <a:headEnd/>
            <a:tailEnd/>
          </a:ln>
        </p:spPr>
        <p:txBody>
          <a:bodyPr>
            <a:spAutoFit/>
          </a:bodyPr>
          <a:lstStyle/>
          <a:p>
            <a:pPr>
              <a:spcBef>
                <a:spcPct val="50000"/>
              </a:spcBef>
            </a:pPr>
            <a:r>
              <a:rPr lang="en-GB">
                <a:solidFill>
                  <a:schemeClr val="bg1"/>
                </a:solidFill>
              </a:rPr>
              <a:t>Wembley Stadium – built for the 1924 Empire exhibition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Britishempire_1886_base"/>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9459" name="Text Box 3"/>
          <p:cNvSpPr txBox="1">
            <a:spLocks noChangeArrowheads="1"/>
          </p:cNvSpPr>
          <p:nvPr/>
        </p:nvSpPr>
        <p:spPr bwMode="auto">
          <a:xfrm>
            <a:off x="611188" y="260350"/>
            <a:ext cx="7993062" cy="641350"/>
          </a:xfrm>
          <a:prstGeom prst="rect">
            <a:avLst/>
          </a:prstGeom>
          <a:noFill/>
          <a:ln w="9525">
            <a:noFill/>
            <a:miter lim="800000"/>
            <a:headEnd/>
            <a:tailEnd/>
          </a:ln>
        </p:spPr>
        <p:txBody>
          <a:bodyPr>
            <a:spAutoFit/>
          </a:bodyPr>
          <a:lstStyle/>
          <a:p>
            <a:pPr algn="ctr">
              <a:spcBef>
                <a:spcPct val="50000"/>
              </a:spcBef>
            </a:pPr>
            <a:r>
              <a:rPr lang="en-GB" sz="3600" b="1">
                <a:solidFill>
                  <a:schemeClr val="accent1"/>
                </a:solidFill>
              </a:rPr>
              <a:t>The British Empire</a:t>
            </a:r>
          </a:p>
        </p:txBody>
      </p:sp>
      <p:sp>
        <p:nvSpPr>
          <p:cNvPr id="19460" name="Text Box 4"/>
          <p:cNvSpPr txBox="1">
            <a:spLocks noChangeArrowheads="1"/>
          </p:cNvSpPr>
          <p:nvPr/>
        </p:nvSpPr>
        <p:spPr bwMode="auto">
          <a:xfrm>
            <a:off x="539750" y="1268413"/>
            <a:ext cx="8280400" cy="4718050"/>
          </a:xfrm>
          <a:prstGeom prst="rect">
            <a:avLst/>
          </a:prstGeom>
          <a:solidFill>
            <a:schemeClr val="tx1"/>
          </a:solidFill>
          <a:ln w="9525">
            <a:noFill/>
            <a:miter lim="800000"/>
            <a:headEnd/>
            <a:tailEnd/>
          </a:ln>
        </p:spPr>
        <p:txBody>
          <a:bodyPr>
            <a:spAutoFit/>
          </a:bodyPr>
          <a:lstStyle/>
          <a:p>
            <a:pPr marL="342900" indent="-342900"/>
            <a:r>
              <a:rPr lang="en-GB" sz="2400">
                <a:solidFill>
                  <a:schemeClr val="bg1"/>
                </a:solidFill>
              </a:rPr>
              <a:t>Places at one time in the British Empire include:</a:t>
            </a:r>
          </a:p>
          <a:p>
            <a:pPr marL="342900" indent="-342900"/>
            <a:endParaRPr lang="en-GB" b="1">
              <a:solidFill>
                <a:schemeClr val="accent1"/>
              </a:solidFill>
            </a:endParaRPr>
          </a:p>
          <a:p>
            <a:pPr marL="342900" indent="-342900"/>
            <a:r>
              <a:rPr lang="en-GB" sz="2400" b="1">
                <a:solidFill>
                  <a:schemeClr val="accent1"/>
                </a:solidFill>
              </a:rPr>
              <a:t>- England </a:t>
            </a:r>
            <a:endParaRPr lang="en-GB" sz="2400">
              <a:solidFill>
                <a:schemeClr val="accent1"/>
              </a:solidFill>
            </a:endParaRPr>
          </a:p>
          <a:p>
            <a:pPr marL="800100" lvl="1" indent="-342900"/>
            <a:r>
              <a:rPr lang="en-GB" sz="2400" b="1">
                <a:solidFill>
                  <a:schemeClr val="accent1"/>
                </a:solidFill>
              </a:rPr>
              <a:t>-</a:t>
            </a:r>
            <a:r>
              <a:rPr lang="en-GB" sz="2400"/>
              <a:t> </a:t>
            </a:r>
            <a:r>
              <a:rPr lang="en-GB" sz="2400" b="1">
                <a:solidFill>
                  <a:schemeClr val="accent1"/>
                </a:solidFill>
              </a:rPr>
              <a:t>Wales </a:t>
            </a:r>
            <a:endParaRPr lang="en-GB" sz="2400">
              <a:solidFill>
                <a:schemeClr val="accent1"/>
              </a:solidFill>
            </a:endParaRPr>
          </a:p>
          <a:p>
            <a:pPr marL="800100" lvl="1" indent="-342900"/>
            <a:r>
              <a:rPr lang="en-GB" sz="2400" b="1">
                <a:solidFill>
                  <a:schemeClr val="accent1"/>
                </a:solidFill>
              </a:rPr>
              <a:t>-</a:t>
            </a:r>
            <a:r>
              <a:rPr lang="en-GB" sz="2400"/>
              <a:t> </a:t>
            </a:r>
            <a:r>
              <a:rPr lang="en-GB" sz="2400" b="1">
                <a:solidFill>
                  <a:schemeClr val="accent1"/>
                </a:solidFill>
              </a:rPr>
              <a:t>Scotland </a:t>
            </a:r>
            <a:endParaRPr lang="en-GB" sz="2400">
              <a:solidFill>
                <a:schemeClr val="accent1"/>
              </a:solidFill>
            </a:endParaRPr>
          </a:p>
          <a:p>
            <a:pPr marL="800100" lvl="1" indent="-342900"/>
            <a:r>
              <a:rPr lang="en-GB" sz="2400" b="1">
                <a:solidFill>
                  <a:schemeClr val="accent1"/>
                </a:solidFill>
              </a:rPr>
              <a:t>-</a:t>
            </a:r>
            <a:r>
              <a:rPr lang="en-GB" sz="2400"/>
              <a:t> </a:t>
            </a:r>
            <a:r>
              <a:rPr lang="en-GB" sz="2400" b="1">
                <a:solidFill>
                  <a:schemeClr val="accent1"/>
                </a:solidFill>
              </a:rPr>
              <a:t>Ireland </a:t>
            </a:r>
            <a:endParaRPr lang="en-GB" sz="2400">
              <a:solidFill>
                <a:schemeClr val="accent1"/>
              </a:solidFill>
            </a:endParaRPr>
          </a:p>
          <a:p>
            <a:pPr marL="1257300" lvl="2" indent="-342900"/>
            <a:r>
              <a:rPr lang="en-GB" sz="2400" b="1">
                <a:solidFill>
                  <a:schemeClr val="accent1"/>
                </a:solidFill>
              </a:rPr>
              <a:t>-</a:t>
            </a:r>
            <a:r>
              <a:rPr lang="en-GB" sz="2400"/>
              <a:t> </a:t>
            </a:r>
            <a:r>
              <a:rPr lang="en-GB" sz="2400" b="1">
                <a:solidFill>
                  <a:schemeClr val="accent1"/>
                </a:solidFill>
              </a:rPr>
              <a:t>Northern Ireland </a:t>
            </a:r>
            <a:endParaRPr lang="en-GB" sz="2400">
              <a:solidFill>
                <a:schemeClr val="accent1"/>
              </a:solidFill>
            </a:endParaRPr>
          </a:p>
          <a:p>
            <a:pPr marL="342900" indent="-342900"/>
            <a:r>
              <a:rPr lang="en-GB" sz="2400" b="1">
                <a:solidFill>
                  <a:schemeClr val="accent1"/>
                </a:solidFill>
              </a:rPr>
              <a:t>-</a:t>
            </a:r>
            <a:r>
              <a:rPr lang="en-GB" sz="2400"/>
              <a:t> </a:t>
            </a:r>
            <a:r>
              <a:rPr lang="en-GB" sz="2400" b="1">
                <a:solidFill>
                  <a:schemeClr val="accent1"/>
                </a:solidFill>
              </a:rPr>
              <a:t>Isle of Man </a:t>
            </a:r>
            <a:endParaRPr lang="en-GB" sz="2400">
              <a:solidFill>
                <a:schemeClr val="accent1"/>
              </a:solidFill>
            </a:endParaRPr>
          </a:p>
          <a:p>
            <a:pPr marL="342900" indent="-342900"/>
            <a:r>
              <a:rPr lang="en-GB" sz="2400" b="1">
                <a:solidFill>
                  <a:schemeClr val="accent1"/>
                </a:solidFill>
              </a:rPr>
              <a:t> Channel Islands</a:t>
            </a:r>
            <a:endParaRPr lang="en-GB" sz="2400">
              <a:solidFill>
                <a:schemeClr val="accent1"/>
              </a:solidFill>
            </a:endParaRPr>
          </a:p>
          <a:p>
            <a:pPr marL="342900" indent="-342900"/>
            <a:r>
              <a:rPr lang="en-GB" sz="2400"/>
              <a:t> </a:t>
            </a:r>
            <a:r>
              <a:rPr lang="en-GB" sz="2400" b="1">
                <a:solidFill>
                  <a:schemeClr val="accent1"/>
                </a:solidFill>
              </a:rPr>
              <a:t>Jersey </a:t>
            </a:r>
            <a:endParaRPr lang="en-GB" sz="2400">
              <a:solidFill>
                <a:schemeClr val="accent1"/>
              </a:solidFill>
            </a:endParaRPr>
          </a:p>
          <a:p>
            <a:pPr marL="800100" lvl="1" indent="-342900"/>
            <a:r>
              <a:rPr lang="en-GB" sz="2400" b="1">
                <a:solidFill>
                  <a:schemeClr val="accent1"/>
                </a:solidFill>
              </a:rPr>
              <a:t>-</a:t>
            </a:r>
            <a:r>
              <a:rPr lang="en-GB" sz="2400"/>
              <a:t> </a:t>
            </a:r>
            <a:r>
              <a:rPr lang="en-GB" sz="2400" b="1">
                <a:solidFill>
                  <a:schemeClr val="accent1"/>
                </a:solidFill>
              </a:rPr>
              <a:t>Guernsey </a:t>
            </a:r>
            <a:endParaRPr lang="en-GB" sz="2400">
              <a:solidFill>
                <a:schemeClr val="accent1"/>
              </a:solidFill>
            </a:endParaRPr>
          </a:p>
          <a:p>
            <a:pPr marL="800100" lvl="1" indent="-342900"/>
            <a:r>
              <a:rPr lang="en-GB" sz="2400" b="1">
                <a:solidFill>
                  <a:schemeClr val="accent1"/>
                </a:solidFill>
              </a:rPr>
              <a:t>-</a:t>
            </a:r>
            <a:r>
              <a:rPr lang="en-GB" sz="2400"/>
              <a:t> </a:t>
            </a:r>
            <a:r>
              <a:rPr lang="en-GB" sz="2400" b="1">
                <a:solidFill>
                  <a:schemeClr val="accent1"/>
                </a:solidFill>
              </a:rPr>
              <a:t>Alderney </a:t>
            </a:r>
            <a:endParaRPr lang="en-GB" sz="2400">
              <a:solidFill>
                <a:schemeClr val="accent1"/>
              </a:solidFill>
            </a:endParaRPr>
          </a:p>
          <a:p>
            <a:pPr marL="800100" lvl="1" indent="-342900"/>
            <a:r>
              <a:rPr lang="en-GB" sz="2400" b="1">
                <a:solidFill>
                  <a:schemeClr val="accent1"/>
                </a:solidFill>
              </a:rPr>
              <a:t>-</a:t>
            </a:r>
            <a:r>
              <a:rPr lang="en-GB" sz="2400"/>
              <a:t> </a:t>
            </a:r>
            <a:r>
              <a:rPr lang="en-GB" sz="2400" b="1">
                <a:solidFill>
                  <a:schemeClr val="accent1"/>
                </a:solidFill>
              </a:rPr>
              <a:t>Sark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Britishempire_1886_base"/>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0483" name="Text Box 3"/>
          <p:cNvSpPr txBox="1">
            <a:spLocks noChangeArrowheads="1"/>
          </p:cNvSpPr>
          <p:nvPr/>
        </p:nvSpPr>
        <p:spPr bwMode="auto">
          <a:xfrm>
            <a:off x="611188" y="260350"/>
            <a:ext cx="7993062" cy="641350"/>
          </a:xfrm>
          <a:prstGeom prst="rect">
            <a:avLst/>
          </a:prstGeom>
          <a:noFill/>
          <a:ln w="9525">
            <a:noFill/>
            <a:miter lim="800000"/>
            <a:headEnd/>
            <a:tailEnd/>
          </a:ln>
        </p:spPr>
        <p:txBody>
          <a:bodyPr>
            <a:spAutoFit/>
          </a:bodyPr>
          <a:lstStyle/>
          <a:p>
            <a:pPr algn="ctr">
              <a:spcBef>
                <a:spcPct val="50000"/>
              </a:spcBef>
            </a:pPr>
            <a:r>
              <a:rPr lang="en-GB" sz="3600" b="1">
                <a:solidFill>
                  <a:schemeClr val="accent1"/>
                </a:solidFill>
              </a:rPr>
              <a:t>The British Empire</a:t>
            </a:r>
          </a:p>
        </p:txBody>
      </p:sp>
      <p:sp>
        <p:nvSpPr>
          <p:cNvPr id="20484" name="Text Box 4"/>
          <p:cNvSpPr txBox="1">
            <a:spLocks noChangeArrowheads="1"/>
          </p:cNvSpPr>
          <p:nvPr/>
        </p:nvSpPr>
        <p:spPr bwMode="auto">
          <a:xfrm>
            <a:off x="539750" y="1268413"/>
            <a:ext cx="8280400" cy="457200"/>
          </a:xfrm>
          <a:prstGeom prst="rect">
            <a:avLst/>
          </a:prstGeom>
          <a:solidFill>
            <a:schemeClr val="tx1"/>
          </a:solidFill>
          <a:ln w="9525">
            <a:noFill/>
            <a:miter lim="800000"/>
            <a:headEnd/>
            <a:tailEnd/>
          </a:ln>
        </p:spPr>
        <p:txBody>
          <a:bodyPr>
            <a:spAutoFit/>
          </a:bodyPr>
          <a:lstStyle/>
          <a:p>
            <a:r>
              <a:rPr lang="en-GB" sz="2400">
                <a:solidFill>
                  <a:schemeClr val="bg1"/>
                </a:solidFill>
              </a:rPr>
              <a:t>Places at one time in the British Empire include:</a:t>
            </a:r>
          </a:p>
        </p:txBody>
      </p:sp>
      <p:sp>
        <p:nvSpPr>
          <p:cNvPr id="20485" name="Text Box 5"/>
          <p:cNvSpPr txBox="1">
            <a:spLocks noChangeArrowheads="1"/>
          </p:cNvSpPr>
          <p:nvPr/>
        </p:nvSpPr>
        <p:spPr bwMode="auto">
          <a:xfrm>
            <a:off x="755650" y="1914525"/>
            <a:ext cx="3024188" cy="4054475"/>
          </a:xfrm>
          <a:prstGeom prst="rect">
            <a:avLst/>
          </a:prstGeom>
          <a:solidFill>
            <a:schemeClr val="tx1"/>
          </a:solidFill>
          <a:ln w="9525">
            <a:noFill/>
            <a:miter lim="800000"/>
            <a:headEnd/>
            <a:tailEnd/>
          </a:ln>
        </p:spPr>
        <p:txBody>
          <a:bodyPr>
            <a:spAutoFit/>
          </a:bodyPr>
          <a:lstStyle/>
          <a:p>
            <a:pPr>
              <a:buFontTx/>
              <a:buChar char="-"/>
            </a:pPr>
            <a:r>
              <a:rPr lang="en-GB" b="1">
                <a:solidFill>
                  <a:schemeClr val="accent1"/>
                </a:solidFill>
              </a:rPr>
              <a:t> </a:t>
            </a:r>
            <a:r>
              <a:rPr lang="en-GB" sz="2000" b="1">
                <a:solidFill>
                  <a:schemeClr val="accent1"/>
                </a:solidFill>
              </a:rPr>
              <a:t>Gibraltar</a:t>
            </a:r>
          </a:p>
          <a:p>
            <a:pPr>
              <a:buFontTx/>
              <a:buChar char="-"/>
            </a:pPr>
            <a:r>
              <a:rPr lang="en-GB" sz="2000" b="1">
                <a:solidFill>
                  <a:schemeClr val="accent1"/>
                </a:solidFill>
              </a:rPr>
              <a:t> Heligoland</a:t>
            </a:r>
          </a:p>
          <a:p>
            <a:r>
              <a:rPr lang="en-GB" sz="2000" b="1">
                <a:solidFill>
                  <a:schemeClr val="accent1"/>
                </a:solidFill>
              </a:rPr>
              <a:t>-</a:t>
            </a:r>
            <a:r>
              <a:rPr lang="en-GB" sz="2000" b="1"/>
              <a:t> </a:t>
            </a:r>
            <a:r>
              <a:rPr lang="en-GB" sz="2000" b="1">
                <a:solidFill>
                  <a:schemeClr val="accent1"/>
                </a:solidFill>
              </a:rPr>
              <a:t>Hanover </a:t>
            </a:r>
          </a:p>
          <a:p>
            <a:r>
              <a:rPr lang="en-GB" sz="2000" b="1">
                <a:solidFill>
                  <a:schemeClr val="accent1"/>
                </a:solidFill>
              </a:rPr>
              <a:t>-</a:t>
            </a:r>
            <a:r>
              <a:rPr lang="en-GB" sz="2000" b="1"/>
              <a:t> </a:t>
            </a:r>
            <a:r>
              <a:rPr lang="en-GB" sz="2000" b="1">
                <a:solidFill>
                  <a:schemeClr val="accent1"/>
                </a:solidFill>
              </a:rPr>
              <a:t>Ionian Islands </a:t>
            </a:r>
          </a:p>
          <a:p>
            <a:r>
              <a:rPr lang="en-GB" sz="2000" b="1">
                <a:solidFill>
                  <a:schemeClr val="accent1"/>
                </a:solidFill>
              </a:rPr>
              <a:t>-</a:t>
            </a:r>
            <a:r>
              <a:rPr lang="en-GB" sz="2000" b="1"/>
              <a:t> </a:t>
            </a:r>
            <a:r>
              <a:rPr lang="en-GB" sz="2000" b="1">
                <a:solidFill>
                  <a:schemeClr val="accent1"/>
                </a:solidFill>
              </a:rPr>
              <a:t>Minorca </a:t>
            </a:r>
          </a:p>
          <a:p>
            <a:r>
              <a:rPr lang="en-GB" sz="2000" b="1">
                <a:solidFill>
                  <a:schemeClr val="accent1"/>
                </a:solidFill>
              </a:rPr>
              <a:t>-</a:t>
            </a:r>
            <a:r>
              <a:rPr lang="en-GB" sz="2000" b="1"/>
              <a:t> </a:t>
            </a:r>
            <a:r>
              <a:rPr lang="en-GB" sz="2000" b="1">
                <a:solidFill>
                  <a:schemeClr val="accent1"/>
                </a:solidFill>
              </a:rPr>
              <a:t>Malta </a:t>
            </a:r>
          </a:p>
          <a:p>
            <a:pPr>
              <a:buFontTx/>
              <a:buChar char="-"/>
            </a:pPr>
            <a:r>
              <a:rPr lang="en-GB" sz="2000" b="1">
                <a:solidFill>
                  <a:schemeClr val="accent1"/>
                </a:solidFill>
              </a:rPr>
              <a:t> Cyprus</a:t>
            </a:r>
            <a:r>
              <a:rPr lang="en-GB" sz="2000"/>
              <a:t> </a:t>
            </a:r>
          </a:p>
          <a:p>
            <a:pPr>
              <a:buFontTx/>
              <a:buChar char="-"/>
            </a:pPr>
            <a:r>
              <a:rPr lang="en-GB" sz="2000" b="1">
                <a:solidFill>
                  <a:schemeClr val="accent1"/>
                </a:solidFill>
              </a:rPr>
              <a:t> Egypt</a:t>
            </a:r>
          </a:p>
          <a:p>
            <a:r>
              <a:rPr lang="en-GB" sz="2000" b="1">
                <a:solidFill>
                  <a:schemeClr val="accent1"/>
                </a:solidFill>
              </a:rPr>
              <a:t>-</a:t>
            </a:r>
            <a:r>
              <a:rPr lang="en-GB" sz="2000"/>
              <a:t> </a:t>
            </a:r>
            <a:r>
              <a:rPr lang="en-GB" sz="2000" b="1">
                <a:solidFill>
                  <a:schemeClr val="accent1"/>
                </a:solidFill>
              </a:rPr>
              <a:t>Transjordan </a:t>
            </a:r>
          </a:p>
          <a:p>
            <a:r>
              <a:rPr lang="en-GB" sz="2000" b="1">
                <a:solidFill>
                  <a:schemeClr val="accent1"/>
                </a:solidFill>
              </a:rPr>
              <a:t>-</a:t>
            </a:r>
            <a:r>
              <a:rPr lang="en-GB" sz="2000"/>
              <a:t> </a:t>
            </a:r>
            <a:r>
              <a:rPr lang="en-GB" sz="2000" b="1">
                <a:solidFill>
                  <a:schemeClr val="accent1"/>
                </a:solidFill>
              </a:rPr>
              <a:t>Iraq </a:t>
            </a:r>
          </a:p>
          <a:p>
            <a:r>
              <a:rPr lang="en-GB" sz="2000" b="1">
                <a:solidFill>
                  <a:schemeClr val="accent1"/>
                </a:solidFill>
              </a:rPr>
              <a:t>-</a:t>
            </a:r>
            <a:r>
              <a:rPr lang="en-GB" sz="2000"/>
              <a:t> </a:t>
            </a:r>
            <a:r>
              <a:rPr lang="en-GB" sz="2000" b="1">
                <a:solidFill>
                  <a:schemeClr val="accent1"/>
                </a:solidFill>
              </a:rPr>
              <a:t>Kuwait </a:t>
            </a:r>
          </a:p>
          <a:p>
            <a:r>
              <a:rPr lang="en-GB" sz="2000" b="1">
                <a:solidFill>
                  <a:schemeClr val="accent1"/>
                </a:solidFill>
              </a:rPr>
              <a:t>-</a:t>
            </a:r>
            <a:r>
              <a:rPr lang="en-GB" sz="2000"/>
              <a:t> </a:t>
            </a:r>
            <a:r>
              <a:rPr lang="en-GB" sz="2000" b="1">
                <a:solidFill>
                  <a:schemeClr val="accent1"/>
                </a:solidFill>
              </a:rPr>
              <a:t>Bahrain </a:t>
            </a:r>
          </a:p>
          <a:p>
            <a:r>
              <a:rPr lang="en-GB" sz="2000" b="1">
                <a:solidFill>
                  <a:schemeClr val="accent1"/>
                </a:solidFill>
              </a:rPr>
              <a:t>-</a:t>
            </a:r>
            <a:r>
              <a:rPr lang="en-GB" sz="2000"/>
              <a:t> </a:t>
            </a:r>
            <a:r>
              <a:rPr lang="en-GB" sz="2000" b="1">
                <a:solidFill>
                  <a:schemeClr val="accent1"/>
                </a:solidFill>
              </a:rPr>
              <a:t>Muscat &amp; Oman </a:t>
            </a:r>
          </a:p>
        </p:txBody>
      </p:sp>
      <p:sp>
        <p:nvSpPr>
          <p:cNvPr id="20486" name="Text Box 6"/>
          <p:cNvSpPr txBox="1">
            <a:spLocks noChangeArrowheads="1"/>
          </p:cNvSpPr>
          <p:nvPr/>
        </p:nvSpPr>
        <p:spPr bwMode="auto">
          <a:xfrm>
            <a:off x="4643438" y="1916113"/>
            <a:ext cx="3384550" cy="3749675"/>
          </a:xfrm>
          <a:prstGeom prst="rect">
            <a:avLst/>
          </a:prstGeom>
          <a:solidFill>
            <a:schemeClr val="tx1"/>
          </a:solidFill>
          <a:ln w="9525">
            <a:noFill/>
            <a:miter lim="800000"/>
            <a:headEnd/>
            <a:tailEnd/>
          </a:ln>
        </p:spPr>
        <p:txBody>
          <a:bodyPr>
            <a:spAutoFit/>
          </a:bodyPr>
          <a:lstStyle/>
          <a:p>
            <a:r>
              <a:rPr lang="en-GB" sz="2000" b="1">
                <a:solidFill>
                  <a:schemeClr val="accent1"/>
                </a:solidFill>
              </a:rPr>
              <a:t>-</a:t>
            </a:r>
            <a:r>
              <a:rPr lang="en-GB" sz="2000"/>
              <a:t> </a:t>
            </a:r>
            <a:r>
              <a:rPr lang="en-GB" sz="2000" b="1">
                <a:solidFill>
                  <a:schemeClr val="accent1"/>
                </a:solidFill>
              </a:rPr>
              <a:t>Qatar </a:t>
            </a:r>
          </a:p>
          <a:p>
            <a:r>
              <a:rPr lang="en-GB" sz="2000" b="1">
                <a:solidFill>
                  <a:schemeClr val="accent1"/>
                </a:solidFill>
              </a:rPr>
              <a:t>-</a:t>
            </a:r>
            <a:r>
              <a:rPr lang="en-GB" sz="2000"/>
              <a:t> </a:t>
            </a:r>
            <a:r>
              <a:rPr lang="en-GB" sz="2000" b="1">
                <a:solidFill>
                  <a:schemeClr val="accent1"/>
                </a:solidFill>
              </a:rPr>
              <a:t>United Arab Emirates </a:t>
            </a:r>
          </a:p>
          <a:p>
            <a:pPr lvl="1"/>
            <a:r>
              <a:rPr lang="en-GB" sz="2000" b="1">
                <a:solidFill>
                  <a:schemeClr val="accent1"/>
                </a:solidFill>
              </a:rPr>
              <a:t>-</a:t>
            </a:r>
            <a:r>
              <a:rPr lang="en-GB" sz="2000"/>
              <a:t> </a:t>
            </a:r>
            <a:r>
              <a:rPr lang="en-GB" sz="2000" b="1">
                <a:solidFill>
                  <a:schemeClr val="accent1"/>
                </a:solidFill>
              </a:rPr>
              <a:t>Abu Dhabi </a:t>
            </a:r>
          </a:p>
          <a:p>
            <a:pPr lvl="1"/>
            <a:r>
              <a:rPr lang="en-GB" sz="2000" b="1">
                <a:solidFill>
                  <a:schemeClr val="accent1"/>
                </a:solidFill>
              </a:rPr>
              <a:t>-</a:t>
            </a:r>
            <a:r>
              <a:rPr lang="en-GB" sz="2000"/>
              <a:t> </a:t>
            </a:r>
            <a:r>
              <a:rPr lang="en-GB" sz="2000" b="1">
                <a:solidFill>
                  <a:schemeClr val="accent1"/>
                </a:solidFill>
              </a:rPr>
              <a:t>Ajman </a:t>
            </a:r>
          </a:p>
          <a:p>
            <a:pPr lvl="1"/>
            <a:r>
              <a:rPr lang="en-GB" sz="2000" b="1">
                <a:solidFill>
                  <a:schemeClr val="accent1"/>
                </a:solidFill>
              </a:rPr>
              <a:t>-</a:t>
            </a:r>
            <a:r>
              <a:rPr lang="en-GB" sz="2000"/>
              <a:t> </a:t>
            </a:r>
            <a:r>
              <a:rPr lang="en-GB" sz="2000" b="1">
                <a:solidFill>
                  <a:schemeClr val="accent1"/>
                </a:solidFill>
              </a:rPr>
              <a:t>Dubai </a:t>
            </a:r>
          </a:p>
          <a:p>
            <a:pPr lvl="1"/>
            <a:r>
              <a:rPr lang="en-GB" sz="2000" b="1">
                <a:solidFill>
                  <a:schemeClr val="accent1"/>
                </a:solidFill>
              </a:rPr>
              <a:t>-</a:t>
            </a:r>
            <a:r>
              <a:rPr lang="en-GB" sz="2000"/>
              <a:t> </a:t>
            </a:r>
            <a:r>
              <a:rPr lang="en-GB" sz="2000" b="1">
                <a:solidFill>
                  <a:schemeClr val="accent1"/>
                </a:solidFill>
              </a:rPr>
              <a:t>Al Sharqah </a:t>
            </a:r>
          </a:p>
          <a:p>
            <a:pPr lvl="1"/>
            <a:r>
              <a:rPr lang="en-GB" sz="2000" b="1">
                <a:solidFill>
                  <a:schemeClr val="accent1"/>
                </a:solidFill>
              </a:rPr>
              <a:t>-</a:t>
            </a:r>
            <a:r>
              <a:rPr lang="en-GB" sz="2000"/>
              <a:t> </a:t>
            </a:r>
            <a:r>
              <a:rPr lang="en-GB" sz="2000" b="1">
                <a:solidFill>
                  <a:schemeClr val="accent1"/>
                </a:solidFill>
              </a:rPr>
              <a:t>Umm al Qawain </a:t>
            </a:r>
          </a:p>
          <a:p>
            <a:pPr lvl="1"/>
            <a:r>
              <a:rPr lang="en-GB" sz="2000" b="1">
                <a:solidFill>
                  <a:schemeClr val="accent1"/>
                </a:solidFill>
              </a:rPr>
              <a:t>-</a:t>
            </a:r>
            <a:r>
              <a:rPr lang="en-GB" sz="2000"/>
              <a:t> </a:t>
            </a:r>
            <a:r>
              <a:rPr lang="en-GB" sz="2000" b="1">
                <a:solidFill>
                  <a:schemeClr val="accent1"/>
                </a:solidFill>
              </a:rPr>
              <a:t>Ras al Khaimah </a:t>
            </a:r>
          </a:p>
          <a:p>
            <a:pPr lvl="1"/>
            <a:r>
              <a:rPr lang="en-GB" sz="2000" b="1">
                <a:solidFill>
                  <a:schemeClr val="accent1"/>
                </a:solidFill>
              </a:rPr>
              <a:t>-</a:t>
            </a:r>
            <a:r>
              <a:rPr lang="en-GB" sz="2000"/>
              <a:t> </a:t>
            </a:r>
            <a:r>
              <a:rPr lang="en-GB" sz="2000" b="1">
                <a:solidFill>
                  <a:schemeClr val="accent1"/>
                </a:solidFill>
              </a:rPr>
              <a:t>Fujairah </a:t>
            </a:r>
          </a:p>
          <a:p>
            <a:r>
              <a:rPr lang="en-GB" sz="2000" b="1">
                <a:solidFill>
                  <a:schemeClr val="accent1"/>
                </a:solidFill>
              </a:rPr>
              <a:t>-</a:t>
            </a:r>
            <a:r>
              <a:rPr lang="en-GB" sz="2000"/>
              <a:t> </a:t>
            </a:r>
            <a:r>
              <a:rPr lang="en-GB" sz="2000" b="1">
                <a:solidFill>
                  <a:schemeClr val="accent1"/>
                </a:solidFill>
              </a:rPr>
              <a:t>Aden </a:t>
            </a:r>
          </a:p>
          <a:p>
            <a:pPr lvl="1"/>
            <a:r>
              <a:rPr lang="en-GB" sz="2000" b="1">
                <a:solidFill>
                  <a:schemeClr val="accent1"/>
                </a:solidFill>
              </a:rPr>
              <a:t>-</a:t>
            </a:r>
            <a:r>
              <a:rPr lang="en-GB" sz="2000"/>
              <a:t> </a:t>
            </a:r>
            <a:r>
              <a:rPr lang="en-GB" sz="2000" b="1">
                <a:solidFill>
                  <a:schemeClr val="accent1"/>
                </a:solidFill>
              </a:rPr>
              <a:t>Socotra Island </a:t>
            </a:r>
          </a:p>
          <a:p>
            <a:r>
              <a:rPr lang="en-GB" sz="2000" b="1">
                <a:solidFill>
                  <a:schemeClr val="accent1"/>
                </a:solidFill>
              </a:rPr>
              <a:t>-</a:t>
            </a:r>
            <a:r>
              <a:rPr lang="en-GB" sz="2000"/>
              <a:t> </a:t>
            </a:r>
            <a:r>
              <a:rPr lang="en-GB" sz="2000" b="1">
                <a:solidFill>
                  <a:schemeClr val="accent1"/>
                </a:solidFill>
              </a:rPr>
              <a:t>Afghanistan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Britishempire_1886_base"/>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1507" name="Text Box 3"/>
          <p:cNvSpPr txBox="1">
            <a:spLocks noChangeArrowheads="1"/>
          </p:cNvSpPr>
          <p:nvPr/>
        </p:nvSpPr>
        <p:spPr bwMode="auto">
          <a:xfrm>
            <a:off x="611188" y="260350"/>
            <a:ext cx="7993062" cy="641350"/>
          </a:xfrm>
          <a:prstGeom prst="rect">
            <a:avLst/>
          </a:prstGeom>
          <a:noFill/>
          <a:ln w="9525">
            <a:noFill/>
            <a:miter lim="800000"/>
            <a:headEnd/>
            <a:tailEnd/>
          </a:ln>
        </p:spPr>
        <p:txBody>
          <a:bodyPr>
            <a:spAutoFit/>
          </a:bodyPr>
          <a:lstStyle/>
          <a:p>
            <a:pPr algn="ctr">
              <a:spcBef>
                <a:spcPct val="50000"/>
              </a:spcBef>
            </a:pPr>
            <a:r>
              <a:rPr lang="en-GB" sz="3600" b="1">
                <a:solidFill>
                  <a:schemeClr val="accent1"/>
                </a:solidFill>
              </a:rPr>
              <a:t>The British Empire</a:t>
            </a:r>
          </a:p>
        </p:txBody>
      </p:sp>
      <p:sp>
        <p:nvSpPr>
          <p:cNvPr id="21508" name="Text Box 4"/>
          <p:cNvSpPr txBox="1">
            <a:spLocks noChangeArrowheads="1"/>
          </p:cNvSpPr>
          <p:nvPr/>
        </p:nvSpPr>
        <p:spPr bwMode="auto">
          <a:xfrm>
            <a:off x="539750" y="1268413"/>
            <a:ext cx="7993063" cy="457200"/>
          </a:xfrm>
          <a:prstGeom prst="rect">
            <a:avLst/>
          </a:prstGeom>
          <a:solidFill>
            <a:schemeClr val="tx1"/>
          </a:solidFill>
          <a:ln w="9525">
            <a:noFill/>
            <a:miter lim="800000"/>
            <a:headEnd/>
            <a:tailEnd/>
          </a:ln>
        </p:spPr>
        <p:txBody>
          <a:bodyPr>
            <a:spAutoFit/>
          </a:bodyPr>
          <a:lstStyle/>
          <a:p>
            <a:r>
              <a:rPr lang="en-GB" sz="2400">
                <a:solidFill>
                  <a:schemeClr val="bg1"/>
                </a:solidFill>
              </a:rPr>
              <a:t>Places at one time in the British Empire include:</a:t>
            </a:r>
            <a:endParaRPr lang="en-GB" b="1">
              <a:solidFill>
                <a:schemeClr val="accent1"/>
              </a:solidFill>
            </a:endParaRPr>
          </a:p>
        </p:txBody>
      </p:sp>
      <p:sp>
        <p:nvSpPr>
          <p:cNvPr id="21509" name="Text Box 5"/>
          <p:cNvSpPr txBox="1">
            <a:spLocks noChangeArrowheads="1"/>
          </p:cNvSpPr>
          <p:nvPr/>
        </p:nvSpPr>
        <p:spPr bwMode="auto">
          <a:xfrm>
            <a:off x="684213" y="1916113"/>
            <a:ext cx="2232025" cy="4486275"/>
          </a:xfrm>
          <a:prstGeom prst="rect">
            <a:avLst/>
          </a:prstGeom>
          <a:solidFill>
            <a:schemeClr val="tx1"/>
          </a:solidFill>
          <a:ln w="9525">
            <a:noFill/>
            <a:miter lim="800000"/>
            <a:headEnd/>
            <a:tailEnd/>
          </a:ln>
        </p:spPr>
        <p:txBody>
          <a:bodyPr>
            <a:spAutoFit/>
          </a:bodyPr>
          <a:lstStyle/>
          <a:p>
            <a:r>
              <a:rPr lang="en-GB" sz="1800" b="1">
                <a:solidFill>
                  <a:schemeClr val="accent1"/>
                </a:solidFill>
              </a:rPr>
              <a:t>India</a:t>
            </a:r>
          </a:p>
          <a:p>
            <a:r>
              <a:rPr lang="en-GB" sz="1800" b="1">
                <a:solidFill>
                  <a:schemeClr val="accent1"/>
                </a:solidFill>
              </a:rPr>
              <a:t>Pakistan</a:t>
            </a:r>
          </a:p>
          <a:p>
            <a:r>
              <a:rPr lang="en-GB" sz="1800" b="1">
                <a:solidFill>
                  <a:schemeClr val="accent1"/>
                </a:solidFill>
              </a:rPr>
              <a:t>Bangladesh </a:t>
            </a:r>
          </a:p>
          <a:p>
            <a:r>
              <a:rPr lang="en-GB" sz="1800" b="1">
                <a:solidFill>
                  <a:schemeClr val="accent1"/>
                </a:solidFill>
              </a:rPr>
              <a:t>Hyderadbad </a:t>
            </a:r>
          </a:p>
          <a:p>
            <a:r>
              <a:rPr lang="en-GB" sz="1800" b="1">
                <a:solidFill>
                  <a:schemeClr val="accent1"/>
                </a:solidFill>
              </a:rPr>
              <a:t>Jammu &amp; Kashmir </a:t>
            </a:r>
          </a:p>
          <a:p>
            <a:r>
              <a:rPr lang="en-GB" sz="1800" b="1">
                <a:solidFill>
                  <a:schemeClr val="accent1"/>
                </a:solidFill>
              </a:rPr>
              <a:t>Mysore </a:t>
            </a:r>
          </a:p>
          <a:p>
            <a:r>
              <a:rPr lang="en-GB" sz="1800" b="1">
                <a:solidFill>
                  <a:schemeClr val="accent1"/>
                </a:solidFill>
              </a:rPr>
              <a:t>Orchha </a:t>
            </a:r>
          </a:p>
          <a:p>
            <a:r>
              <a:rPr lang="en-GB" sz="1800" b="1">
                <a:solidFill>
                  <a:schemeClr val="accent1"/>
                </a:solidFill>
              </a:rPr>
              <a:t>Bahawalpur </a:t>
            </a:r>
          </a:p>
          <a:p>
            <a:r>
              <a:rPr lang="en-GB" sz="1800" b="1">
                <a:solidFill>
                  <a:schemeClr val="accent1"/>
                </a:solidFill>
              </a:rPr>
              <a:t>Travancore </a:t>
            </a:r>
          </a:p>
          <a:p>
            <a:r>
              <a:rPr lang="en-GB" sz="1800" b="1">
                <a:solidFill>
                  <a:schemeClr val="accent1"/>
                </a:solidFill>
              </a:rPr>
              <a:t>Rajputana</a:t>
            </a:r>
          </a:p>
          <a:p>
            <a:pPr lvl="1"/>
            <a:r>
              <a:rPr lang="en-GB" sz="1800" b="1">
                <a:solidFill>
                  <a:schemeClr val="accent1"/>
                </a:solidFill>
              </a:rPr>
              <a:t>Jodhpur </a:t>
            </a:r>
          </a:p>
          <a:p>
            <a:pPr lvl="1"/>
            <a:r>
              <a:rPr lang="en-GB" sz="1800" b="1">
                <a:solidFill>
                  <a:schemeClr val="accent1"/>
                </a:solidFill>
              </a:rPr>
              <a:t>Jaisalmer </a:t>
            </a:r>
          </a:p>
          <a:p>
            <a:pPr lvl="1"/>
            <a:r>
              <a:rPr lang="en-GB" sz="1800" b="1">
                <a:solidFill>
                  <a:schemeClr val="accent1"/>
                </a:solidFill>
              </a:rPr>
              <a:t>Bikaner </a:t>
            </a:r>
          </a:p>
          <a:p>
            <a:pPr lvl="1"/>
            <a:r>
              <a:rPr lang="en-GB" sz="1800" b="1">
                <a:solidFill>
                  <a:schemeClr val="accent1"/>
                </a:solidFill>
              </a:rPr>
              <a:t>Jaipur </a:t>
            </a:r>
          </a:p>
          <a:p>
            <a:pPr lvl="1"/>
            <a:r>
              <a:rPr lang="en-GB" sz="1800" b="1">
                <a:solidFill>
                  <a:schemeClr val="accent1"/>
                </a:solidFill>
              </a:rPr>
              <a:t>Udaipur </a:t>
            </a:r>
            <a:endParaRPr lang="en-GB" sz="2000" b="1">
              <a:solidFill>
                <a:schemeClr val="accent1"/>
              </a:solidFill>
            </a:endParaRPr>
          </a:p>
        </p:txBody>
      </p:sp>
      <p:sp>
        <p:nvSpPr>
          <p:cNvPr id="21510" name="Text Box 6"/>
          <p:cNvSpPr txBox="1">
            <a:spLocks noChangeArrowheads="1"/>
          </p:cNvSpPr>
          <p:nvPr/>
        </p:nvSpPr>
        <p:spPr bwMode="auto">
          <a:xfrm>
            <a:off x="3490913" y="1914525"/>
            <a:ext cx="2089150" cy="3662363"/>
          </a:xfrm>
          <a:prstGeom prst="rect">
            <a:avLst/>
          </a:prstGeom>
          <a:solidFill>
            <a:schemeClr val="tx1"/>
          </a:solidFill>
          <a:ln w="9525">
            <a:noFill/>
            <a:miter lim="800000"/>
            <a:headEnd/>
            <a:tailEnd/>
          </a:ln>
        </p:spPr>
        <p:txBody>
          <a:bodyPr>
            <a:spAutoFit/>
          </a:bodyPr>
          <a:lstStyle/>
          <a:p>
            <a:r>
              <a:rPr lang="en-GB" sz="1800" b="1">
                <a:solidFill>
                  <a:schemeClr val="accent1"/>
                </a:solidFill>
              </a:rPr>
              <a:t>Raigarh </a:t>
            </a:r>
          </a:p>
          <a:p>
            <a:r>
              <a:rPr lang="en-GB" sz="1800" b="1">
                <a:solidFill>
                  <a:schemeClr val="accent1"/>
                </a:solidFill>
              </a:rPr>
              <a:t>Dir </a:t>
            </a:r>
          </a:p>
          <a:p>
            <a:r>
              <a:rPr lang="en-GB" sz="1800" b="1">
                <a:solidFill>
                  <a:schemeClr val="accent1"/>
                </a:solidFill>
              </a:rPr>
              <a:t>Patna</a:t>
            </a:r>
            <a:r>
              <a:rPr lang="en-GB" sz="1800"/>
              <a:t> </a:t>
            </a:r>
            <a:r>
              <a:rPr lang="en-GB" sz="1800" b="1">
                <a:solidFill>
                  <a:schemeClr val="accent1"/>
                </a:solidFill>
              </a:rPr>
              <a:t>Khairpur </a:t>
            </a:r>
          </a:p>
          <a:p>
            <a:r>
              <a:rPr lang="en-GB" sz="1800" b="1">
                <a:solidFill>
                  <a:schemeClr val="accent1"/>
                </a:solidFill>
              </a:rPr>
              <a:t>Palanpur </a:t>
            </a:r>
          </a:p>
          <a:p>
            <a:r>
              <a:rPr lang="en-GB" sz="1800" b="1">
                <a:solidFill>
                  <a:schemeClr val="accent1"/>
                </a:solidFill>
              </a:rPr>
              <a:t>Las Bela </a:t>
            </a:r>
          </a:p>
          <a:p>
            <a:r>
              <a:rPr lang="en-GB" sz="1800" b="1">
                <a:solidFill>
                  <a:schemeClr val="accent1"/>
                </a:solidFill>
              </a:rPr>
              <a:t>Morvi </a:t>
            </a:r>
          </a:p>
          <a:p>
            <a:r>
              <a:rPr lang="en-GB" sz="1800" b="1">
                <a:solidFill>
                  <a:schemeClr val="accent1"/>
                </a:solidFill>
              </a:rPr>
              <a:t>Partabgarh </a:t>
            </a:r>
          </a:p>
          <a:p>
            <a:r>
              <a:rPr lang="en-GB" sz="1800" b="1">
                <a:solidFill>
                  <a:schemeClr val="accent1"/>
                </a:solidFill>
              </a:rPr>
              <a:t>Surguja </a:t>
            </a:r>
          </a:p>
          <a:p>
            <a:r>
              <a:rPr lang="en-GB" sz="1800" b="1">
                <a:solidFill>
                  <a:schemeClr val="accent1"/>
                </a:solidFill>
              </a:rPr>
              <a:t>Changbhakar </a:t>
            </a:r>
          </a:p>
          <a:p>
            <a:r>
              <a:rPr lang="en-GB" sz="1800" b="1">
                <a:solidFill>
                  <a:schemeClr val="accent1"/>
                </a:solidFill>
              </a:rPr>
              <a:t>Korea </a:t>
            </a:r>
          </a:p>
          <a:p>
            <a:r>
              <a:rPr lang="en-GB" sz="1800" b="1">
                <a:solidFill>
                  <a:schemeClr val="accent1"/>
                </a:solidFill>
              </a:rPr>
              <a:t>Kolhapur </a:t>
            </a:r>
          </a:p>
          <a:p>
            <a:r>
              <a:rPr lang="en-GB" sz="1800" b="1">
                <a:solidFill>
                  <a:schemeClr val="accent1"/>
                </a:solidFill>
              </a:rPr>
              <a:t>Bundi </a:t>
            </a:r>
          </a:p>
          <a:p>
            <a:r>
              <a:rPr lang="en-GB" sz="1800" b="1">
                <a:solidFill>
                  <a:schemeClr val="accent1"/>
                </a:solidFill>
              </a:rPr>
              <a:t>Bastar </a:t>
            </a:r>
          </a:p>
        </p:txBody>
      </p:sp>
      <p:sp>
        <p:nvSpPr>
          <p:cNvPr id="21511" name="Text Box 7"/>
          <p:cNvSpPr txBox="1">
            <a:spLocks noChangeArrowheads="1"/>
          </p:cNvSpPr>
          <p:nvPr/>
        </p:nvSpPr>
        <p:spPr bwMode="auto">
          <a:xfrm>
            <a:off x="6227763" y="1916113"/>
            <a:ext cx="2160587" cy="3387725"/>
          </a:xfrm>
          <a:prstGeom prst="rect">
            <a:avLst/>
          </a:prstGeom>
          <a:solidFill>
            <a:schemeClr val="tx1"/>
          </a:solidFill>
          <a:ln w="9525">
            <a:noFill/>
            <a:miter lim="800000"/>
            <a:headEnd/>
            <a:tailEnd/>
          </a:ln>
        </p:spPr>
        <p:txBody>
          <a:bodyPr>
            <a:spAutoFit/>
          </a:bodyPr>
          <a:lstStyle/>
          <a:p>
            <a:r>
              <a:rPr lang="en-GB" sz="1800" b="1">
                <a:solidFill>
                  <a:schemeClr val="accent1"/>
                </a:solidFill>
              </a:rPr>
              <a:t>Narsinghgarh </a:t>
            </a:r>
          </a:p>
          <a:p>
            <a:r>
              <a:rPr lang="en-GB" sz="1800" b="1">
                <a:solidFill>
                  <a:schemeClr val="accent1"/>
                </a:solidFill>
              </a:rPr>
              <a:t>Porbandar</a:t>
            </a:r>
            <a:r>
              <a:rPr lang="en-GB" sz="1800"/>
              <a:t> </a:t>
            </a:r>
            <a:r>
              <a:rPr lang="en-GB" sz="1800" b="1">
                <a:solidFill>
                  <a:schemeClr val="accent1"/>
                </a:solidFill>
              </a:rPr>
              <a:t>Sheopur </a:t>
            </a:r>
          </a:p>
          <a:p>
            <a:r>
              <a:rPr lang="en-GB" sz="1800" b="1">
                <a:solidFill>
                  <a:schemeClr val="accent1"/>
                </a:solidFill>
              </a:rPr>
              <a:t>Bahawalpur </a:t>
            </a:r>
          </a:p>
          <a:p>
            <a:r>
              <a:rPr lang="en-GB" sz="1800" b="1">
                <a:solidFill>
                  <a:schemeClr val="accent1"/>
                </a:solidFill>
              </a:rPr>
              <a:t>Saraikela </a:t>
            </a:r>
          </a:p>
          <a:p>
            <a:r>
              <a:rPr lang="en-GB" sz="1800" b="1">
                <a:solidFill>
                  <a:schemeClr val="accent1"/>
                </a:solidFill>
              </a:rPr>
              <a:t>Rajkot</a:t>
            </a:r>
            <a:r>
              <a:rPr lang="en-GB" sz="1800"/>
              <a:t> </a:t>
            </a:r>
          </a:p>
          <a:p>
            <a:r>
              <a:rPr lang="en-GB" sz="1800" b="1">
                <a:solidFill>
                  <a:schemeClr val="accent1"/>
                </a:solidFill>
              </a:rPr>
              <a:t>Kapurthala </a:t>
            </a:r>
          </a:p>
          <a:p>
            <a:r>
              <a:rPr lang="en-GB" sz="1800" b="1">
                <a:solidFill>
                  <a:schemeClr val="accent1"/>
                </a:solidFill>
              </a:rPr>
              <a:t>Rewa </a:t>
            </a:r>
          </a:p>
          <a:p>
            <a:r>
              <a:rPr lang="en-GB" sz="1800" b="1">
                <a:solidFill>
                  <a:schemeClr val="accent1"/>
                </a:solidFill>
              </a:rPr>
              <a:t>Dhenkanal </a:t>
            </a:r>
          </a:p>
          <a:p>
            <a:r>
              <a:rPr lang="en-GB" sz="1800" b="1">
                <a:solidFill>
                  <a:schemeClr val="accent1"/>
                </a:solidFill>
              </a:rPr>
              <a:t>Raj Nandgaon </a:t>
            </a:r>
          </a:p>
          <a:p>
            <a:r>
              <a:rPr lang="en-GB" sz="1800" b="1">
                <a:solidFill>
                  <a:schemeClr val="accent1"/>
                </a:solidFill>
              </a:rPr>
              <a:t>Bharatpur </a:t>
            </a:r>
          </a:p>
          <a:p>
            <a:r>
              <a:rPr lang="en-GB" sz="1800" b="1">
                <a:solidFill>
                  <a:schemeClr val="accent1"/>
                </a:solidFill>
              </a:rPr>
              <a:t>Jhabua</a:t>
            </a:r>
            <a:r>
              <a:rPr lang="en-GB" b="1">
                <a:solidFill>
                  <a:schemeClr val="accent1"/>
                </a:solidFill>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611188" y="260350"/>
            <a:ext cx="7993062" cy="641350"/>
          </a:xfrm>
          <a:prstGeom prst="rect">
            <a:avLst/>
          </a:prstGeom>
          <a:noFill/>
          <a:ln w="9525">
            <a:noFill/>
            <a:miter lim="800000"/>
            <a:headEnd/>
            <a:tailEnd/>
          </a:ln>
        </p:spPr>
        <p:txBody>
          <a:bodyPr>
            <a:spAutoFit/>
          </a:bodyPr>
          <a:lstStyle/>
          <a:p>
            <a:pPr algn="ctr">
              <a:spcBef>
                <a:spcPct val="50000"/>
              </a:spcBef>
            </a:pPr>
            <a:r>
              <a:rPr lang="en-GB" sz="3600" b="1">
                <a:solidFill>
                  <a:schemeClr val="accent1"/>
                </a:solidFill>
              </a:rPr>
              <a:t>The British Empire</a:t>
            </a:r>
          </a:p>
        </p:txBody>
      </p:sp>
      <p:pic>
        <p:nvPicPr>
          <p:cNvPr id="4099" name="Picture 3" descr="britishempire_1850"/>
          <p:cNvPicPr>
            <a:picLocks noChangeAspect="1" noChangeArrowheads="1"/>
          </p:cNvPicPr>
          <p:nvPr/>
        </p:nvPicPr>
        <p:blipFill>
          <a:blip r:embed="rId3" cstate="print"/>
          <a:srcRect/>
          <a:stretch>
            <a:fillRect/>
          </a:stretch>
        </p:blipFill>
        <p:spPr bwMode="auto">
          <a:xfrm>
            <a:off x="539750" y="1125538"/>
            <a:ext cx="8221663" cy="4329112"/>
          </a:xfrm>
          <a:prstGeom prst="rect">
            <a:avLst/>
          </a:prstGeom>
          <a:noFill/>
          <a:ln w="9525">
            <a:noFill/>
            <a:miter lim="800000"/>
            <a:headEnd/>
            <a:tailEnd/>
          </a:ln>
        </p:spPr>
      </p:pic>
      <p:sp>
        <p:nvSpPr>
          <p:cNvPr id="4100" name="Text Box 4"/>
          <p:cNvSpPr txBox="1">
            <a:spLocks noChangeArrowheads="1"/>
          </p:cNvSpPr>
          <p:nvPr/>
        </p:nvSpPr>
        <p:spPr bwMode="auto">
          <a:xfrm>
            <a:off x="539750" y="5948363"/>
            <a:ext cx="8208963" cy="457200"/>
          </a:xfrm>
          <a:prstGeom prst="rect">
            <a:avLst/>
          </a:prstGeom>
          <a:noFill/>
          <a:ln w="9525">
            <a:noFill/>
            <a:miter lim="800000"/>
            <a:headEnd/>
            <a:tailEnd/>
          </a:ln>
        </p:spPr>
        <p:txBody>
          <a:bodyPr>
            <a:spAutoFit/>
          </a:bodyPr>
          <a:lstStyle/>
          <a:p>
            <a:pPr>
              <a:spcBef>
                <a:spcPct val="50000"/>
              </a:spcBef>
            </a:pPr>
            <a:r>
              <a:rPr lang="en-GB" sz="2400"/>
              <a:t>1850 – most British people consider an ‘empire’ worthless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Britishempire_1886_base"/>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2531" name="Text Box 3"/>
          <p:cNvSpPr txBox="1">
            <a:spLocks noChangeArrowheads="1"/>
          </p:cNvSpPr>
          <p:nvPr/>
        </p:nvSpPr>
        <p:spPr bwMode="auto">
          <a:xfrm>
            <a:off x="611188" y="260350"/>
            <a:ext cx="7993062" cy="641350"/>
          </a:xfrm>
          <a:prstGeom prst="rect">
            <a:avLst/>
          </a:prstGeom>
          <a:noFill/>
          <a:ln w="9525">
            <a:noFill/>
            <a:miter lim="800000"/>
            <a:headEnd/>
            <a:tailEnd/>
          </a:ln>
        </p:spPr>
        <p:txBody>
          <a:bodyPr>
            <a:spAutoFit/>
          </a:bodyPr>
          <a:lstStyle/>
          <a:p>
            <a:pPr algn="ctr">
              <a:spcBef>
                <a:spcPct val="50000"/>
              </a:spcBef>
            </a:pPr>
            <a:r>
              <a:rPr lang="en-GB" sz="3600" b="1">
                <a:solidFill>
                  <a:schemeClr val="accent1"/>
                </a:solidFill>
              </a:rPr>
              <a:t>The British Empire</a:t>
            </a:r>
          </a:p>
        </p:txBody>
      </p:sp>
      <p:sp>
        <p:nvSpPr>
          <p:cNvPr id="22532" name="Text Box 4"/>
          <p:cNvSpPr txBox="1">
            <a:spLocks noChangeArrowheads="1"/>
          </p:cNvSpPr>
          <p:nvPr/>
        </p:nvSpPr>
        <p:spPr bwMode="auto">
          <a:xfrm>
            <a:off x="539750" y="1268413"/>
            <a:ext cx="7993063" cy="457200"/>
          </a:xfrm>
          <a:prstGeom prst="rect">
            <a:avLst/>
          </a:prstGeom>
          <a:solidFill>
            <a:schemeClr val="tx1"/>
          </a:solidFill>
          <a:ln w="9525">
            <a:noFill/>
            <a:miter lim="800000"/>
            <a:headEnd/>
            <a:tailEnd/>
          </a:ln>
        </p:spPr>
        <p:txBody>
          <a:bodyPr>
            <a:spAutoFit/>
          </a:bodyPr>
          <a:lstStyle/>
          <a:p>
            <a:r>
              <a:rPr lang="en-GB" sz="2400">
                <a:solidFill>
                  <a:schemeClr val="bg1"/>
                </a:solidFill>
              </a:rPr>
              <a:t>Places at one time in the British Empire include:</a:t>
            </a:r>
            <a:endParaRPr lang="en-GB" b="1">
              <a:solidFill>
                <a:schemeClr val="accent1"/>
              </a:solidFill>
            </a:endParaRPr>
          </a:p>
        </p:txBody>
      </p:sp>
      <p:sp>
        <p:nvSpPr>
          <p:cNvPr id="22533" name="Text Box 5"/>
          <p:cNvSpPr txBox="1">
            <a:spLocks noChangeArrowheads="1"/>
          </p:cNvSpPr>
          <p:nvPr/>
        </p:nvSpPr>
        <p:spPr bwMode="auto">
          <a:xfrm>
            <a:off x="684213" y="1916113"/>
            <a:ext cx="2232025" cy="2781300"/>
          </a:xfrm>
          <a:prstGeom prst="rect">
            <a:avLst/>
          </a:prstGeom>
          <a:solidFill>
            <a:schemeClr val="tx1"/>
          </a:solidFill>
          <a:ln w="9525">
            <a:noFill/>
            <a:miter lim="800000"/>
            <a:headEnd/>
            <a:tailEnd/>
          </a:ln>
        </p:spPr>
        <p:txBody>
          <a:bodyPr>
            <a:spAutoFit/>
          </a:bodyPr>
          <a:lstStyle/>
          <a:p>
            <a:r>
              <a:rPr lang="en-GB" b="1">
                <a:solidFill>
                  <a:schemeClr val="accent1"/>
                </a:solidFill>
              </a:rPr>
              <a:t>Andaman Islands </a:t>
            </a:r>
          </a:p>
          <a:p>
            <a:r>
              <a:rPr lang="en-GB" b="1">
                <a:solidFill>
                  <a:schemeClr val="accent1"/>
                </a:solidFill>
              </a:rPr>
              <a:t>Nicobar Islands </a:t>
            </a:r>
            <a:endParaRPr lang="en-GB" b="1">
              <a:solidFill>
                <a:schemeClr val="accent1"/>
              </a:solidFill>
              <a:hlinkClick r:id="rId4"/>
            </a:endParaRPr>
          </a:p>
          <a:p>
            <a:r>
              <a:rPr lang="en-GB" b="1">
                <a:solidFill>
                  <a:schemeClr val="accent1"/>
                </a:solidFill>
              </a:rPr>
              <a:t>Sikkim </a:t>
            </a:r>
            <a:endParaRPr lang="en-GB" b="1" u="sng">
              <a:solidFill>
                <a:schemeClr val="accent1"/>
              </a:solidFill>
            </a:endParaRPr>
          </a:p>
          <a:p>
            <a:r>
              <a:rPr lang="en-GB" b="1">
                <a:solidFill>
                  <a:schemeClr val="accent1"/>
                </a:solidFill>
              </a:rPr>
              <a:t>Bhutan </a:t>
            </a:r>
            <a:endParaRPr lang="en-GB" b="1" u="sng">
              <a:solidFill>
                <a:schemeClr val="accent1"/>
              </a:solidFill>
            </a:endParaRPr>
          </a:p>
          <a:p>
            <a:r>
              <a:rPr lang="en-GB" b="1">
                <a:solidFill>
                  <a:schemeClr val="accent1"/>
                </a:solidFill>
              </a:rPr>
              <a:t>Burma </a:t>
            </a:r>
            <a:endParaRPr lang="en-GB" b="1" u="sng">
              <a:solidFill>
                <a:schemeClr val="accent1"/>
              </a:solidFill>
            </a:endParaRPr>
          </a:p>
          <a:p>
            <a:r>
              <a:rPr lang="en-GB" b="1">
                <a:solidFill>
                  <a:schemeClr val="accent1"/>
                </a:solidFill>
              </a:rPr>
              <a:t>Ceylon </a:t>
            </a:r>
          </a:p>
          <a:p>
            <a:r>
              <a:rPr lang="en-GB" b="1">
                <a:solidFill>
                  <a:schemeClr val="accent1"/>
                </a:solidFill>
              </a:rPr>
              <a:t>Seychelles </a:t>
            </a:r>
          </a:p>
          <a:p>
            <a:r>
              <a:rPr lang="en-GB" b="1">
                <a:solidFill>
                  <a:schemeClr val="accent1"/>
                </a:solidFill>
              </a:rPr>
              <a:t>Mahé Island </a:t>
            </a:r>
          </a:p>
          <a:p>
            <a:r>
              <a:rPr lang="en-GB" b="1">
                <a:solidFill>
                  <a:schemeClr val="accent1"/>
                </a:solidFill>
              </a:rPr>
              <a:t>Amriante Isles </a:t>
            </a:r>
          </a:p>
          <a:p>
            <a:r>
              <a:rPr lang="en-GB" b="1">
                <a:solidFill>
                  <a:schemeClr val="accent1"/>
                </a:solidFill>
              </a:rPr>
              <a:t>Farquhar Group </a:t>
            </a:r>
          </a:p>
          <a:p>
            <a:r>
              <a:rPr lang="en-GB" b="1">
                <a:solidFill>
                  <a:schemeClr val="accent1"/>
                </a:solidFill>
              </a:rPr>
              <a:t>Cosmoledo Group</a:t>
            </a:r>
            <a:r>
              <a:rPr lang="en-GB"/>
              <a:t> </a:t>
            </a:r>
          </a:p>
        </p:txBody>
      </p:sp>
      <p:sp>
        <p:nvSpPr>
          <p:cNvPr id="22534" name="Text Box 6"/>
          <p:cNvSpPr txBox="1">
            <a:spLocks noChangeArrowheads="1"/>
          </p:cNvSpPr>
          <p:nvPr/>
        </p:nvSpPr>
        <p:spPr bwMode="auto">
          <a:xfrm>
            <a:off x="3132138" y="1916113"/>
            <a:ext cx="2663825" cy="4003675"/>
          </a:xfrm>
          <a:prstGeom prst="rect">
            <a:avLst/>
          </a:prstGeom>
          <a:solidFill>
            <a:schemeClr val="tx1"/>
          </a:solidFill>
          <a:ln w="9525">
            <a:noFill/>
            <a:miter lim="800000"/>
            <a:headEnd/>
            <a:tailEnd/>
          </a:ln>
        </p:spPr>
        <p:txBody>
          <a:bodyPr>
            <a:spAutoFit/>
          </a:bodyPr>
          <a:lstStyle/>
          <a:p>
            <a:r>
              <a:rPr lang="en-GB" b="1">
                <a:solidFill>
                  <a:schemeClr val="accent1"/>
                </a:solidFill>
              </a:rPr>
              <a:t>British Indian Ocean Territory</a:t>
            </a:r>
          </a:p>
          <a:p>
            <a:r>
              <a:rPr lang="en-GB" b="1">
                <a:solidFill>
                  <a:schemeClr val="accent1"/>
                </a:solidFill>
              </a:rPr>
              <a:t>Chagos Archipelago </a:t>
            </a:r>
          </a:p>
          <a:p>
            <a:r>
              <a:rPr lang="en-GB" b="1">
                <a:solidFill>
                  <a:schemeClr val="accent1"/>
                </a:solidFill>
              </a:rPr>
              <a:t>Salomon Islands </a:t>
            </a:r>
          </a:p>
          <a:p>
            <a:r>
              <a:rPr lang="en-GB" b="1">
                <a:solidFill>
                  <a:schemeClr val="accent1"/>
                </a:solidFill>
              </a:rPr>
              <a:t>Peros Banhos Atoll </a:t>
            </a:r>
          </a:p>
          <a:p>
            <a:r>
              <a:rPr lang="en-GB" b="1">
                <a:solidFill>
                  <a:schemeClr val="accent1"/>
                </a:solidFill>
              </a:rPr>
              <a:t>Three Brothers Island</a:t>
            </a:r>
          </a:p>
          <a:p>
            <a:r>
              <a:rPr lang="en-GB" b="1">
                <a:solidFill>
                  <a:schemeClr val="accent1"/>
                </a:solidFill>
              </a:rPr>
              <a:t>Eagle Island</a:t>
            </a:r>
          </a:p>
          <a:p>
            <a:r>
              <a:rPr lang="en-GB" b="1">
                <a:solidFill>
                  <a:schemeClr val="accent1"/>
                </a:solidFill>
              </a:rPr>
              <a:t>Danger Island</a:t>
            </a:r>
          </a:p>
          <a:p>
            <a:r>
              <a:rPr lang="en-GB" b="1">
                <a:solidFill>
                  <a:schemeClr val="accent1"/>
                </a:solidFill>
              </a:rPr>
              <a:t>The Egmont Islands </a:t>
            </a:r>
          </a:p>
          <a:p>
            <a:r>
              <a:rPr lang="en-GB" b="1">
                <a:solidFill>
                  <a:schemeClr val="accent1"/>
                </a:solidFill>
              </a:rPr>
              <a:t>Diego Garcia </a:t>
            </a:r>
          </a:p>
          <a:p>
            <a:r>
              <a:rPr lang="en-GB" b="1">
                <a:solidFill>
                  <a:schemeClr val="accent1"/>
                </a:solidFill>
              </a:rPr>
              <a:t>Maldives </a:t>
            </a:r>
          </a:p>
          <a:p>
            <a:r>
              <a:rPr lang="en-GB" b="1">
                <a:solidFill>
                  <a:schemeClr val="accent1"/>
                </a:solidFill>
              </a:rPr>
              <a:t>Mauritius</a:t>
            </a:r>
          </a:p>
          <a:p>
            <a:r>
              <a:rPr lang="en-GB" b="1">
                <a:solidFill>
                  <a:schemeClr val="accent1"/>
                </a:solidFill>
              </a:rPr>
              <a:t>Rodrigues </a:t>
            </a:r>
          </a:p>
          <a:p>
            <a:r>
              <a:rPr lang="en-GB" b="1">
                <a:solidFill>
                  <a:schemeClr val="accent1"/>
                </a:solidFill>
              </a:rPr>
              <a:t>Cargados Carajos Shoals </a:t>
            </a:r>
          </a:p>
          <a:p>
            <a:r>
              <a:rPr lang="en-GB" b="1">
                <a:solidFill>
                  <a:schemeClr val="accent1"/>
                </a:solidFill>
              </a:rPr>
              <a:t>Agalega Island</a:t>
            </a:r>
            <a:r>
              <a:rPr lang="en-GB">
                <a:solidFill>
                  <a:schemeClr val="accent1"/>
                </a:solidFill>
              </a:rPr>
              <a:t> </a:t>
            </a:r>
          </a:p>
        </p:txBody>
      </p:sp>
      <p:sp>
        <p:nvSpPr>
          <p:cNvPr id="22535" name="Text Box 7"/>
          <p:cNvSpPr txBox="1">
            <a:spLocks noChangeArrowheads="1"/>
          </p:cNvSpPr>
          <p:nvPr/>
        </p:nvSpPr>
        <p:spPr bwMode="auto">
          <a:xfrm>
            <a:off x="6227763" y="1916113"/>
            <a:ext cx="2160587" cy="4737100"/>
          </a:xfrm>
          <a:prstGeom prst="rect">
            <a:avLst/>
          </a:prstGeom>
          <a:solidFill>
            <a:schemeClr val="tx1"/>
          </a:solidFill>
          <a:ln w="9525">
            <a:noFill/>
            <a:miter lim="800000"/>
            <a:headEnd/>
            <a:tailEnd/>
          </a:ln>
        </p:spPr>
        <p:txBody>
          <a:bodyPr>
            <a:spAutoFit/>
          </a:bodyPr>
          <a:lstStyle/>
          <a:p>
            <a:r>
              <a:rPr lang="en-GB" b="1">
                <a:solidFill>
                  <a:schemeClr val="accent1"/>
                </a:solidFill>
              </a:rPr>
              <a:t>Malaysia</a:t>
            </a:r>
          </a:p>
          <a:p>
            <a:r>
              <a:rPr lang="en-GB" b="1">
                <a:solidFill>
                  <a:schemeClr val="accent1"/>
                </a:solidFill>
              </a:rPr>
              <a:t>Straits Settlements</a:t>
            </a:r>
          </a:p>
          <a:p>
            <a:r>
              <a:rPr lang="en-GB" b="1">
                <a:solidFill>
                  <a:schemeClr val="accent1"/>
                </a:solidFill>
              </a:rPr>
              <a:t>Singapore </a:t>
            </a:r>
          </a:p>
          <a:p>
            <a:r>
              <a:rPr lang="en-GB" b="1">
                <a:solidFill>
                  <a:schemeClr val="accent1"/>
                </a:solidFill>
              </a:rPr>
              <a:t>Penang </a:t>
            </a:r>
          </a:p>
          <a:p>
            <a:r>
              <a:rPr lang="en-GB" b="1">
                <a:solidFill>
                  <a:schemeClr val="accent1"/>
                </a:solidFill>
              </a:rPr>
              <a:t>Malacca </a:t>
            </a:r>
          </a:p>
          <a:p>
            <a:r>
              <a:rPr lang="en-GB" b="1">
                <a:solidFill>
                  <a:schemeClr val="accent1"/>
                </a:solidFill>
              </a:rPr>
              <a:t>Labuan </a:t>
            </a:r>
          </a:p>
          <a:p>
            <a:r>
              <a:rPr lang="en-GB" b="1">
                <a:solidFill>
                  <a:schemeClr val="accent1"/>
                </a:solidFill>
              </a:rPr>
              <a:t>Malaya </a:t>
            </a:r>
          </a:p>
          <a:p>
            <a:r>
              <a:rPr lang="en-GB" b="1">
                <a:solidFill>
                  <a:schemeClr val="accent1"/>
                </a:solidFill>
              </a:rPr>
              <a:t>Johore </a:t>
            </a:r>
          </a:p>
          <a:p>
            <a:r>
              <a:rPr lang="en-GB" b="1">
                <a:solidFill>
                  <a:schemeClr val="accent1"/>
                </a:solidFill>
              </a:rPr>
              <a:t>Kedah </a:t>
            </a:r>
          </a:p>
          <a:p>
            <a:r>
              <a:rPr lang="en-GB" b="1">
                <a:solidFill>
                  <a:schemeClr val="accent1"/>
                </a:solidFill>
              </a:rPr>
              <a:t>Kelantan </a:t>
            </a:r>
          </a:p>
          <a:p>
            <a:r>
              <a:rPr lang="en-GB" b="1">
                <a:solidFill>
                  <a:schemeClr val="accent1"/>
                </a:solidFill>
              </a:rPr>
              <a:t>Negri Sembilan </a:t>
            </a:r>
          </a:p>
          <a:p>
            <a:r>
              <a:rPr lang="en-GB" b="1">
                <a:solidFill>
                  <a:schemeClr val="accent1"/>
                </a:solidFill>
              </a:rPr>
              <a:t>Pahang </a:t>
            </a:r>
          </a:p>
          <a:p>
            <a:r>
              <a:rPr lang="en-GB" b="1">
                <a:solidFill>
                  <a:schemeClr val="accent1"/>
                </a:solidFill>
              </a:rPr>
              <a:t>Perak </a:t>
            </a:r>
          </a:p>
          <a:p>
            <a:r>
              <a:rPr lang="en-GB" b="1">
                <a:solidFill>
                  <a:schemeClr val="accent1"/>
                </a:solidFill>
              </a:rPr>
              <a:t>Perlis </a:t>
            </a:r>
          </a:p>
          <a:p>
            <a:r>
              <a:rPr lang="en-GB" b="1">
                <a:solidFill>
                  <a:schemeClr val="accent1"/>
                </a:solidFill>
              </a:rPr>
              <a:t>Selangor </a:t>
            </a:r>
          </a:p>
          <a:p>
            <a:r>
              <a:rPr lang="en-GB" b="1">
                <a:solidFill>
                  <a:schemeClr val="accent1"/>
                </a:solidFill>
              </a:rPr>
              <a:t>Trengganu </a:t>
            </a:r>
          </a:p>
          <a:p>
            <a:r>
              <a:rPr lang="en-GB" b="1">
                <a:solidFill>
                  <a:schemeClr val="accent1"/>
                </a:solidFill>
              </a:rPr>
              <a:t>British North Borneo </a:t>
            </a:r>
          </a:p>
          <a:p>
            <a:r>
              <a:rPr lang="en-GB" b="1">
                <a:solidFill>
                  <a:schemeClr val="accent1"/>
                </a:solidFill>
              </a:rPr>
              <a:t>Sarawak</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Britishempire_1886_base"/>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3555" name="Text Box 3"/>
          <p:cNvSpPr txBox="1">
            <a:spLocks noChangeArrowheads="1"/>
          </p:cNvSpPr>
          <p:nvPr/>
        </p:nvSpPr>
        <p:spPr bwMode="auto">
          <a:xfrm>
            <a:off x="611188" y="260350"/>
            <a:ext cx="7993062" cy="641350"/>
          </a:xfrm>
          <a:prstGeom prst="rect">
            <a:avLst/>
          </a:prstGeom>
          <a:noFill/>
          <a:ln w="9525">
            <a:noFill/>
            <a:miter lim="800000"/>
            <a:headEnd/>
            <a:tailEnd/>
          </a:ln>
        </p:spPr>
        <p:txBody>
          <a:bodyPr>
            <a:spAutoFit/>
          </a:bodyPr>
          <a:lstStyle/>
          <a:p>
            <a:pPr algn="ctr">
              <a:spcBef>
                <a:spcPct val="50000"/>
              </a:spcBef>
            </a:pPr>
            <a:r>
              <a:rPr lang="en-GB" sz="3600" b="1">
                <a:solidFill>
                  <a:schemeClr val="accent1"/>
                </a:solidFill>
              </a:rPr>
              <a:t>The British Empire</a:t>
            </a:r>
          </a:p>
        </p:txBody>
      </p:sp>
      <p:sp>
        <p:nvSpPr>
          <p:cNvPr id="23556" name="Text Box 4"/>
          <p:cNvSpPr txBox="1">
            <a:spLocks noChangeArrowheads="1"/>
          </p:cNvSpPr>
          <p:nvPr/>
        </p:nvSpPr>
        <p:spPr bwMode="auto">
          <a:xfrm>
            <a:off x="539750" y="1268413"/>
            <a:ext cx="7993063" cy="457200"/>
          </a:xfrm>
          <a:prstGeom prst="rect">
            <a:avLst/>
          </a:prstGeom>
          <a:solidFill>
            <a:schemeClr val="tx1"/>
          </a:solidFill>
          <a:ln w="9525">
            <a:noFill/>
            <a:miter lim="800000"/>
            <a:headEnd/>
            <a:tailEnd/>
          </a:ln>
        </p:spPr>
        <p:txBody>
          <a:bodyPr>
            <a:spAutoFit/>
          </a:bodyPr>
          <a:lstStyle/>
          <a:p>
            <a:r>
              <a:rPr lang="en-GB" sz="2400">
                <a:solidFill>
                  <a:schemeClr val="bg1"/>
                </a:solidFill>
              </a:rPr>
              <a:t>Places at one time in the British Empire include:</a:t>
            </a:r>
            <a:endParaRPr lang="en-GB" b="1">
              <a:solidFill>
                <a:schemeClr val="accent1"/>
              </a:solidFill>
            </a:endParaRPr>
          </a:p>
        </p:txBody>
      </p:sp>
      <p:sp>
        <p:nvSpPr>
          <p:cNvPr id="23557" name="Text Box 5"/>
          <p:cNvSpPr txBox="1">
            <a:spLocks noChangeArrowheads="1"/>
          </p:cNvSpPr>
          <p:nvPr/>
        </p:nvSpPr>
        <p:spPr bwMode="auto">
          <a:xfrm>
            <a:off x="539750" y="1916113"/>
            <a:ext cx="2016125" cy="4211637"/>
          </a:xfrm>
          <a:prstGeom prst="rect">
            <a:avLst/>
          </a:prstGeom>
          <a:solidFill>
            <a:schemeClr val="tx1"/>
          </a:solidFill>
          <a:ln w="9525">
            <a:noFill/>
            <a:miter lim="800000"/>
            <a:headEnd/>
            <a:tailEnd/>
          </a:ln>
        </p:spPr>
        <p:txBody>
          <a:bodyPr>
            <a:spAutoFit/>
          </a:bodyPr>
          <a:lstStyle/>
          <a:p>
            <a:r>
              <a:rPr lang="en-GB" sz="1800">
                <a:solidFill>
                  <a:schemeClr val="accent1"/>
                </a:solidFill>
              </a:rPr>
              <a:t>Canada</a:t>
            </a:r>
          </a:p>
          <a:p>
            <a:r>
              <a:rPr lang="en-GB" sz="1800">
                <a:solidFill>
                  <a:schemeClr val="accent1"/>
                </a:solidFill>
              </a:rPr>
              <a:t>Ontario</a:t>
            </a:r>
          </a:p>
          <a:p>
            <a:r>
              <a:rPr lang="en-GB" sz="1800">
                <a:solidFill>
                  <a:schemeClr val="accent1"/>
                </a:solidFill>
              </a:rPr>
              <a:t>Quebec </a:t>
            </a:r>
          </a:p>
          <a:p>
            <a:r>
              <a:rPr lang="en-GB" sz="1800">
                <a:solidFill>
                  <a:schemeClr val="accent1"/>
                </a:solidFill>
              </a:rPr>
              <a:t>Nova Scotia </a:t>
            </a:r>
          </a:p>
          <a:p>
            <a:r>
              <a:rPr lang="en-GB" sz="1800">
                <a:solidFill>
                  <a:schemeClr val="accent1"/>
                </a:solidFill>
              </a:rPr>
              <a:t>New Brunswick </a:t>
            </a:r>
          </a:p>
          <a:p>
            <a:r>
              <a:rPr lang="en-GB" sz="1800">
                <a:solidFill>
                  <a:schemeClr val="accent1"/>
                </a:solidFill>
              </a:rPr>
              <a:t>Prince Edward Island </a:t>
            </a:r>
          </a:p>
          <a:p>
            <a:r>
              <a:rPr lang="en-GB" sz="1800">
                <a:solidFill>
                  <a:schemeClr val="accent1"/>
                </a:solidFill>
              </a:rPr>
              <a:t>Northwest Territories </a:t>
            </a:r>
          </a:p>
          <a:p>
            <a:r>
              <a:rPr lang="en-GB" sz="1800">
                <a:solidFill>
                  <a:schemeClr val="accent1"/>
                </a:solidFill>
              </a:rPr>
              <a:t>Yukon Territory </a:t>
            </a:r>
          </a:p>
          <a:p>
            <a:r>
              <a:rPr lang="en-GB" sz="1800">
                <a:solidFill>
                  <a:schemeClr val="accent1"/>
                </a:solidFill>
              </a:rPr>
              <a:t>Manitoba </a:t>
            </a:r>
          </a:p>
          <a:p>
            <a:r>
              <a:rPr lang="en-GB" sz="1800">
                <a:solidFill>
                  <a:schemeClr val="accent1"/>
                </a:solidFill>
              </a:rPr>
              <a:t>Alberta </a:t>
            </a:r>
          </a:p>
          <a:p>
            <a:r>
              <a:rPr lang="en-GB" sz="1800">
                <a:solidFill>
                  <a:schemeClr val="accent1"/>
                </a:solidFill>
              </a:rPr>
              <a:t>Saskatchewan </a:t>
            </a:r>
          </a:p>
          <a:p>
            <a:r>
              <a:rPr lang="en-GB" sz="1800">
                <a:solidFill>
                  <a:schemeClr val="accent1"/>
                </a:solidFill>
              </a:rPr>
              <a:t>British Columbia </a:t>
            </a:r>
          </a:p>
          <a:p>
            <a:r>
              <a:rPr lang="en-GB" sz="1800">
                <a:solidFill>
                  <a:schemeClr val="accent1"/>
                </a:solidFill>
              </a:rPr>
              <a:t>Newfoundland</a:t>
            </a:r>
            <a:r>
              <a:rPr lang="en-GB"/>
              <a:t> </a:t>
            </a:r>
          </a:p>
        </p:txBody>
      </p:sp>
      <p:sp>
        <p:nvSpPr>
          <p:cNvPr id="23558" name="Text Box 6"/>
          <p:cNvSpPr txBox="1">
            <a:spLocks noChangeArrowheads="1"/>
          </p:cNvSpPr>
          <p:nvPr/>
        </p:nvSpPr>
        <p:spPr bwMode="auto">
          <a:xfrm>
            <a:off x="2627313" y="1916113"/>
            <a:ext cx="1800225" cy="4486275"/>
          </a:xfrm>
          <a:prstGeom prst="rect">
            <a:avLst/>
          </a:prstGeom>
          <a:solidFill>
            <a:schemeClr val="tx1"/>
          </a:solidFill>
          <a:ln w="9525">
            <a:noFill/>
            <a:miter lim="800000"/>
            <a:headEnd/>
            <a:tailEnd/>
          </a:ln>
        </p:spPr>
        <p:txBody>
          <a:bodyPr>
            <a:spAutoFit/>
          </a:bodyPr>
          <a:lstStyle/>
          <a:p>
            <a:r>
              <a:rPr lang="en-GB" sz="1800">
                <a:solidFill>
                  <a:schemeClr val="accent1"/>
                </a:solidFill>
              </a:rPr>
              <a:t>United States </a:t>
            </a:r>
          </a:p>
          <a:p>
            <a:r>
              <a:rPr lang="en-GB" sz="1800">
                <a:solidFill>
                  <a:schemeClr val="accent1"/>
                </a:solidFill>
              </a:rPr>
              <a:t>New Hampshire </a:t>
            </a:r>
          </a:p>
          <a:p>
            <a:r>
              <a:rPr lang="en-GB" sz="1800">
                <a:solidFill>
                  <a:schemeClr val="accent1"/>
                </a:solidFill>
              </a:rPr>
              <a:t>Massachusetts</a:t>
            </a:r>
          </a:p>
          <a:p>
            <a:r>
              <a:rPr lang="en-GB" sz="1800">
                <a:solidFill>
                  <a:schemeClr val="accent1"/>
                </a:solidFill>
              </a:rPr>
              <a:t>Delaware</a:t>
            </a:r>
          </a:p>
          <a:p>
            <a:r>
              <a:rPr lang="en-GB" sz="1800">
                <a:solidFill>
                  <a:schemeClr val="accent1"/>
                </a:solidFill>
              </a:rPr>
              <a:t>Pennsylvania </a:t>
            </a:r>
          </a:p>
          <a:p>
            <a:r>
              <a:rPr lang="en-GB" sz="1800">
                <a:solidFill>
                  <a:schemeClr val="accent1"/>
                </a:solidFill>
              </a:rPr>
              <a:t>New Jersey</a:t>
            </a:r>
          </a:p>
          <a:p>
            <a:r>
              <a:rPr lang="en-GB" sz="1800">
                <a:solidFill>
                  <a:schemeClr val="accent1"/>
                </a:solidFill>
              </a:rPr>
              <a:t>New York </a:t>
            </a:r>
          </a:p>
          <a:p>
            <a:r>
              <a:rPr lang="en-GB" sz="1800">
                <a:solidFill>
                  <a:schemeClr val="accent1"/>
                </a:solidFill>
              </a:rPr>
              <a:t>Georgia </a:t>
            </a:r>
          </a:p>
          <a:p>
            <a:r>
              <a:rPr lang="en-GB" sz="1800">
                <a:solidFill>
                  <a:schemeClr val="accent1"/>
                </a:solidFill>
              </a:rPr>
              <a:t>Connecticut </a:t>
            </a:r>
          </a:p>
          <a:p>
            <a:r>
              <a:rPr lang="en-GB" sz="1800">
                <a:solidFill>
                  <a:schemeClr val="accent1"/>
                </a:solidFill>
              </a:rPr>
              <a:t>Maryland </a:t>
            </a:r>
          </a:p>
          <a:p>
            <a:r>
              <a:rPr lang="en-GB" sz="1800">
                <a:solidFill>
                  <a:schemeClr val="accent1"/>
                </a:solidFill>
              </a:rPr>
              <a:t>South Carolina </a:t>
            </a:r>
          </a:p>
          <a:p>
            <a:r>
              <a:rPr lang="en-GB" sz="1800">
                <a:solidFill>
                  <a:schemeClr val="accent1"/>
                </a:solidFill>
              </a:rPr>
              <a:t>North Carolina </a:t>
            </a:r>
          </a:p>
          <a:p>
            <a:r>
              <a:rPr lang="en-GB" sz="1800">
                <a:solidFill>
                  <a:schemeClr val="accent1"/>
                </a:solidFill>
              </a:rPr>
              <a:t>Virginia </a:t>
            </a:r>
          </a:p>
          <a:p>
            <a:r>
              <a:rPr lang="en-GB" sz="1800">
                <a:solidFill>
                  <a:schemeClr val="accent1"/>
                </a:solidFill>
              </a:rPr>
              <a:t>Rhode Island </a:t>
            </a:r>
          </a:p>
          <a:p>
            <a:r>
              <a:rPr lang="en-GB" sz="1800">
                <a:solidFill>
                  <a:schemeClr val="accent1"/>
                </a:solidFill>
              </a:rPr>
              <a:t>Vermont </a:t>
            </a:r>
          </a:p>
          <a:p>
            <a:r>
              <a:rPr lang="en-GB" sz="1800">
                <a:solidFill>
                  <a:schemeClr val="accent1"/>
                </a:solidFill>
              </a:rPr>
              <a:t>Florida </a:t>
            </a:r>
          </a:p>
        </p:txBody>
      </p:sp>
      <p:sp>
        <p:nvSpPr>
          <p:cNvPr id="23559" name="Text Box 7"/>
          <p:cNvSpPr txBox="1">
            <a:spLocks noChangeArrowheads="1"/>
          </p:cNvSpPr>
          <p:nvPr/>
        </p:nvSpPr>
        <p:spPr bwMode="auto">
          <a:xfrm>
            <a:off x="4572000" y="1916113"/>
            <a:ext cx="2160588" cy="3113087"/>
          </a:xfrm>
          <a:prstGeom prst="rect">
            <a:avLst/>
          </a:prstGeom>
          <a:solidFill>
            <a:schemeClr val="tx1"/>
          </a:solidFill>
          <a:ln w="9525">
            <a:noFill/>
            <a:miter lim="800000"/>
            <a:headEnd/>
            <a:tailEnd/>
          </a:ln>
        </p:spPr>
        <p:txBody>
          <a:bodyPr>
            <a:spAutoFit/>
          </a:bodyPr>
          <a:lstStyle/>
          <a:p>
            <a:r>
              <a:rPr lang="en-GB" sz="1800">
                <a:solidFill>
                  <a:schemeClr val="accent1"/>
                </a:solidFill>
              </a:rPr>
              <a:t>Mosquito Coast </a:t>
            </a:r>
          </a:p>
          <a:p>
            <a:r>
              <a:rPr lang="en-GB" sz="1800">
                <a:solidFill>
                  <a:schemeClr val="accent1"/>
                </a:solidFill>
              </a:rPr>
              <a:t>Surinam </a:t>
            </a:r>
          </a:p>
          <a:p>
            <a:r>
              <a:rPr lang="en-GB" sz="1800">
                <a:solidFill>
                  <a:schemeClr val="accent1"/>
                </a:solidFill>
              </a:rPr>
              <a:t>Guyana</a:t>
            </a:r>
          </a:p>
          <a:p>
            <a:r>
              <a:rPr lang="en-GB" sz="1800">
                <a:solidFill>
                  <a:schemeClr val="accent1"/>
                </a:solidFill>
              </a:rPr>
              <a:t>Belize </a:t>
            </a:r>
          </a:p>
          <a:p>
            <a:r>
              <a:rPr lang="en-GB" sz="1800">
                <a:solidFill>
                  <a:schemeClr val="accent1"/>
                </a:solidFill>
              </a:rPr>
              <a:t>Bahamas</a:t>
            </a:r>
          </a:p>
          <a:p>
            <a:r>
              <a:rPr lang="en-GB" sz="1800">
                <a:solidFill>
                  <a:schemeClr val="accent1"/>
                </a:solidFill>
              </a:rPr>
              <a:t>Grand Turk Is.</a:t>
            </a:r>
          </a:p>
          <a:p>
            <a:r>
              <a:rPr lang="en-GB" sz="1800">
                <a:solidFill>
                  <a:schemeClr val="accent1"/>
                </a:solidFill>
              </a:rPr>
              <a:t>Salt Cay </a:t>
            </a:r>
          </a:p>
          <a:p>
            <a:r>
              <a:rPr lang="en-GB" sz="1800">
                <a:solidFill>
                  <a:schemeClr val="accent1"/>
                </a:solidFill>
              </a:rPr>
              <a:t>Grand Caicos Island </a:t>
            </a:r>
          </a:p>
          <a:p>
            <a:r>
              <a:rPr lang="en-GB" sz="1800">
                <a:solidFill>
                  <a:schemeClr val="accent1"/>
                </a:solidFill>
              </a:rPr>
              <a:t>Bermuda </a:t>
            </a:r>
          </a:p>
          <a:p>
            <a:r>
              <a:rPr lang="en-GB" sz="1800">
                <a:solidFill>
                  <a:schemeClr val="accent1"/>
                </a:solidFill>
              </a:rPr>
              <a:t>Cayman Islands</a:t>
            </a:r>
            <a:r>
              <a:rPr lang="en-GB" b="1"/>
              <a:t> </a:t>
            </a:r>
            <a:endParaRPr lang="en-GB"/>
          </a:p>
        </p:txBody>
      </p:sp>
      <p:sp>
        <p:nvSpPr>
          <p:cNvPr id="23560" name="Text Box 8"/>
          <p:cNvSpPr txBox="1">
            <a:spLocks noChangeArrowheads="1"/>
          </p:cNvSpPr>
          <p:nvPr/>
        </p:nvSpPr>
        <p:spPr bwMode="auto">
          <a:xfrm>
            <a:off x="6659563" y="1917700"/>
            <a:ext cx="2160587" cy="3937000"/>
          </a:xfrm>
          <a:prstGeom prst="rect">
            <a:avLst/>
          </a:prstGeom>
          <a:solidFill>
            <a:schemeClr val="tx1"/>
          </a:solidFill>
          <a:ln w="9525">
            <a:noFill/>
            <a:miter lim="800000"/>
            <a:headEnd/>
            <a:tailEnd/>
          </a:ln>
        </p:spPr>
        <p:txBody>
          <a:bodyPr>
            <a:spAutoFit/>
          </a:bodyPr>
          <a:lstStyle/>
          <a:p>
            <a:r>
              <a:rPr lang="en-GB" sz="1800">
                <a:solidFill>
                  <a:schemeClr val="accent1"/>
                </a:solidFill>
              </a:rPr>
              <a:t>British Virgin Is. </a:t>
            </a:r>
          </a:p>
          <a:p>
            <a:r>
              <a:rPr lang="en-GB" sz="1800">
                <a:solidFill>
                  <a:schemeClr val="accent1"/>
                </a:solidFill>
              </a:rPr>
              <a:t>Leeward Islands </a:t>
            </a:r>
          </a:p>
          <a:p>
            <a:r>
              <a:rPr lang="en-GB" sz="1800">
                <a:solidFill>
                  <a:schemeClr val="accent1"/>
                </a:solidFill>
              </a:rPr>
              <a:t>Anguilla </a:t>
            </a:r>
          </a:p>
          <a:p>
            <a:r>
              <a:rPr lang="en-GB" sz="1800">
                <a:solidFill>
                  <a:schemeClr val="accent1"/>
                </a:solidFill>
              </a:rPr>
              <a:t>Montserrat </a:t>
            </a:r>
          </a:p>
          <a:p>
            <a:r>
              <a:rPr lang="en-GB" sz="1800">
                <a:solidFill>
                  <a:schemeClr val="accent1"/>
                </a:solidFill>
              </a:rPr>
              <a:t>Antigua</a:t>
            </a:r>
          </a:p>
          <a:p>
            <a:r>
              <a:rPr lang="en-GB" sz="1800">
                <a:solidFill>
                  <a:schemeClr val="accent1"/>
                </a:solidFill>
              </a:rPr>
              <a:t>St. Kitts</a:t>
            </a:r>
          </a:p>
          <a:p>
            <a:r>
              <a:rPr lang="en-GB" sz="1800">
                <a:solidFill>
                  <a:schemeClr val="accent1"/>
                </a:solidFill>
              </a:rPr>
              <a:t>Windward Islands </a:t>
            </a:r>
          </a:p>
          <a:p>
            <a:r>
              <a:rPr lang="en-GB" sz="1800">
                <a:solidFill>
                  <a:schemeClr val="accent1"/>
                </a:solidFill>
              </a:rPr>
              <a:t>St. Lucia</a:t>
            </a:r>
          </a:p>
          <a:p>
            <a:r>
              <a:rPr lang="en-GB" sz="1800">
                <a:solidFill>
                  <a:schemeClr val="accent1"/>
                </a:solidFill>
              </a:rPr>
              <a:t>Grenada</a:t>
            </a:r>
          </a:p>
          <a:p>
            <a:r>
              <a:rPr lang="en-GB" sz="1800">
                <a:solidFill>
                  <a:schemeClr val="accent1"/>
                </a:solidFill>
              </a:rPr>
              <a:t>St. Vincent</a:t>
            </a:r>
          </a:p>
          <a:p>
            <a:r>
              <a:rPr lang="en-GB" sz="1800">
                <a:solidFill>
                  <a:schemeClr val="accent1"/>
                </a:solidFill>
              </a:rPr>
              <a:t>Dominica </a:t>
            </a:r>
          </a:p>
          <a:p>
            <a:r>
              <a:rPr lang="en-GB" sz="1800">
                <a:solidFill>
                  <a:schemeClr val="accent1"/>
                </a:solidFill>
              </a:rPr>
              <a:t>Barbados</a:t>
            </a:r>
          </a:p>
          <a:p>
            <a:r>
              <a:rPr lang="en-GB" sz="1800">
                <a:solidFill>
                  <a:schemeClr val="accent1"/>
                </a:solidFill>
              </a:rPr>
              <a:t>Jamaica</a:t>
            </a:r>
          </a:p>
          <a:p>
            <a:r>
              <a:rPr lang="en-GB" sz="1800">
                <a:solidFill>
                  <a:schemeClr val="accent1"/>
                </a:solidFill>
              </a:rPr>
              <a:t>Trinidad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Britishempire_1886_base"/>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4579" name="Text Box 3"/>
          <p:cNvSpPr txBox="1">
            <a:spLocks noChangeArrowheads="1"/>
          </p:cNvSpPr>
          <p:nvPr/>
        </p:nvSpPr>
        <p:spPr bwMode="auto">
          <a:xfrm>
            <a:off x="611188" y="260350"/>
            <a:ext cx="7993062" cy="641350"/>
          </a:xfrm>
          <a:prstGeom prst="rect">
            <a:avLst/>
          </a:prstGeom>
          <a:noFill/>
          <a:ln w="9525">
            <a:noFill/>
            <a:miter lim="800000"/>
            <a:headEnd/>
            <a:tailEnd/>
          </a:ln>
        </p:spPr>
        <p:txBody>
          <a:bodyPr>
            <a:spAutoFit/>
          </a:bodyPr>
          <a:lstStyle/>
          <a:p>
            <a:pPr algn="ctr">
              <a:spcBef>
                <a:spcPct val="50000"/>
              </a:spcBef>
            </a:pPr>
            <a:r>
              <a:rPr lang="en-GB" sz="3600" b="1">
                <a:solidFill>
                  <a:schemeClr val="accent1"/>
                </a:solidFill>
              </a:rPr>
              <a:t>The British Empire</a:t>
            </a:r>
          </a:p>
        </p:txBody>
      </p:sp>
      <p:sp>
        <p:nvSpPr>
          <p:cNvPr id="24580" name="Text Box 4"/>
          <p:cNvSpPr txBox="1">
            <a:spLocks noChangeArrowheads="1"/>
          </p:cNvSpPr>
          <p:nvPr/>
        </p:nvSpPr>
        <p:spPr bwMode="auto">
          <a:xfrm>
            <a:off x="539750" y="1268413"/>
            <a:ext cx="7993063" cy="457200"/>
          </a:xfrm>
          <a:prstGeom prst="rect">
            <a:avLst/>
          </a:prstGeom>
          <a:solidFill>
            <a:schemeClr val="tx1"/>
          </a:solidFill>
          <a:ln w="9525">
            <a:noFill/>
            <a:miter lim="800000"/>
            <a:headEnd/>
            <a:tailEnd/>
          </a:ln>
        </p:spPr>
        <p:txBody>
          <a:bodyPr>
            <a:spAutoFit/>
          </a:bodyPr>
          <a:lstStyle/>
          <a:p>
            <a:r>
              <a:rPr lang="en-GB" sz="2400">
                <a:solidFill>
                  <a:schemeClr val="bg1"/>
                </a:solidFill>
              </a:rPr>
              <a:t>Places at one time in the British Empire include:</a:t>
            </a:r>
            <a:endParaRPr lang="en-GB" b="1">
              <a:solidFill>
                <a:schemeClr val="accent1"/>
              </a:solidFill>
            </a:endParaRPr>
          </a:p>
        </p:txBody>
      </p:sp>
      <p:sp>
        <p:nvSpPr>
          <p:cNvPr id="24581" name="Text Box 5"/>
          <p:cNvSpPr txBox="1">
            <a:spLocks noChangeArrowheads="1"/>
          </p:cNvSpPr>
          <p:nvPr/>
        </p:nvSpPr>
        <p:spPr bwMode="auto">
          <a:xfrm>
            <a:off x="684213" y="1916113"/>
            <a:ext cx="1871662" cy="3514725"/>
          </a:xfrm>
          <a:prstGeom prst="rect">
            <a:avLst/>
          </a:prstGeom>
          <a:solidFill>
            <a:schemeClr val="tx1"/>
          </a:solidFill>
          <a:ln w="9525">
            <a:noFill/>
            <a:miter lim="800000"/>
            <a:headEnd/>
            <a:tailEnd/>
          </a:ln>
        </p:spPr>
        <p:txBody>
          <a:bodyPr>
            <a:spAutoFit/>
          </a:bodyPr>
          <a:lstStyle/>
          <a:p>
            <a:r>
              <a:rPr lang="en-GB">
                <a:solidFill>
                  <a:schemeClr val="accent1"/>
                </a:solidFill>
              </a:rPr>
              <a:t>Australia</a:t>
            </a:r>
          </a:p>
          <a:p>
            <a:r>
              <a:rPr lang="en-GB">
                <a:solidFill>
                  <a:schemeClr val="accent1"/>
                </a:solidFill>
              </a:rPr>
              <a:t>Queensland </a:t>
            </a:r>
          </a:p>
          <a:p>
            <a:r>
              <a:rPr lang="en-GB">
                <a:solidFill>
                  <a:schemeClr val="accent1"/>
                </a:solidFill>
              </a:rPr>
              <a:t>New South Wales </a:t>
            </a:r>
          </a:p>
          <a:p>
            <a:r>
              <a:rPr lang="en-GB">
                <a:solidFill>
                  <a:schemeClr val="accent1"/>
                </a:solidFill>
              </a:rPr>
              <a:t>Victoria </a:t>
            </a:r>
          </a:p>
          <a:p>
            <a:r>
              <a:rPr lang="en-GB">
                <a:solidFill>
                  <a:schemeClr val="accent1"/>
                </a:solidFill>
              </a:rPr>
              <a:t>South Australia </a:t>
            </a:r>
          </a:p>
          <a:p>
            <a:r>
              <a:rPr lang="en-GB">
                <a:solidFill>
                  <a:schemeClr val="accent1"/>
                </a:solidFill>
              </a:rPr>
              <a:t>Western Australia </a:t>
            </a:r>
          </a:p>
          <a:p>
            <a:r>
              <a:rPr lang="en-GB">
                <a:solidFill>
                  <a:schemeClr val="accent1"/>
                </a:solidFill>
              </a:rPr>
              <a:t>Tasmania </a:t>
            </a:r>
          </a:p>
          <a:p>
            <a:r>
              <a:rPr lang="en-GB">
                <a:solidFill>
                  <a:schemeClr val="accent1"/>
                </a:solidFill>
              </a:rPr>
              <a:t>Northern Territory </a:t>
            </a:r>
          </a:p>
          <a:p>
            <a:r>
              <a:rPr lang="en-GB">
                <a:solidFill>
                  <a:schemeClr val="accent1"/>
                </a:solidFill>
              </a:rPr>
              <a:t>Coral Sea Islands Territory </a:t>
            </a:r>
          </a:p>
          <a:p>
            <a:r>
              <a:rPr lang="en-GB">
                <a:solidFill>
                  <a:schemeClr val="accent1"/>
                </a:solidFill>
              </a:rPr>
              <a:t>Norfolk Island</a:t>
            </a:r>
          </a:p>
          <a:p>
            <a:r>
              <a:rPr lang="en-GB">
                <a:solidFill>
                  <a:schemeClr val="accent1"/>
                </a:solidFill>
              </a:rPr>
              <a:t>Philip Island </a:t>
            </a:r>
          </a:p>
          <a:p>
            <a:r>
              <a:rPr lang="en-GB">
                <a:solidFill>
                  <a:schemeClr val="accent1"/>
                </a:solidFill>
              </a:rPr>
              <a:t>Lord Howe Island</a:t>
            </a:r>
          </a:p>
          <a:p>
            <a:r>
              <a:rPr lang="en-GB">
                <a:solidFill>
                  <a:schemeClr val="accent1"/>
                </a:solidFill>
              </a:rPr>
              <a:t>Ball's Pyramid </a:t>
            </a:r>
          </a:p>
        </p:txBody>
      </p:sp>
      <p:sp>
        <p:nvSpPr>
          <p:cNvPr id="24582" name="Text Box 7"/>
          <p:cNvSpPr txBox="1">
            <a:spLocks noChangeArrowheads="1"/>
          </p:cNvSpPr>
          <p:nvPr/>
        </p:nvSpPr>
        <p:spPr bwMode="auto">
          <a:xfrm>
            <a:off x="2700338" y="1916113"/>
            <a:ext cx="2087562" cy="4003675"/>
          </a:xfrm>
          <a:prstGeom prst="rect">
            <a:avLst/>
          </a:prstGeom>
          <a:solidFill>
            <a:schemeClr val="tx1"/>
          </a:solidFill>
          <a:ln w="9525">
            <a:noFill/>
            <a:miter lim="800000"/>
            <a:headEnd/>
            <a:tailEnd/>
          </a:ln>
        </p:spPr>
        <p:txBody>
          <a:bodyPr>
            <a:spAutoFit/>
          </a:bodyPr>
          <a:lstStyle/>
          <a:p>
            <a:r>
              <a:rPr lang="en-GB">
                <a:solidFill>
                  <a:schemeClr val="accent1"/>
                </a:solidFill>
              </a:rPr>
              <a:t>Cocos Islands</a:t>
            </a:r>
          </a:p>
          <a:p>
            <a:r>
              <a:rPr lang="en-GB">
                <a:solidFill>
                  <a:schemeClr val="accent1"/>
                </a:solidFill>
              </a:rPr>
              <a:t>Christmas Island </a:t>
            </a:r>
          </a:p>
          <a:p>
            <a:r>
              <a:rPr lang="en-GB">
                <a:solidFill>
                  <a:schemeClr val="accent1"/>
                </a:solidFill>
              </a:rPr>
              <a:t>McDonald Islands</a:t>
            </a:r>
          </a:p>
          <a:p>
            <a:r>
              <a:rPr lang="en-GB">
                <a:solidFill>
                  <a:schemeClr val="accent1"/>
                </a:solidFill>
              </a:rPr>
              <a:t>Shag Island</a:t>
            </a:r>
          </a:p>
          <a:p>
            <a:r>
              <a:rPr lang="en-GB">
                <a:solidFill>
                  <a:schemeClr val="accent1"/>
                </a:solidFill>
              </a:rPr>
              <a:t>Heard Island </a:t>
            </a:r>
          </a:p>
          <a:p>
            <a:r>
              <a:rPr lang="en-GB">
                <a:solidFill>
                  <a:schemeClr val="accent1"/>
                </a:solidFill>
              </a:rPr>
              <a:t>Nauru </a:t>
            </a:r>
          </a:p>
          <a:p>
            <a:r>
              <a:rPr lang="en-GB">
                <a:solidFill>
                  <a:schemeClr val="accent1"/>
                </a:solidFill>
              </a:rPr>
              <a:t>Papua</a:t>
            </a:r>
          </a:p>
          <a:p>
            <a:r>
              <a:rPr lang="en-GB">
                <a:solidFill>
                  <a:schemeClr val="accent1"/>
                </a:solidFill>
              </a:rPr>
              <a:t>New Guinea</a:t>
            </a:r>
          </a:p>
          <a:p>
            <a:r>
              <a:rPr lang="en-GB">
                <a:solidFill>
                  <a:schemeClr val="accent1"/>
                </a:solidFill>
              </a:rPr>
              <a:t>Bismark Archipelago </a:t>
            </a:r>
          </a:p>
          <a:p>
            <a:r>
              <a:rPr lang="en-GB">
                <a:solidFill>
                  <a:schemeClr val="accent1"/>
                </a:solidFill>
              </a:rPr>
              <a:t>Solomon Islands</a:t>
            </a:r>
          </a:p>
          <a:p>
            <a:r>
              <a:rPr lang="en-GB">
                <a:solidFill>
                  <a:schemeClr val="accent1"/>
                </a:solidFill>
              </a:rPr>
              <a:t>Fiji</a:t>
            </a:r>
          </a:p>
          <a:p>
            <a:r>
              <a:rPr lang="en-GB">
                <a:solidFill>
                  <a:schemeClr val="accent1"/>
                </a:solidFill>
              </a:rPr>
              <a:t>New Zealand</a:t>
            </a:r>
          </a:p>
          <a:p>
            <a:r>
              <a:rPr lang="en-GB">
                <a:solidFill>
                  <a:schemeClr val="accent1"/>
                </a:solidFill>
              </a:rPr>
              <a:t>Cook Islands </a:t>
            </a:r>
          </a:p>
          <a:p>
            <a:r>
              <a:rPr lang="en-GB">
                <a:solidFill>
                  <a:schemeClr val="accent1"/>
                </a:solidFill>
              </a:rPr>
              <a:t>Rarotonga </a:t>
            </a:r>
          </a:p>
          <a:p>
            <a:r>
              <a:rPr lang="en-GB">
                <a:solidFill>
                  <a:schemeClr val="accent1"/>
                </a:solidFill>
              </a:rPr>
              <a:t>Aitutaki </a:t>
            </a:r>
          </a:p>
          <a:p>
            <a:r>
              <a:rPr lang="en-GB">
                <a:solidFill>
                  <a:schemeClr val="accent1"/>
                </a:solidFill>
              </a:rPr>
              <a:t>Atiu </a:t>
            </a:r>
          </a:p>
        </p:txBody>
      </p:sp>
      <p:sp>
        <p:nvSpPr>
          <p:cNvPr id="24583" name="Text Box 8"/>
          <p:cNvSpPr txBox="1">
            <a:spLocks noChangeArrowheads="1"/>
          </p:cNvSpPr>
          <p:nvPr/>
        </p:nvSpPr>
        <p:spPr bwMode="auto">
          <a:xfrm>
            <a:off x="4859338" y="1916113"/>
            <a:ext cx="1873250" cy="3270250"/>
          </a:xfrm>
          <a:prstGeom prst="rect">
            <a:avLst/>
          </a:prstGeom>
          <a:solidFill>
            <a:schemeClr val="tx1"/>
          </a:solidFill>
          <a:ln w="9525">
            <a:noFill/>
            <a:miter lim="800000"/>
            <a:headEnd/>
            <a:tailEnd/>
          </a:ln>
        </p:spPr>
        <p:txBody>
          <a:bodyPr>
            <a:spAutoFit/>
          </a:bodyPr>
          <a:lstStyle/>
          <a:p>
            <a:r>
              <a:rPr lang="en-GB">
                <a:solidFill>
                  <a:schemeClr val="accent1"/>
                </a:solidFill>
              </a:rPr>
              <a:t>Mitiaro </a:t>
            </a:r>
          </a:p>
          <a:p>
            <a:r>
              <a:rPr lang="en-GB">
                <a:solidFill>
                  <a:schemeClr val="accent1"/>
                </a:solidFill>
              </a:rPr>
              <a:t>Mangaia </a:t>
            </a:r>
          </a:p>
          <a:p>
            <a:r>
              <a:rPr lang="en-GB">
                <a:solidFill>
                  <a:schemeClr val="accent1"/>
                </a:solidFill>
              </a:rPr>
              <a:t>Suwarrow Atoll </a:t>
            </a:r>
          </a:p>
          <a:p>
            <a:r>
              <a:rPr lang="en-GB">
                <a:solidFill>
                  <a:schemeClr val="accent1"/>
                </a:solidFill>
              </a:rPr>
              <a:t>Nassau </a:t>
            </a:r>
          </a:p>
          <a:p>
            <a:r>
              <a:rPr lang="en-GB">
                <a:solidFill>
                  <a:schemeClr val="accent1"/>
                </a:solidFill>
              </a:rPr>
              <a:t>Palmerston Atoll </a:t>
            </a:r>
          </a:p>
          <a:p>
            <a:r>
              <a:rPr lang="en-GB">
                <a:solidFill>
                  <a:schemeClr val="accent1"/>
                </a:solidFill>
              </a:rPr>
              <a:t>Niue Island </a:t>
            </a:r>
          </a:p>
          <a:p>
            <a:r>
              <a:rPr lang="en-GB">
                <a:solidFill>
                  <a:schemeClr val="accent1"/>
                </a:solidFill>
              </a:rPr>
              <a:t>Tokelau Islands </a:t>
            </a:r>
          </a:p>
          <a:p>
            <a:r>
              <a:rPr lang="en-GB">
                <a:solidFill>
                  <a:schemeClr val="accent1"/>
                </a:solidFill>
              </a:rPr>
              <a:t>Atafu </a:t>
            </a:r>
          </a:p>
          <a:p>
            <a:r>
              <a:rPr lang="en-GB">
                <a:solidFill>
                  <a:schemeClr val="accent1"/>
                </a:solidFill>
              </a:rPr>
              <a:t>Nukunono </a:t>
            </a:r>
          </a:p>
          <a:p>
            <a:r>
              <a:rPr lang="en-GB">
                <a:solidFill>
                  <a:schemeClr val="accent1"/>
                </a:solidFill>
              </a:rPr>
              <a:t>Fakaofo </a:t>
            </a:r>
          </a:p>
          <a:p>
            <a:r>
              <a:rPr lang="en-GB">
                <a:solidFill>
                  <a:schemeClr val="accent1"/>
                </a:solidFill>
              </a:rPr>
              <a:t>Rakahanga Atoll</a:t>
            </a:r>
            <a:r>
              <a:rPr lang="en-GB"/>
              <a:t> </a:t>
            </a:r>
          </a:p>
          <a:p>
            <a:r>
              <a:rPr lang="en-GB">
                <a:solidFill>
                  <a:schemeClr val="accent1"/>
                </a:solidFill>
              </a:rPr>
              <a:t>Penrhyn Atoll </a:t>
            </a:r>
          </a:p>
          <a:p>
            <a:r>
              <a:rPr lang="en-GB">
                <a:solidFill>
                  <a:schemeClr val="accent1"/>
                </a:solidFill>
              </a:rPr>
              <a:t>Manihiki Atoll</a:t>
            </a:r>
          </a:p>
        </p:txBody>
      </p:sp>
      <p:sp>
        <p:nvSpPr>
          <p:cNvPr id="24584" name="Text Box 9"/>
          <p:cNvSpPr txBox="1">
            <a:spLocks noChangeArrowheads="1"/>
          </p:cNvSpPr>
          <p:nvPr/>
        </p:nvSpPr>
        <p:spPr bwMode="auto">
          <a:xfrm>
            <a:off x="6877050" y="1914525"/>
            <a:ext cx="1943100" cy="3270250"/>
          </a:xfrm>
          <a:prstGeom prst="rect">
            <a:avLst/>
          </a:prstGeom>
          <a:solidFill>
            <a:schemeClr val="tx1"/>
          </a:solidFill>
          <a:ln w="9525">
            <a:noFill/>
            <a:miter lim="800000"/>
            <a:headEnd/>
            <a:tailEnd/>
          </a:ln>
        </p:spPr>
        <p:txBody>
          <a:bodyPr>
            <a:spAutoFit/>
          </a:bodyPr>
          <a:lstStyle/>
          <a:p>
            <a:r>
              <a:rPr lang="en-GB">
                <a:solidFill>
                  <a:schemeClr val="accent1"/>
                </a:solidFill>
              </a:rPr>
              <a:t>Auckland Islands</a:t>
            </a:r>
          </a:p>
          <a:p>
            <a:r>
              <a:rPr lang="en-GB">
                <a:solidFill>
                  <a:schemeClr val="accent1"/>
                </a:solidFill>
              </a:rPr>
              <a:t>Campbell Island </a:t>
            </a:r>
          </a:p>
          <a:p>
            <a:r>
              <a:rPr lang="en-GB">
                <a:solidFill>
                  <a:schemeClr val="accent1"/>
                </a:solidFill>
              </a:rPr>
              <a:t>Antipodes Islands </a:t>
            </a:r>
          </a:p>
          <a:p>
            <a:r>
              <a:rPr lang="en-GB">
                <a:solidFill>
                  <a:schemeClr val="accent1"/>
                </a:solidFill>
              </a:rPr>
              <a:t>Bounty Islands </a:t>
            </a:r>
          </a:p>
          <a:p>
            <a:r>
              <a:rPr lang="en-GB">
                <a:solidFill>
                  <a:schemeClr val="accent1"/>
                </a:solidFill>
              </a:rPr>
              <a:t>Chatham Islands </a:t>
            </a:r>
          </a:p>
          <a:p>
            <a:r>
              <a:rPr lang="en-GB">
                <a:solidFill>
                  <a:schemeClr val="accent1"/>
                </a:solidFill>
              </a:rPr>
              <a:t>Kermadec Islands </a:t>
            </a:r>
          </a:p>
          <a:p>
            <a:r>
              <a:rPr lang="en-GB">
                <a:solidFill>
                  <a:schemeClr val="accent1"/>
                </a:solidFill>
              </a:rPr>
              <a:t>Sunday Island </a:t>
            </a:r>
          </a:p>
          <a:p>
            <a:r>
              <a:rPr lang="en-GB">
                <a:solidFill>
                  <a:schemeClr val="accent1"/>
                </a:solidFill>
              </a:rPr>
              <a:t>Macauley Island </a:t>
            </a:r>
          </a:p>
          <a:p>
            <a:r>
              <a:rPr lang="en-GB">
                <a:solidFill>
                  <a:schemeClr val="accent1"/>
                </a:solidFill>
              </a:rPr>
              <a:t>Curtis Island </a:t>
            </a:r>
          </a:p>
          <a:p>
            <a:r>
              <a:rPr lang="en-GB">
                <a:solidFill>
                  <a:schemeClr val="accent1"/>
                </a:solidFill>
              </a:rPr>
              <a:t>L'Esperance Rock </a:t>
            </a:r>
          </a:p>
          <a:p>
            <a:r>
              <a:rPr lang="en-GB">
                <a:solidFill>
                  <a:schemeClr val="accent1"/>
                </a:solidFill>
              </a:rPr>
              <a:t>Western Samoa </a:t>
            </a:r>
          </a:p>
          <a:p>
            <a:r>
              <a:rPr lang="en-GB">
                <a:solidFill>
                  <a:schemeClr val="accent1"/>
                </a:solidFill>
              </a:rPr>
              <a:t>Tonga </a:t>
            </a:r>
          </a:p>
          <a:p>
            <a:r>
              <a:rPr lang="en-GB">
                <a:solidFill>
                  <a:schemeClr val="accent1"/>
                </a:solidFill>
              </a:rPr>
              <a:t>Hew Hebrides</a:t>
            </a:r>
            <a:r>
              <a:rPr lang="en-GB"/>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Britishempire_1886_base"/>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5603" name="Text Box 3"/>
          <p:cNvSpPr txBox="1">
            <a:spLocks noChangeArrowheads="1"/>
          </p:cNvSpPr>
          <p:nvPr/>
        </p:nvSpPr>
        <p:spPr bwMode="auto">
          <a:xfrm>
            <a:off x="611188" y="260350"/>
            <a:ext cx="7993062" cy="641350"/>
          </a:xfrm>
          <a:prstGeom prst="rect">
            <a:avLst/>
          </a:prstGeom>
          <a:noFill/>
          <a:ln w="9525">
            <a:noFill/>
            <a:miter lim="800000"/>
            <a:headEnd/>
            <a:tailEnd/>
          </a:ln>
        </p:spPr>
        <p:txBody>
          <a:bodyPr>
            <a:spAutoFit/>
          </a:bodyPr>
          <a:lstStyle/>
          <a:p>
            <a:pPr algn="ctr">
              <a:spcBef>
                <a:spcPct val="50000"/>
              </a:spcBef>
            </a:pPr>
            <a:r>
              <a:rPr lang="en-GB" sz="3600" b="1">
                <a:solidFill>
                  <a:schemeClr val="accent1"/>
                </a:solidFill>
              </a:rPr>
              <a:t>The British Empire</a:t>
            </a:r>
          </a:p>
        </p:txBody>
      </p:sp>
      <p:sp>
        <p:nvSpPr>
          <p:cNvPr id="25604" name="Text Box 4"/>
          <p:cNvSpPr txBox="1">
            <a:spLocks noChangeArrowheads="1"/>
          </p:cNvSpPr>
          <p:nvPr/>
        </p:nvSpPr>
        <p:spPr bwMode="auto">
          <a:xfrm>
            <a:off x="539750" y="1268413"/>
            <a:ext cx="7993063" cy="457200"/>
          </a:xfrm>
          <a:prstGeom prst="rect">
            <a:avLst/>
          </a:prstGeom>
          <a:solidFill>
            <a:schemeClr val="tx1"/>
          </a:solidFill>
          <a:ln w="9525">
            <a:noFill/>
            <a:miter lim="800000"/>
            <a:headEnd/>
            <a:tailEnd/>
          </a:ln>
        </p:spPr>
        <p:txBody>
          <a:bodyPr>
            <a:spAutoFit/>
          </a:bodyPr>
          <a:lstStyle/>
          <a:p>
            <a:r>
              <a:rPr lang="en-GB" sz="2400">
                <a:solidFill>
                  <a:schemeClr val="bg1"/>
                </a:solidFill>
              </a:rPr>
              <a:t>Places at one time in the British Empire include:</a:t>
            </a:r>
            <a:endParaRPr lang="en-GB" b="1">
              <a:solidFill>
                <a:schemeClr val="accent1"/>
              </a:solidFill>
            </a:endParaRPr>
          </a:p>
        </p:txBody>
      </p:sp>
      <p:sp>
        <p:nvSpPr>
          <p:cNvPr id="25605" name="Text Box 5"/>
          <p:cNvSpPr txBox="1">
            <a:spLocks noChangeArrowheads="1"/>
          </p:cNvSpPr>
          <p:nvPr/>
        </p:nvSpPr>
        <p:spPr bwMode="auto">
          <a:xfrm>
            <a:off x="6443663" y="1917700"/>
            <a:ext cx="2160587" cy="3921125"/>
          </a:xfrm>
          <a:prstGeom prst="rect">
            <a:avLst/>
          </a:prstGeom>
          <a:solidFill>
            <a:schemeClr val="tx1"/>
          </a:solidFill>
          <a:ln w="9525">
            <a:noFill/>
            <a:miter lim="800000"/>
            <a:headEnd/>
            <a:tailEnd/>
          </a:ln>
        </p:spPr>
        <p:txBody>
          <a:bodyPr>
            <a:spAutoFit/>
          </a:bodyPr>
          <a:lstStyle/>
          <a:p>
            <a:r>
              <a:rPr lang="en-GB" sz="1400">
                <a:solidFill>
                  <a:schemeClr val="accent1"/>
                </a:solidFill>
              </a:rPr>
              <a:t>Sierra Leone</a:t>
            </a:r>
            <a:r>
              <a:rPr lang="en-GB" sz="1400"/>
              <a:t> </a:t>
            </a:r>
          </a:p>
          <a:p>
            <a:r>
              <a:rPr lang="en-GB" sz="1400">
                <a:solidFill>
                  <a:schemeClr val="accent1"/>
                </a:solidFill>
              </a:rPr>
              <a:t>Ghana</a:t>
            </a:r>
          </a:p>
          <a:p>
            <a:r>
              <a:rPr lang="en-GB" sz="1400">
                <a:solidFill>
                  <a:schemeClr val="accent1"/>
                </a:solidFill>
              </a:rPr>
              <a:t>Gambia </a:t>
            </a:r>
          </a:p>
          <a:p>
            <a:r>
              <a:rPr lang="en-GB" sz="1400">
                <a:solidFill>
                  <a:schemeClr val="accent1"/>
                </a:solidFill>
              </a:rPr>
              <a:t>Nigeria </a:t>
            </a:r>
          </a:p>
          <a:p>
            <a:r>
              <a:rPr lang="en-GB" sz="1400">
                <a:solidFill>
                  <a:schemeClr val="accent1"/>
                </a:solidFill>
              </a:rPr>
              <a:t>Cameroon </a:t>
            </a:r>
          </a:p>
          <a:p>
            <a:r>
              <a:rPr lang="en-GB" sz="1400">
                <a:solidFill>
                  <a:schemeClr val="accent1"/>
                </a:solidFill>
              </a:rPr>
              <a:t>British Cameroon</a:t>
            </a:r>
          </a:p>
          <a:p>
            <a:r>
              <a:rPr lang="en-GB" sz="1400">
                <a:solidFill>
                  <a:schemeClr val="accent1"/>
                </a:solidFill>
              </a:rPr>
              <a:t>Falkland Islands </a:t>
            </a:r>
          </a:p>
          <a:p>
            <a:r>
              <a:rPr lang="en-GB" sz="1400">
                <a:solidFill>
                  <a:schemeClr val="accent1"/>
                </a:solidFill>
              </a:rPr>
              <a:t>South Sandwich Islands </a:t>
            </a:r>
          </a:p>
          <a:p>
            <a:r>
              <a:rPr lang="en-GB" sz="1400">
                <a:solidFill>
                  <a:schemeClr val="accent1"/>
                </a:solidFill>
              </a:rPr>
              <a:t>South Georgia </a:t>
            </a:r>
          </a:p>
          <a:p>
            <a:r>
              <a:rPr lang="en-GB" sz="1400">
                <a:solidFill>
                  <a:schemeClr val="accent1"/>
                </a:solidFill>
              </a:rPr>
              <a:t>Antarctic Peninsula </a:t>
            </a:r>
          </a:p>
          <a:p>
            <a:r>
              <a:rPr lang="en-GB" sz="1400">
                <a:solidFill>
                  <a:schemeClr val="accent1"/>
                </a:solidFill>
              </a:rPr>
              <a:t>South Shetland Islands </a:t>
            </a:r>
          </a:p>
          <a:p>
            <a:r>
              <a:rPr lang="en-GB" sz="1400">
                <a:solidFill>
                  <a:schemeClr val="accent1"/>
                </a:solidFill>
              </a:rPr>
              <a:t>South Orkney Islands St. Helena </a:t>
            </a:r>
          </a:p>
          <a:p>
            <a:r>
              <a:rPr lang="en-GB" sz="1400">
                <a:solidFill>
                  <a:schemeClr val="accent1"/>
                </a:solidFill>
              </a:rPr>
              <a:t>Ascension Island </a:t>
            </a:r>
          </a:p>
          <a:p>
            <a:r>
              <a:rPr lang="en-GB" sz="1400">
                <a:solidFill>
                  <a:schemeClr val="accent1"/>
                </a:solidFill>
              </a:rPr>
              <a:t>Tristan da Cunha </a:t>
            </a:r>
          </a:p>
          <a:p>
            <a:r>
              <a:rPr lang="en-GB" sz="1400">
                <a:solidFill>
                  <a:schemeClr val="accent1"/>
                </a:solidFill>
              </a:rPr>
              <a:t>Nightingale Island </a:t>
            </a:r>
          </a:p>
          <a:p>
            <a:r>
              <a:rPr lang="en-GB" sz="1400">
                <a:solidFill>
                  <a:schemeClr val="accent1"/>
                </a:solidFill>
              </a:rPr>
              <a:t>Gough Island </a:t>
            </a:r>
          </a:p>
          <a:p>
            <a:pPr algn="ctr"/>
            <a:r>
              <a:rPr lang="en-GB" sz="1400">
                <a:solidFill>
                  <a:schemeClr val="accent1"/>
                </a:solidFill>
              </a:rPr>
              <a:t>and…</a:t>
            </a:r>
          </a:p>
        </p:txBody>
      </p:sp>
      <p:sp>
        <p:nvSpPr>
          <p:cNvPr id="25606" name="Text Box 7"/>
          <p:cNvSpPr txBox="1">
            <a:spLocks noChangeArrowheads="1"/>
          </p:cNvSpPr>
          <p:nvPr/>
        </p:nvSpPr>
        <p:spPr bwMode="auto">
          <a:xfrm>
            <a:off x="611188" y="1917700"/>
            <a:ext cx="1873250" cy="3952875"/>
          </a:xfrm>
          <a:prstGeom prst="rect">
            <a:avLst/>
          </a:prstGeom>
          <a:solidFill>
            <a:schemeClr val="tx1"/>
          </a:solidFill>
          <a:ln w="9525">
            <a:noFill/>
            <a:miter lim="800000"/>
            <a:headEnd/>
            <a:tailEnd/>
          </a:ln>
        </p:spPr>
        <p:txBody>
          <a:bodyPr>
            <a:spAutoFit/>
          </a:bodyPr>
          <a:lstStyle/>
          <a:p>
            <a:r>
              <a:rPr lang="en-GB" sz="1400">
                <a:solidFill>
                  <a:schemeClr val="accent1"/>
                </a:solidFill>
              </a:rPr>
              <a:t>Vanuatu</a:t>
            </a:r>
          </a:p>
          <a:p>
            <a:r>
              <a:rPr lang="en-GB" sz="1400">
                <a:solidFill>
                  <a:schemeClr val="accent1"/>
                </a:solidFill>
              </a:rPr>
              <a:t>Gilbert Islands </a:t>
            </a:r>
          </a:p>
          <a:p>
            <a:r>
              <a:rPr lang="en-GB" sz="1400">
                <a:solidFill>
                  <a:schemeClr val="accent1"/>
                </a:solidFill>
              </a:rPr>
              <a:t>Elice Islands</a:t>
            </a:r>
          </a:p>
          <a:p>
            <a:r>
              <a:rPr lang="en-GB" sz="1400">
                <a:solidFill>
                  <a:schemeClr val="accent1"/>
                </a:solidFill>
              </a:rPr>
              <a:t>Pitcairn Island</a:t>
            </a:r>
          </a:p>
          <a:p>
            <a:r>
              <a:rPr lang="en-GB" sz="1400">
                <a:solidFill>
                  <a:schemeClr val="accent1"/>
                </a:solidFill>
              </a:rPr>
              <a:t>Oeno Island </a:t>
            </a:r>
          </a:p>
          <a:p>
            <a:r>
              <a:rPr lang="en-GB" sz="1400">
                <a:solidFill>
                  <a:schemeClr val="accent1"/>
                </a:solidFill>
              </a:rPr>
              <a:t>Henderson Island </a:t>
            </a:r>
          </a:p>
          <a:p>
            <a:r>
              <a:rPr lang="en-GB" sz="1400">
                <a:solidFill>
                  <a:schemeClr val="accent1"/>
                </a:solidFill>
              </a:rPr>
              <a:t>Ducie Island </a:t>
            </a:r>
          </a:p>
          <a:p>
            <a:r>
              <a:rPr lang="en-GB" sz="1400">
                <a:solidFill>
                  <a:schemeClr val="accent1"/>
                </a:solidFill>
              </a:rPr>
              <a:t>Phoenix Island </a:t>
            </a:r>
          </a:p>
          <a:p>
            <a:r>
              <a:rPr lang="en-GB" sz="1400">
                <a:solidFill>
                  <a:schemeClr val="accent1"/>
                </a:solidFill>
              </a:rPr>
              <a:t>Sydney Island </a:t>
            </a:r>
          </a:p>
          <a:p>
            <a:r>
              <a:rPr lang="en-GB" sz="1400">
                <a:solidFill>
                  <a:schemeClr val="accent1"/>
                </a:solidFill>
              </a:rPr>
              <a:t>Hull Island </a:t>
            </a:r>
          </a:p>
          <a:p>
            <a:r>
              <a:rPr lang="en-GB" sz="1400">
                <a:solidFill>
                  <a:schemeClr val="accent1"/>
                </a:solidFill>
              </a:rPr>
              <a:t>Gardner Island </a:t>
            </a:r>
          </a:p>
          <a:p>
            <a:r>
              <a:rPr lang="en-GB" sz="1400">
                <a:solidFill>
                  <a:schemeClr val="accent1"/>
                </a:solidFill>
              </a:rPr>
              <a:t>Canton Island </a:t>
            </a:r>
          </a:p>
          <a:p>
            <a:r>
              <a:rPr lang="en-GB" sz="1400">
                <a:solidFill>
                  <a:schemeClr val="accent1"/>
                </a:solidFill>
              </a:rPr>
              <a:t>Enderbury Island </a:t>
            </a:r>
          </a:p>
          <a:p>
            <a:r>
              <a:rPr lang="en-GB" sz="1400">
                <a:solidFill>
                  <a:schemeClr val="accent1"/>
                </a:solidFill>
              </a:rPr>
              <a:t>Christmas Island </a:t>
            </a:r>
          </a:p>
          <a:p>
            <a:r>
              <a:rPr lang="en-GB" sz="1400">
                <a:solidFill>
                  <a:schemeClr val="accent1"/>
                </a:solidFill>
              </a:rPr>
              <a:t>Fanning Island </a:t>
            </a:r>
          </a:p>
          <a:p>
            <a:r>
              <a:rPr lang="en-GB" sz="1400">
                <a:solidFill>
                  <a:schemeClr val="accent1"/>
                </a:solidFill>
              </a:rPr>
              <a:t>Washington Island </a:t>
            </a:r>
          </a:p>
          <a:p>
            <a:r>
              <a:rPr lang="en-GB" sz="1400">
                <a:solidFill>
                  <a:schemeClr val="accent1"/>
                </a:solidFill>
              </a:rPr>
              <a:t>Starbuck Island </a:t>
            </a:r>
          </a:p>
          <a:p>
            <a:r>
              <a:rPr lang="en-GB" sz="1400">
                <a:solidFill>
                  <a:schemeClr val="accent1"/>
                </a:solidFill>
              </a:rPr>
              <a:t>Malden Island</a:t>
            </a:r>
            <a:r>
              <a:rPr lang="en-GB"/>
              <a:t> </a:t>
            </a:r>
            <a:endParaRPr lang="en-GB" b="1"/>
          </a:p>
        </p:txBody>
      </p:sp>
      <p:sp>
        <p:nvSpPr>
          <p:cNvPr id="25607" name="Text Box 8"/>
          <p:cNvSpPr txBox="1">
            <a:spLocks noChangeArrowheads="1"/>
          </p:cNvSpPr>
          <p:nvPr/>
        </p:nvSpPr>
        <p:spPr bwMode="auto">
          <a:xfrm>
            <a:off x="2771775" y="1916113"/>
            <a:ext cx="1439863" cy="3708400"/>
          </a:xfrm>
          <a:prstGeom prst="rect">
            <a:avLst/>
          </a:prstGeom>
          <a:solidFill>
            <a:schemeClr val="tx1"/>
          </a:solidFill>
          <a:ln w="9525">
            <a:noFill/>
            <a:miter lim="800000"/>
            <a:headEnd/>
            <a:tailEnd/>
          </a:ln>
        </p:spPr>
        <p:txBody>
          <a:bodyPr>
            <a:spAutoFit/>
          </a:bodyPr>
          <a:lstStyle/>
          <a:p>
            <a:r>
              <a:rPr lang="en-GB" sz="1400">
                <a:solidFill>
                  <a:schemeClr val="accent1"/>
                </a:solidFill>
              </a:rPr>
              <a:t>British Virgin Islands </a:t>
            </a:r>
          </a:p>
          <a:p>
            <a:r>
              <a:rPr lang="en-GB" sz="1400">
                <a:solidFill>
                  <a:schemeClr val="accent1"/>
                </a:solidFill>
              </a:rPr>
              <a:t>Leeward Islands </a:t>
            </a:r>
          </a:p>
          <a:p>
            <a:r>
              <a:rPr lang="en-GB" sz="1400">
                <a:solidFill>
                  <a:schemeClr val="accent1"/>
                </a:solidFill>
              </a:rPr>
              <a:t>Anguilla </a:t>
            </a:r>
          </a:p>
          <a:p>
            <a:r>
              <a:rPr lang="en-GB" sz="1400">
                <a:solidFill>
                  <a:schemeClr val="accent1"/>
                </a:solidFill>
              </a:rPr>
              <a:t>Montserrat </a:t>
            </a:r>
          </a:p>
          <a:p>
            <a:r>
              <a:rPr lang="en-GB" sz="1400">
                <a:solidFill>
                  <a:schemeClr val="accent1"/>
                </a:solidFill>
              </a:rPr>
              <a:t>Antigua</a:t>
            </a:r>
          </a:p>
          <a:p>
            <a:r>
              <a:rPr lang="en-GB" sz="1400">
                <a:solidFill>
                  <a:schemeClr val="accent1"/>
                </a:solidFill>
              </a:rPr>
              <a:t>St. Kitts</a:t>
            </a:r>
          </a:p>
          <a:p>
            <a:r>
              <a:rPr lang="en-GB" sz="1400">
                <a:solidFill>
                  <a:schemeClr val="accent1"/>
                </a:solidFill>
              </a:rPr>
              <a:t>Windward Islands </a:t>
            </a:r>
          </a:p>
          <a:p>
            <a:r>
              <a:rPr lang="en-GB" sz="1400">
                <a:solidFill>
                  <a:schemeClr val="accent1"/>
                </a:solidFill>
              </a:rPr>
              <a:t>St. Lucia</a:t>
            </a:r>
          </a:p>
          <a:p>
            <a:r>
              <a:rPr lang="en-GB" sz="1400">
                <a:solidFill>
                  <a:schemeClr val="accent1"/>
                </a:solidFill>
              </a:rPr>
              <a:t>Grenada</a:t>
            </a:r>
          </a:p>
          <a:p>
            <a:r>
              <a:rPr lang="en-GB" sz="1400">
                <a:solidFill>
                  <a:schemeClr val="accent1"/>
                </a:solidFill>
              </a:rPr>
              <a:t>St. Vincent</a:t>
            </a:r>
          </a:p>
          <a:p>
            <a:r>
              <a:rPr lang="en-GB" sz="1400">
                <a:solidFill>
                  <a:schemeClr val="accent1"/>
                </a:solidFill>
              </a:rPr>
              <a:t>Dominica </a:t>
            </a:r>
          </a:p>
          <a:p>
            <a:r>
              <a:rPr lang="en-GB" sz="1400">
                <a:solidFill>
                  <a:schemeClr val="accent1"/>
                </a:solidFill>
              </a:rPr>
              <a:t>Barbados</a:t>
            </a:r>
          </a:p>
          <a:p>
            <a:r>
              <a:rPr lang="en-GB" sz="1400">
                <a:solidFill>
                  <a:schemeClr val="accent1"/>
                </a:solidFill>
              </a:rPr>
              <a:t>Jamaica</a:t>
            </a:r>
          </a:p>
          <a:p>
            <a:r>
              <a:rPr lang="en-GB" sz="1400">
                <a:solidFill>
                  <a:schemeClr val="accent1"/>
                </a:solidFill>
              </a:rPr>
              <a:t>Trinidad</a:t>
            </a:r>
          </a:p>
        </p:txBody>
      </p:sp>
      <p:sp>
        <p:nvSpPr>
          <p:cNvPr id="25608" name="Text Box 9"/>
          <p:cNvSpPr txBox="1">
            <a:spLocks noChangeArrowheads="1"/>
          </p:cNvSpPr>
          <p:nvPr/>
        </p:nvSpPr>
        <p:spPr bwMode="auto">
          <a:xfrm>
            <a:off x="4427538" y="1917700"/>
            <a:ext cx="1800225" cy="4378325"/>
          </a:xfrm>
          <a:prstGeom prst="rect">
            <a:avLst/>
          </a:prstGeom>
          <a:solidFill>
            <a:schemeClr val="tx1"/>
          </a:solidFill>
          <a:ln w="9525">
            <a:noFill/>
            <a:miter lim="800000"/>
            <a:headEnd/>
            <a:tailEnd/>
          </a:ln>
        </p:spPr>
        <p:txBody>
          <a:bodyPr>
            <a:spAutoFit/>
          </a:bodyPr>
          <a:lstStyle/>
          <a:p>
            <a:r>
              <a:rPr lang="en-GB" sz="1400">
                <a:solidFill>
                  <a:schemeClr val="accent1"/>
                </a:solidFill>
              </a:rPr>
              <a:t>South Africa </a:t>
            </a:r>
          </a:p>
          <a:p>
            <a:r>
              <a:rPr lang="en-GB" sz="1400">
                <a:solidFill>
                  <a:schemeClr val="accent1"/>
                </a:solidFill>
              </a:rPr>
              <a:t>Cape Colony </a:t>
            </a:r>
          </a:p>
          <a:p>
            <a:r>
              <a:rPr lang="en-GB" sz="1400">
                <a:solidFill>
                  <a:schemeClr val="accent1"/>
                </a:solidFill>
              </a:rPr>
              <a:t>Natal </a:t>
            </a:r>
          </a:p>
          <a:p>
            <a:r>
              <a:rPr lang="en-GB" sz="1400">
                <a:solidFill>
                  <a:schemeClr val="accent1"/>
                </a:solidFill>
              </a:rPr>
              <a:t>Orange Free State </a:t>
            </a:r>
          </a:p>
          <a:p>
            <a:r>
              <a:rPr lang="en-GB" sz="1400">
                <a:solidFill>
                  <a:schemeClr val="accent1"/>
                </a:solidFill>
              </a:rPr>
              <a:t>Transvaal</a:t>
            </a:r>
          </a:p>
          <a:p>
            <a:r>
              <a:rPr lang="en-GB" sz="1400">
                <a:solidFill>
                  <a:schemeClr val="accent1"/>
                </a:solidFill>
              </a:rPr>
              <a:t>Prince Edward Is. </a:t>
            </a:r>
          </a:p>
          <a:p>
            <a:r>
              <a:rPr lang="en-GB" sz="1400">
                <a:solidFill>
                  <a:schemeClr val="accent1"/>
                </a:solidFill>
              </a:rPr>
              <a:t>Walvis Bay </a:t>
            </a:r>
          </a:p>
          <a:p>
            <a:r>
              <a:rPr lang="en-GB" sz="1400">
                <a:solidFill>
                  <a:schemeClr val="accent1"/>
                </a:solidFill>
              </a:rPr>
              <a:t>Southwest Africa </a:t>
            </a:r>
          </a:p>
          <a:p>
            <a:r>
              <a:rPr lang="en-GB" sz="1400">
                <a:solidFill>
                  <a:schemeClr val="accent1"/>
                </a:solidFill>
              </a:rPr>
              <a:t>Swaziland </a:t>
            </a:r>
          </a:p>
          <a:p>
            <a:r>
              <a:rPr lang="en-GB" sz="1400">
                <a:solidFill>
                  <a:schemeClr val="accent1"/>
                </a:solidFill>
              </a:rPr>
              <a:t>Basutoland </a:t>
            </a:r>
          </a:p>
          <a:p>
            <a:r>
              <a:rPr lang="en-GB" sz="1400">
                <a:solidFill>
                  <a:schemeClr val="accent1"/>
                </a:solidFill>
              </a:rPr>
              <a:t>Botswana </a:t>
            </a:r>
          </a:p>
          <a:p>
            <a:r>
              <a:rPr lang="en-GB" sz="1400">
                <a:solidFill>
                  <a:schemeClr val="accent1"/>
                </a:solidFill>
              </a:rPr>
              <a:t>Kenya </a:t>
            </a:r>
          </a:p>
          <a:p>
            <a:r>
              <a:rPr lang="en-GB" sz="1400">
                <a:solidFill>
                  <a:schemeClr val="accent1"/>
                </a:solidFill>
              </a:rPr>
              <a:t>Tananyika </a:t>
            </a:r>
          </a:p>
          <a:p>
            <a:r>
              <a:rPr lang="en-GB" sz="1400">
                <a:solidFill>
                  <a:schemeClr val="accent1"/>
                </a:solidFill>
              </a:rPr>
              <a:t>Zanzibar </a:t>
            </a:r>
          </a:p>
          <a:p>
            <a:r>
              <a:rPr lang="en-GB" sz="1400">
                <a:solidFill>
                  <a:schemeClr val="accent1"/>
                </a:solidFill>
              </a:rPr>
              <a:t>Uganda, </a:t>
            </a:r>
          </a:p>
          <a:p>
            <a:r>
              <a:rPr lang="en-GB" sz="1400">
                <a:solidFill>
                  <a:schemeClr val="accent1"/>
                </a:solidFill>
              </a:rPr>
              <a:t>Zambia</a:t>
            </a:r>
          </a:p>
          <a:p>
            <a:r>
              <a:rPr lang="en-GB" sz="1400">
                <a:solidFill>
                  <a:schemeClr val="accent1"/>
                </a:solidFill>
              </a:rPr>
              <a:t>Zimbabwe</a:t>
            </a:r>
          </a:p>
          <a:p>
            <a:r>
              <a:rPr lang="en-GB" sz="1400">
                <a:solidFill>
                  <a:schemeClr val="accent1"/>
                </a:solidFill>
              </a:rPr>
              <a:t>Malawi</a:t>
            </a:r>
          </a:p>
          <a:p>
            <a:r>
              <a:rPr lang="en-GB" sz="1400">
                <a:solidFill>
                  <a:schemeClr val="accent1"/>
                </a:solidFill>
              </a:rPr>
              <a:t>British Somaliland </a:t>
            </a:r>
          </a:p>
          <a:p>
            <a:r>
              <a:rPr lang="en-GB" sz="1400">
                <a:solidFill>
                  <a:schemeClr val="accent1"/>
                </a:solidFill>
              </a:rPr>
              <a:t>Eritrea</a:t>
            </a:r>
            <a:r>
              <a:rPr lang="en-GB"/>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5"/>
          <p:cNvSpPr txBox="1">
            <a:spLocks noChangeArrowheads="1"/>
          </p:cNvSpPr>
          <p:nvPr/>
        </p:nvSpPr>
        <p:spPr bwMode="auto">
          <a:xfrm>
            <a:off x="539750" y="1268413"/>
            <a:ext cx="7993063" cy="5083175"/>
          </a:xfrm>
          <a:prstGeom prst="rect">
            <a:avLst/>
          </a:prstGeom>
          <a:solidFill>
            <a:schemeClr val="tx1"/>
          </a:solidFill>
          <a:ln w="9525">
            <a:noFill/>
            <a:miter lim="800000"/>
            <a:headEnd/>
            <a:tailEnd/>
          </a:ln>
        </p:spPr>
        <p:txBody>
          <a:bodyPr>
            <a:spAutoFit/>
          </a:bodyPr>
          <a:lstStyle/>
          <a:p>
            <a:r>
              <a:rPr lang="en-GB" sz="2400">
                <a:solidFill>
                  <a:schemeClr val="bg1"/>
                </a:solidFill>
              </a:rPr>
              <a:t>The Empire caught the imagination of the British public:</a:t>
            </a:r>
          </a:p>
          <a:p>
            <a:endParaRPr lang="en-GB" sz="2400">
              <a:solidFill>
                <a:schemeClr val="bg1"/>
              </a:solidFill>
            </a:endParaRPr>
          </a:p>
          <a:p>
            <a:r>
              <a:rPr lang="en-GB" sz="2400">
                <a:solidFill>
                  <a:schemeClr val="bg1"/>
                </a:solidFill>
              </a:rPr>
              <a:t>It was used to sell </a:t>
            </a:r>
          </a:p>
          <a:p>
            <a:r>
              <a:rPr lang="en-GB" sz="2400">
                <a:solidFill>
                  <a:schemeClr val="bg1"/>
                </a:solidFill>
              </a:rPr>
              <a:t>everything from</a:t>
            </a:r>
          </a:p>
          <a:p>
            <a:r>
              <a:rPr lang="en-GB" sz="2400">
                <a:solidFill>
                  <a:schemeClr val="bg1"/>
                </a:solidFill>
              </a:rPr>
              <a:t>crackers…</a:t>
            </a:r>
          </a:p>
          <a:p>
            <a:endParaRPr lang="en-GB" sz="2400">
              <a:solidFill>
                <a:schemeClr val="bg1"/>
              </a:solidFill>
            </a:endParaRPr>
          </a:p>
          <a:p>
            <a:endParaRPr lang="en-GB" sz="2400">
              <a:solidFill>
                <a:schemeClr val="bg1"/>
              </a:solidFill>
            </a:endParaRPr>
          </a:p>
          <a:p>
            <a:endParaRPr lang="en-GB" sz="2400">
              <a:solidFill>
                <a:schemeClr val="bg1"/>
              </a:solidFill>
            </a:endParaRPr>
          </a:p>
          <a:p>
            <a:endParaRPr lang="en-GB" sz="2400">
              <a:solidFill>
                <a:schemeClr val="bg1"/>
              </a:solidFill>
            </a:endParaRPr>
          </a:p>
          <a:p>
            <a:endParaRPr lang="en-GB" sz="2400">
              <a:solidFill>
                <a:schemeClr val="bg1"/>
              </a:solidFill>
            </a:endParaRPr>
          </a:p>
          <a:p>
            <a:endParaRPr lang="en-GB" sz="2400">
              <a:solidFill>
                <a:schemeClr val="bg1"/>
              </a:solidFill>
            </a:endParaRPr>
          </a:p>
          <a:p>
            <a:endParaRPr lang="en-GB" sz="2400">
              <a:solidFill>
                <a:schemeClr val="bg1"/>
              </a:solidFill>
            </a:endParaRPr>
          </a:p>
          <a:p>
            <a:endParaRPr lang="en-GB" sz="2400">
              <a:solidFill>
                <a:schemeClr val="bg1"/>
              </a:solidFill>
            </a:endParaRPr>
          </a:p>
          <a:p>
            <a:endParaRPr lang="en-GB" b="1">
              <a:solidFill>
                <a:schemeClr val="accent1"/>
              </a:solidFill>
            </a:endParaRPr>
          </a:p>
        </p:txBody>
      </p:sp>
      <p:sp>
        <p:nvSpPr>
          <p:cNvPr id="26627" name="Text Box 3"/>
          <p:cNvSpPr txBox="1">
            <a:spLocks noChangeArrowheads="1"/>
          </p:cNvSpPr>
          <p:nvPr/>
        </p:nvSpPr>
        <p:spPr bwMode="auto">
          <a:xfrm>
            <a:off x="611188" y="260350"/>
            <a:ext cx="7993062" cy="641350"/>
          </a:xfrm>
          <a:prstGeom prst="rect">
            <a:avLst/>
          </a:prstGeom>
          <a:noFill/>
          <a:ln w="9525">
            <a:noFill/>
            <a:miter lim="800000"/>
            <a:headEnd/>
            <a:tailEnd/>
          </a:ln>
        </p:spPr>
        <p:txBody>
          <a:bodyPr>
            <a:spAutoFit/>
          </a:bodyPr>
          <a:lstStyle/>
          <a:p>
            <a:pPr algn="ctr">
              <a:spcBef>
                <a:spcPct val="50000"/>
              </a:spcBef>
            </a:pPr>
            <a:r>
              <a:rPr lang="en-GB" sz="3600" b="1">
                <a:solidFill>
                  <a:schemeClr val="accent1"/>
                </a:solidFill>
              </a:rPr>
              <a:t>The British Empire</a:t>
            </a:r>
          </a:p>
        </p:txBody>
      </p:sp>
      <p:pic>
        <p:nvPicPr>
          <p:cNvPr id="26628" name="Picture 7" descr="Adverts_colonialcrackers"/>
          <p:cNvPicPr>
            <a:picLocks noChangeAspect="1" noChangeArrowheads="1"/>
          </p:cNvPicPr>
          <p:nvPr/>
        </p:nvPicPr>
        <p:blipFill>
          <a:blip r:embed="rId3" cstate="print"/>
          <a:srcRect/>
          <a:stretch>
            <a:fillRect/>
          </a:stretch>
        </p:blipFill>
        <p:spPr bwMode="auto">
          <a:xfrm>
            <a:off x="5003800" y="2133600"/>
            <a:ext cx="3109913" cy="3917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539750" y="1268413"/>
            <a:ext cx="7993063" cy="5083175"/>
          </a:xfrm>
          <a:prstGeom prst="rect">
            <a:avLst/>
          </a:prstGeom>
          <a:solidFill>
            <a:schemeClr val="tx1"/>
          </a:solidFill>
          <a:ln w="9525">
            <a:noFill/>
            <a:miter lim="800000"/>
            <a:headEnd/>
            <a:tailEnd/>
          </a:ln>
        </p:spPr>
        <p:txBody>
          <a:bodyPr>
            <a:spAutoFit/>
          </a:bodyPr>
          <a:lstStyle/>
          <a:p>
            <a:r>
              <a:rPr lang="en-GB" sz="2400">
                <a:solidFill>
                  <a:schemeClr val="bg1"/>
                </a:solidFill>
              </a:rPr>
              <a:t>The Empire caught the imagination of the British public:</a:t>
            </a:r>
          </a:p>
          <a:p>
            <a:endParaRPr lang="en-GB" sz="2400">
              <a:solidFill>
                <a:schemeClr val="bg1"/>
              </a:solidFill>
            </a:endParaRPr>
          </a:p>
          <a:p>
            <a:r>
              <a:rPr lang="en-GB" sz="2400">
                <a:solidFill>
                  <a:schemeClr val="bg1"/>
                </a:solidFill>
              </a:rPr>
              <a:t>… to cocoa.</a:t>
            </a:r>
          </a:p>
          <a:p>
            <a:endParaRPr lang="en-GB" sz="2400">
              <a:solidFill>
                <a:schemeClr val="bg1"/>
              </a:solidFill>
            </a:endParaRPr>
          </a:p>
          <a:p>
            <a:endParaRPr lang="en-GB" sz="2400">
              <a:solidFill>
                <a:schemeClr val="bg1"/>
              </a:solidFill>
            </a:endParaRPr>
          </a:p>
          <a:p>
            <a:endParaRPr lang="en-GB" sz="2400">
              <a:solidFill>
                <a:schemeClr val="bg1"/>
              </a:solidFill>
            </a:endParaRPr>
          </a:p>
          <a:p>
            <a:endParaRPr lang="en-GB" sz="2400">
              <a:solidFill>
                <a:schemeClr val="bg1"/>
              </a:solidFill>
            </a:endParaRPr>
          </a:p>
          <a:p>
            <a:endParaRPr lang="en-GB" sz="2400">
              <a:solidFill>
                <a:schemeClr val="bg1"/>
              </a:solidFill>
            </a:endParaRPr>
          </a:p>
          <a:p>
            <a:endParaRPr lang="en-GB" sz="2400">
              <a:solidFill>
                <a:schemeClr val="bg1"/>
              </a:solidFill>
            </a:endParaRPr>
          </a:p>
          <a:p>
            <a:endParaRPr lang="en-GB" sz="2400">
              <a:solidFill>
                <a:schemeClr val="bg1"/>
              </a:solidFill>
            </a:endParaRPr>
          </a:p>
          <a:p>
            <a:endParaRPr lang="en-GB" sz="2400">
              <a:solidFill>
                <a:schemeClr val="bg1"/>
              </a:solidFill>
            </a:endParaRPr>
          </a:p>
          <a:p>
            <a:endParaRPr lang="en-GB" sz="2400">
              <a:solidFill>
                <a:schemeClr val="bg1"/>
              </a:solidFill>
            </a:endParaRPr>
          </a:p>
          <a:p>
            <a:endParaRPr lang="en-GB" sz="2400">
              <a:solidFill>
                <a:schemeClr val="bg1"/>
              </a:solidFill>
            </a:endParaRPr>
          </a:p>
          <a:p>
            <a:endParaRPr lang="en-GB" b="1">
              <a:solidFill>
                <a:schemeClr val="accent1"/>
              </a:solidFill>
            </a:endParaRPr>
          </a:p>
        </p:txBody>
      </p:sp>
      <p:sp>
        <p:nvSpPr>
          <p:cNvPr id="27651" name="Text Box 3"/>
          <p:cNvSpPr txBox="1">
            <a:spLocks noChangeArrowheads="1"/>
          </p:cNvSpPr>
          <p:nvPr/>
        </p:nvSpPr>
        <p:spPr bwMode="auto">
          <a:xfrm>
            <a:off x="611188" y="260350"/>
            <a:ext cx="7993062" cy="641350"/>
          </a:xfrm>
          <a:prstGeom prst="rect">
            <a:avLst/>
          </a:prstGeom>
          <a:noFill/>
          <a:ln w="9525">
            <a:noFill/>
            <a:miter lim="800000"/>
            <a:headEnd/>
            <a:tailEnd/>
          </a:ln>
        </p:spPr>
        <p:txBody>
          <a:bodyPr>
            <a:spAutoFit/>
          </a:bodyPr>
          <a:lstStyle/>
          <a:p>
            <a:pPr algn="ctr">
              <a:spcBef>
                <a:spcPct val="50000"/>
              </a:spcBef>
            </a:pPr>
            <a:r>
              <a:rPr lang="en-GB" sz="3600" b="1">
                <a:solidFill>
                  <a:schemeClr val="accent1"/>
                </a:solidFill>
              </a:rPr>
              <a:t>The British Empire</a:t>
            </a:r>
          </a:p>
        </p:txBody>
      </p:sp>
      <p:pic>
        <p:nvPicPr>
          <p:cNvPr id="27652" name="Picture 5" descr="Advert_cocoa"/>
          <p:cNvPicPr>
            <a:picLocks noChangeAspect="1" noChangeArrowheads="1"/>
          </p:cNvPicPr>
          <p:nvPr/>
        </p:nvPicPr>
        <p:blipFill>
          <a:blip r:embed="rId3" cstate="print"/>
          <a:srcRect/>
          <a:stretch>
            <a:fillRect/>
          </a:stretch>
        </p:blipFill>
        <p:spPr bwMode="auto">
          <a:xfrm>
            <a:off x="5184775" y="2133600"/>
            <a:ext cx="2724150" cy="3930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Empire_Day"/>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8675" name="Text Box 3"/>
          <p:cNvSpPr txBox="1">
            <a:spLocks noChangeArrowheads="1"/>
          </p:cNvSpPr>
          <p:nvPr/>
        </p:nvSpPr>
        <p:spPr bwMode="auto">
          <a:xfrm>
            <a:off x="611188" y="260350"/>
            <a:ext cx="7993062" cy="641350"/>
          </a:xfrm>
          <a:prstGeom prst="rect">
            <a:avLst/>
          </a:prstGeom>
          <a:noFill/>
          <a:ln w="9525">
            <a:noFill/>
            <a:miter lim="800000"/>
            <a:headEnd/>
            <a:tailEnd/>
          </a:ln>
        </p:spPr>
        <p:txBody>
          <a:bodyPr>
            <a:spAutoFit/>
          </a:bodyPr>
          <a:lstStyle/>
          <a:p>
            <a:pPr algn="ctr">
              <a:spcBef>
                <a:spcPct val="50000"/>
              </a:spcBef>
            </a:pPr>
            <a:r>
              <a:rPr lang="en-GB" sz="3600" b="1">
                <a:solidFill>
                  <a:schemeClr val="accent1"/>
                </a:solidFill>
              </a:rPr>
              <a:t>The British Empire</a:t>
            </a:r>
          </a:p>
        </p:txBody>
      </p:sp>
      <p:sp>
        <p:nvSpPr>
          <p:cNvPr id="28676" name="Text Box 6"/>
          <p:cNvSpPr txBox="1">
            <a:spLocks noChangeArrowheads="1"/>
          </p:cNvSpPr>
          <p:nvPr/>
        </p:nvSpPr>
        <p:spPr bwMode="auto">
          <a:xfrm>
            <a:off x="395288" y="6021388"/>
            <a:ext cx="8280400" cy="457200"/>
          </a:xfrm>
          <a:prstGeom prst="rect">
            <a:avLst/>
          </a:prstGeom>
          <a:solidFill>
            <a:schemeClr val="tx1"/>
          </a:solidFill>
          <a:ln w="9525">
            <a:noFill/>
            <a:miter lim="800000"/>
            <a:headEnd/>
            <a:tailEnd/>
          </a:ln>
        </p:spPr>
        <p:txBody>
          <a:bodyPr>
            <a:spAutoFit/>
          </a:bodyPr>
          <a:lstStyle/>
          <a:p>
            <a:pPr>
              <a:spcBef>
                <a:spcPct val="50000"/>
              </a:spcBef>
            </a:pPr>
            <a:r>
              <a:rPr lang="en-GB" sz="2400">
                <a:solidFill>
                  <a:schemeClr val="bg1"/>
                </a:solidFill>
              </a:rPr>
              <a:t>The British were very proud of their Empire.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Britishempire_1886_base"/>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9699" name="Text Box 3"/>
          <p:cNvSpPr txBox="1">
            <a:spLocks noChangeArrowheads="1"/>
          </p:cNvSpPr>
          <p:nvPr/>
        </p:nvSpPr>
        <p:spPr bwMode="auto">
          <a:xfrm>
            <a:off x="611188" y="260350"/>
            <a:ext cx="7993062" cy="641350"/>
          </a:xfrm>
          <a:prstGeom prst="rect">
            <a:avLst/>
          </a:prstGeom>
          <a:noFill/>
          <a:ln w="9525">
            <a:noFill/>
            <a:miter lim="800000"/>
            <a:headEnd/>
            <a:tailEnd/>
          </a:ln>
        </p:spPr>
        <p:txBody>
          <a:bodyPr>
            <a:spAutoFit/>
          </a:bodyPr>
          <a:lstStyle/>
          <a:p>
            <a:pPr algn="ctr">
              <a:spcBef>
                <a:spcPct val="50000"/>
              </a:spcBef>
            </a:pPr>
            <a:r>
              <a:rPr lang="en-GB" sz="3600" b="1">
                <a:solidFill>
                  <a:schemeClr val="accent1"/>
                </a:solidFill>
              </a:rPr>
              <a:t>The British Empire</a:t>
            </a:r>
          </a:p>
        </p:txBody>
      </p:sp>
      <p:sp>
        <p:nvSpPr>
          <p:cNvPr id="29700" name="Text Box 4"/>
          <p:cNvSpPr txBox="1">
            <a:spLocks noChangeArrowheads="1"/>
          </p:cNvSpPr>
          <p:nvPr/>
        </p:nvSpPr>
        <p:spPr bwMode="auto">
          <a:xfrm>
            <a:off x="539750" y="1268413"/>
            <a:ext cx="7993063" cy="457200"/>
          </a:xfrm>
          <a:prstGeom prst="rect">
            <a:avLst/>
          </a:prstGeom>
          <a:solidFill>
            <a:schemeClr val="tx1"/>
          </a:solidFill>
          <a:ln w="9525">
            <a:noFill/>
            <a:miter lim="800000"/>
            <a:headEnd/>
            <a:tailEnd/>
          </a:ln>
        </p:spPr>
        <p:txBody>
          <a:bodyPr>
            <a:spAutoFit/>
          </a:bodyPr>
          <a:lstStyle/>
          <a:p>
            <a:r>
              <a:rPr lang="en-GB" sz="2400">
                <a:solidFill>
                  <a:schemeClr val="bg1"/>
                </a:solidFill>
              </a:rPr>
              <a:t>Legacies of the British Empire include:</a:t>
            </a:r>
            <a:endParaRPr lang="en-GB" b="1">
              <a:solidFill>
                <a:schemeClr val="accent1"/>
              </a:solidFill>
            </a:endParaRPr>
          </a:p>
        </p:txBody>
      </p:sp>
      <p:sp>
        <p:nvSpPr>
          <p:cNvPr id="29701" name="Text Box 5"/>
          <p:cNvSpPr txBox="1">
            <a:spLocks noChangeArrowheads="1"/>
          </p:cNvSpPr>
          <p:nvPr/>
        </p:nvSpPr>
        <p:spPr bwMode="auto">
          <a:xfrm>
            <a:off x="539750" y="2060575"/>
            <a:ext cx="7993063" cy="457200"/>
          </a:xfrm>
          <a:prstGeom prst="rect">
            <a:avLst/>
          </a:prstGeom>
          <a:solidFill>
            <a:schemeClr val="tx1"/>
          </a:solidFill>
          <a:ln w="9525">
            <a:noFill/>
            <a:miter lim="800000"/>
            <a:headEnd/>
            <a:tailEnd/>
          </a:ln>
        </p:spPr>
        <p:txBody>
          <a:bodyPr>
            <a:spAutoFit/>
          </a:bodyPr>
          <a:lstStyle/>
          <a:p>
            <a:pPr>
              <a:buFontTx/>
              <a:buChar char="•"/>
            </a:pPr>
            <a:r>
              <a:rPr lang="en-GB" sz="2400">
                <a:solidFill>
                  <a:schemeClr val="bg1"/>
                </a:solidFill>
              </a:rPr>
              <a:t>   Cricket, football and rugby are played the world over.</a:t>
            </a:r>
            <a:endParaRPr lang="en-GB" b="1">
              <a:solidFill>
                <a:schemeClr val="accent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Britishempire_1886_base"/>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0723" name="Text Box 3"/>
          <p:cNvSpPr txBox="1">
            <a:spLocks noChangeArrowheads="1"/>
          </p:cNvSpPr>
          <p:nvPr/>
        </p:nvSpPr>
        <p:spPr bwMode="auto">
          <a:xfrm>
            <a:off x="611188" y="260350"/>
            <a:ext cx="7993062" cy="641350"/>
          </a:xfrm>
          <a:prstGeom prst="rect">
            <a:avLst/>
          </a:prstGeom>
          <a:noFill/>
          <a:ln w="9525">
            <a:noFill/>
            <a:miter lim="800000"/>
            <a:headEnd/>
            <a:tailEnd/>
          </a:ln>
        </p:spPr>
        <p:txBody>
          <a:bodyPr>
            <a:spAutoFit/>
          </a:bodyPr>
          <a:lstStyle/>
          <a:p>
            <a:pPr algn="ctr">
              <a:spcBef>
                <a:spcPct val="50000"/>
              </a:spcBef>
            </a:pPr>
            <a:r>
              <a:rPr lang="en-GB" sz="3600" b="1">
                <a:solidFill>
                  <a:schemeClr val="accent1"/>
                </a:solidFill>
              </a:rPr>
              <a:t>The British Empire</a:t>
            </a:r>
          </a:p>
        </p:txBody>
      </p:sp>
      <p:sp>
        <p:nvSpPr>
          <p:cNvPr id="30724" name="Text Box 4"/>
          <p:cNvSpPr txBox="1">
            <a:spLocks noChangeArrowheads="1"/>
          </p:cNvSpPr>
          <p:nvPr/>
        </p:nvSpPr>
        <p:spPr bwMode="auto">
          <a:xfrm>
            <a:off x="539750" y="1268413"/>
            <a:ext cx="7993063" cy="457200"/>
          </a:xfrm>
          <a:prstGeom prst="rect">
            <a:avLst/>
          </a:prstGeom>
          <a:solidFill>
            <a:schemeClr val="tx1"/>
          </a:solidFill>
          <a:ln w="9525">
            <a:noFill/>
            <a:miter lim="800000"/>
            <a:headEnd/>
            <a:tailEnd/>
          </a:ln>
        </p:spPr>
        <p:txBody>
          <a:bodyPr>
            <a:spAutoFit/>
          </a:bodyPr>
          <a:lstStyle/>
          <a:p>
            <a:r>
              <a:rPr lang="en-GB" sz="2400">
                <a:solidFill>
                  <a:schemeClr val="bg1"/>
                </a:solidFill>
              </a:rPr>
              <a:t>Legacies</a:t>
            </a:r>
            <a:r>
              <a:rPr lang="en-GB" sz="2400"/>
              <a:t> </a:t>
            </a:r>
            <a:r>
              <a:rPr lang="en-GB" sz="2400">
                <a:solidFill>
                  <a:schemeClr val="bg1"/>
                </a:solidFill>
              </a:rPr>
              <a:t>of the British Empire include:</a:t>
            </a:r>
          </a:p>
        </p:txBody>
      </p:sp>
      <p:sp>
        <p:nvSpPr>
          <p:cNvPr id="30725" name="Text Box 5"/>
          <p:cNvSpPr txBox="1">
            <a:spLocks noChangeArrowheads="1"/>
          </p:cNvSpPr>
          <p:nvPr/>
        </p:nvSpPr>
        <p:spPr bwMode="auto">
          <a:xfrm>
            <a:off x="539750" y="2060575"/>
            <a:ext cx="7993063" cy="457200"/>
          </a:xfrm>
          <a:prstGeom prst="rect">
            <a:avLst/>
          </a:prstGeom>
          <a:solidFill>
            <a:schemeClr val="tx1"/>
          </a:solidFill>
          <a:ln w="9525">
            <a:noFill/>
            <a:miter lim="800000"/>
            <a:headEnd/>
            <a:tailEnd/>
          </a:ln>
        </p:spPr>
        <p:txBody>
          <a:bodyPr>
            <a:spAutoFit/>
          </a:bodyPr>
          <a:lstStyle/>
          <a:p>
            <a:pPr>
              <a:buFontTx/>
              <a:buChar char="•"/>
            </a:pPr>
            <a:r>
              <a:rPr lang="en-GB" sz="2400">
                <a:solidFill>
                  <a:schemeClr val="bg1"/>
                </a:solidFill>
              </a:rPr>
              <a:t>   English is the universal language of trade.</a:t>
            </a:r>
            <a:endParaRPr lang="en-GB" b="1">
              <a:solidFill>
                <a:schemeClr val="accent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Britishempire_1886_base"/>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1747" name="Text Box 3"/>
          <p:cNvSpPr txBox="1">
            <a:spLocks noChangeArrowheads="1"/>
          </p:cNvSpPr>
          <p:nvPr/>
        </p:nvSpPr>
        <p:spPr bwMode="auto">
          <a:xfrm>
            <a:off x="611188" y="260350"/>
            <a:ext cx="7993062" cy="641350"/>
          </a:xfrm>
          <a:prstGeom prst="rect">
            <a:avLst/>
          </a:prstGeom>
          <a:noFill/>
          <a:ln w="9525">
            <a:noFill/>
            <a:miter lim="800000"/>
            <a:headEnd/>
            <a:tailEnd/>
          </a:ln>
        </p:spPr>
        <p:txBody>
          <a:bodyPr>
            <a:spAutoFit/>
          </a:bodyPr>
          <a:lstStyle/>
          <a:p>
            <a:pPr algn="ctr">
              <a:spcBef>
                <a:spcPct val="50000"/>
              </a:spcBef>
            </a:pPr>
            <a:r>
              <a:rPr lang="en-GB" sz="3600" b="1">
                <a:solidFill>
                  <a:schemeClr val="accent1"/>
                </a:solidFill>
              </a:rPr>
              <a:t>The British Empire</a:t>
            </a:r>
          </a:p>
        </p:txBody>
      </p:sp>
      <p:sp>
        <p:nvSpPr>
          <p:cNvPr id="31748" name="Text Box 4"/>
          <p:cNvSpPr txBox="1">
            <a:spLocks noChangeArrowheads="1"/>
          </p:cNvSpPr>
          <p:nvPr/>
        </p:nvSpPr>
        <p:spPr bwMode="auto">
          <a:xfrm>
            <a:off x="539750" y="1268413"/>
            <a:ext cx="7993063" cy="457200"/>
          </a:xfrm>
          <a:prstGeom prst="rect">
            <a:avLst/>
          </a:prstGeom>
          <a:solidFill>
            <a:schemeClr val="tx1"/>
          </a:solidFill>
          <a:ln w="9525">
            <a:noFill/>
            <a:miter lim="800000"/>
            <a:headEnd/>
            <a:tailEnd/>
          </a:ln>
        </p:spPr>
        <p:txBody>
          <a:bodyPr>
            <a:spAutoFit/>
          </a:bodyPr>
          <a:lstStyle/>
          <a:p>
            <a:r>
              <a:rPr lang="en-GB" sz="2400">
                <a:solidFill>
                  <a:schemeClr val="bg1"/>
                </a:solidFill>
              </a:rPr>
              <a:t>Legacies</a:t>
            </a:r>
            <a:r>
              <a:rPr lang="en-GB" sz="2400"/>
              <a:t> </a:t>
            </a:r>
            <a:r>
              <a:rPr lang="en-GB" sz="2400">
                <a:solidFill>
                  <a:schemeClr val="bg1"/>
                </a:solidFill>
              </a:rPr>
              <a:t>of the British Empire include:</a:t>
            </a:r>
          </a:p>
        </p:txBody>
      </p:sp>
      <p:sp>
        <p:nvSpPr>
          <p:cNvPr id="31749" name="Text Box 5"/>
          <p:cNvSpPr txBox="1">
            <a:spLocks noChangeArrowheads="1"/>
          </p:cNvSpPr>
          <p:nvPr/>
        </p:nvSpPr>
        <p:spPr bwMode="auto">
          <a:xfrm>
            <a:off x="539750" y="2060575"/>
            <a:ext cx="7993063" cy="822325"/>
          </a:xfrm>
          <a:prstGeom prst="rect">
            <a:avLst/>
          </a:prstGeom>
          <a:solidFill>
            <a:schemeClr val="tx1"/>
          </a:solidFill>
          <a:ln w="9525">
            <a:noFill/>
            <a:miter lim="800000"/>
            <a:headEnd/>
            <a:tailEnd/>
          </a:ln>
        </p:spPr>
        <p:txBody>
          <a:bodyPr>
            <a:spAutoFit/>
          </a:bodyPr>
          <a:lstStyle/>
          <a:p>
            <a:pPr>
              <a:buFontTx/>
              <a:buChar char="•"/>
            </a:pPr>
            <a:r>
              <a:rPr lang="en-GB" sz="2400">
                <a:solidFill>
                  <a:schemeClr val="bg1"/>
                </a:solidFill>
              </a:rPr>
              <a:t>   The belief that </a:t>
            </a:r>
            <a:r>
              <a:rPr lang="en-US" sz="2400">
                <a:solidFill>
                  <a:schemeClr val="bg1"/>
                </a:solidFill>
              </a:rPr>
              <a:t>parliaments, </a:t>
            </a:r>
            <a:r>
              <a:rPr lang="en-GB" sz="2400">
                <a:solidFill>
                  <a:schemeClr val="bg1"/>
                </a:solidFill>
              </a:rPr>
              <a:t>freedom, democracy and the rule of law are GOOD THINGS.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611188" y="260350"/>
            <a:ext cx="7993062" cy="641350"/>
          </a:xfrm>
          <a:prstGeom prst="rect">
            <a:avLst/>
          </a:prstGeom>
          <a:noFill/>
          <a:ln w="9525">
            <a:noFill/>
            <a:miter lim="800000"/>
            <a:headEnd/>
            <a:tailEnd/>
          </a:ln>
        </p:spPr>
        <p:txBody>
          <a:bodyPr>
            <a:spAutoFit/>
          </a:bodyPr>
          <a:lstStyle/>
          <a:p>
            <a:pPr algn="ctr">
              <a:spcBef>
                <a:spcPct val="50000"/>
              </a:spcBef>
            </a:pPr>
            <a:r>
              <a:rPr lang="en-GB" sz="3600" b="1">
                <a:solidFill>
                  <a:schemeClr val="accent1"/>
                </a:solidFill>
              </a:rPr>
              <a:t>The British Empire</a:t>
            </a:r>
          </a:p>
        </p:txBody>
      </p:sp>
      <p:pic>
        <p:nvPicPr>
          <p:cNvPr id="5123" name="Picture 3" descr="Britishempire_1886"/>
          <p:cNvPicPr>
            <a:picLocks noChangeAspect="1" noChangeArrowheads="1"/>
          </p:cNvPicPr>
          <p:nvPr/>
        </p:nvPicPr>
        <p:blipFill>
          <a:blip r:embed="rId3" cstate="print"/>
          <a:srcRect/>
          <a:stretch>
            <a:fillRect/>
          </a:stretch>
        </p:blipFill>
        <p:spPr bwMode="auto">
          <a:xfrm>
            <a:off x="755650" y="1052513"/>
            <a:ext cx="7704138" cy="4510087"/>
          </a:xfrm>
          <a:prstGeom prst="rect">
            <a:avLst/>
          </a:prstGeom>
          <a:noFill/>
          <a:ln w="9525">
            <a:noFill/>
            <a:miter lim="800000"/>
            <a:headEnd/>
            <a:tailEnd/>
          </a:ln>
        </p:spPr>
      </p:pic>
      <p:sp>
        <p:nvSpPr>
          <p:cNvPr id="5124" name="Text Box 4"/>
          <p:cNvSpPr txBox="1">
            <a:spLocks noChangeArrowheads="1"/>
          </p:cNvSpPr>
          <p:nvPr/>
        </p:nvSpPr>
        <p:spPr bwMode="auto">
          <a:xfrm>
            <a:off x="539750" y="5734050"/>
            <a:ext cx="8208963" cy="822325"/>
          </a:xfrm>
          <a:prstGeom prst="rect">
            <a:avLst/>
          </a:prstGeom>
          <a:noFill/>
          <a:ln w="9525">
            <a:noFill/>
            <a:miter lim="800000"/>
            <a:headEnd/>
            <a:tailEnd/>
          </a:ln>
        </p:spPr>
        <p:txBody>
          <a:bodyPr>
            <a:spAutoFit/>
          </a:bodyPr>
          <a:lstStyle/>
          <a:p>
            <a:pPr>
              <a:spcBef>
                <a:spcPct val="50000"/>
              </a:spcBef>
            </a:pPr>
            <a:r>
              <a:rPr lang="en-GB" sz="2400"/>
              <a:t>1886 – ‘the pink bits’; the Imperial Federation is fascinated with the range of peoples and cultures in the Empire.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Britishempire_1886_base"/>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2771" name="Text Box 3"/>
          <p:cNvSpPr txBox="1">
            <a:spLocks noChangeArrowheads="1"/>
          </p:cNvSpPr>
          <p:nvPr/>
        </p:nvSpPr>
        <p:spPr bwMode="auto">
          <a:xfrm>
            <a:off x="611188" y="260350"/>
            <a:ext cx="7993062" cy="641350"/>
          </a:xfrm>
          <a:prstGeom prst="rect">
            <a:avLst/>
          </a:prstGeom>
          <a:noFill/>
          <a:ln w="9525">
            <a:noFill/>
            <a:miter lim="800000"/>
            <a:headEnd/>
            <a:tailEnd/>
          </a:ln>
        </p:spPr>
        <p:txBody>
          <a:bodyPr>
            <a:spAutoFit/>
          </a:bodyPr>
          <a:lstStyle/>
          <a:p>
            <a:pPr algn="ctr">
              <a:spcBef>
                <a:spcPct val="50000"/>
              </a:spcBef>
            </a:pPr>
            <a:r>
              <a:rPr lang="en-GB" sz="3600" b="1">
                <a:solidFill>
                  <a:schemeClr val="accent1"/>
                </a:solidFill>
              </a:rPr>
              <a:t>The British Empire</a:t>
            </a:r>
          </a:p>
        </p:txBody>
      </p:sp>
      <p:sp>
        <p:nvSpPr>
          <p:cNvPr id="32772" name="Text Box 4"/>
          <p:cNvSpPr txBox="1">
            <a:spLocks noChangeArrowheads="1"/>
          </p:cNvSpPr>
          <p:nvPr/>
        </p:nvSpPr>
        <p:spPr bwMode="auto">
          <a:xfrm>
            <a:off x="539750" y="1268413"/>
            <a:ext cx="7993063" cy="457200"/>
          </a:xfrm>
          <a:prstGeom prst="rect">
            <a:avLst/>
          </a:prstGeom>
          <a:solidFill>
            <a:schemeClr val="tx1"/>
          </a:solidFill>
          <a:ln w="9525">
            <a:noFill/>
            <a:miter lim="800000"/>
            <a:headEnd/>
            <a:tailEnd/>
          </a:ln>
        </p:spPr>
        <p:txBody>
          <a:bodyPr>
            <a:spAutoFit/>
          </a:bodyPr>
          <a:lstStyle/>
          <a:p>
            <a:r>
              <a:rPr lang="en-GB" sz="2400">
                <a:solidFill>
                  <a:schemeClr val="bg1"/>
                </a:solidFill>
              </a:rPr>
              <a:t>Legacies</a:t>
            </a:r>
            <a:r>
              <a:rPr lang="en-GB" sz="2400"/>
              <a:t> </a:t>
            </a:r>
            <a:r>
              <a:rPr lang="en-GB" sz="2400">
                <a:solidFill>
                  <a:schemeClr val="bg1"/>
                </a:solidFill>
              </a:rPr>
              <a:t>of the British Empire include:</a:t>
            </a:r>
          </a:p>
        </p:txBody>
      </p:sp>
      <p:sp>
        <p:nvSpPr>
          <p:cNvPr id="32773" name="Text Box 5"/>
          <p:cNvSpPr txBox="1">
            <a:spLocks noChangeArrowheads="1"/>
          </p:cNvSpPr>
          <p:nvPr/>
        </p:nvSpPr>
        <p:spPr bwMode="auto">
          <a:xfrm>
            <a:off x="539750" y="2060575"/>
            <a:ext cx="7993063" cy="457200"/>
          </a:xfrm>
          <a:prstGeom prst="rect">
            <a:avLst/>
          </a:prstGeom>
          <a:solidFill>
            <a:schemeClr val="tx1"/>
          </a:solidFill>
          <a:ln w="9525">
            <a:noFill/>
            <a:miter lim="800000"/>
            <a:headEnd/>
            <a:tailEnd/>
          </a:ln>
        </p:spPr>
        <p:txBody>
          <a:bodyPr>
            <a:spAutoFit/>
          </a:bodyPr>
          <a:lstStyle/>
          <a:p>
            <a:pPr>
              <a:buFontTx/>
              <a:buChar char="•"/>
            </a:pPr>
            <a:r>
              <a:rPr lang="en-GB" sz="2400">
                <a:solidFill>
                  <a:schemeClr val="bg1"/>
                </a:solidFill>
              </a:rPr>
              <a:t>   </a:t>
            </a:r>
            <a:r>
              <a:rPr lang="en-US" sz="2400">
                <a:solidFill>
                  <a:schemeClr val="bg1"/>
                </a:solidFill>
              </a:rPr>
              <a:t>School, universities and a liberal system of education</a:t>
            </a:r>
            <a:r>
              <a:rPr lang="en-GB" sz="2400">
                <a:solidFill>
                  <a:schemeClr val="bg1"/>
                </a:solidFill>
              </a:rPr>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Britishempire_1886_base"/>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3795" name="Text Box 3"/>
          <p:cNvSpPr txBox="1">
            <a:spLocks noChangeArrowheads="1"/>
          </p:cNvSpPr>
          <p:nvPr/>
        </p:nvSpPr>
        <p:spPr bwMode="auto">
          <a:xfrm>
            <a:off x="611188" y="260350"/>
            <a:ext cx="7993062" cy="641350"/>
          </a:xfrm>
          <a:prstGeom prst="rect">
            <a:avLst/>
          </a:prstGeom>
          <a:noFill/>
          <a:ln w="9525">
            <a:noFill/>
            <a:miter lim="800000"/>
            <a:headEnd/>
            <a:tailEnd/>
          </a:ln>
        </p:spPr>
        <p:txBody>
          <a:bodyPr>
            <a:spAutoFit/>
          </a:bodyPr>
          <a:lstStyle/>
          <a:p>
            <a:pPr algn="ctr">
              <a:spcBef>
                <a:spcPct val="50000"/>
              </a:spcBef>
            </a:pPr>
            <a:r>
              <a:rPr lang="en-GB" sz="3600" b="1">
                <a:solidFill>
                  <a:schemeClr val="accent1"/>
                </a:solidFill>
              </a:rPr>
              <a:t>The British Empire</a:t>
            </a:r>
          </a:p>
        </p:txBody>
      </p:sp>
      <p:sp>
        <p:nvSpPr>
          <p:cNvPr id="33796" name="Text Box 4"/>
          <p:cNvSpPr txBox="1">
            <a:spLocks noChangeArrowheads="1"/>
          </p:cNvSpPr>
          <p:nvPr/>
        </p:nvSpPr>
        <p:spPr bwMode="auto">
          <a:xfrm>
            <a:off x="539750" y="1268413"/>
            <a:ext cx="7993063" cy="457200"/>
          </a:xfrm>
          <a:prstGeom prst="rect">
            <a:avLst/>
          </a:prstGeom>
          <a:solidFill>
            <a:schemeClr val="tx1"/>
          </a:solidFill>
          <a:ln w="9525">
            <a:noFill/>
            <a:miter lim="800000"/>
            <a:headEnd/>
            <a:tailEnd/>
          </a:ln>
        </p:spPr>
        <p:txBody>
          <a:bodyPr>
            <a:spAutoFit/>
          </a:bodyPr>
          <a:lstStyle/>
          <a:p>
            <a:r>
              <a:rPr lang="en-GB" sz="2400">
                <a:solidFill>
                  <a:schemeClr val="bg1"/>
                </a:solidFill>
              </a:rPr>
              <a:t>Legacies</a:t>
            </a:r>
            <a:r>
              <a:rPr lang="en-GB" sz="2400"/>
              <a:t> </a:t>
            </a:r>
            <a:r>
              <a:rPr lang="en-GB" sz="2400">
                <a:solidFill>
                  <a:schemeClr val="bg1"/>
                </a:solidFill>
              </a:rPr>
              <a:t>of</a:t>
            </a:r>
            <a:r>
              <a:rPr lang="en-GB" sz="2400"/>
              <a:t> </a:t>
            </a:r>
            <a:r>
              <a:rPr lang="en-GB" sz="2400">
                <a:solidFill>
                  <a:schemeClr val="bg1"/>
                </a:solidFill>
              </a:rPr>
              <a:t>the British Empire include:</a:t>
            </a:r>
          </a:p>
        </p:txBody>
      </p:sp>
      <p:sp>
        <p:nvSpPr>
          <p:cNvPr id="33797" name="Text Box 5"/>
          <p:cNvSpPr txBox="1">
            <a:spLocks noChangeArrowheads="1"/>
          </p:cNvSpPr>
          <p:nvPr/>
        </p:nvSpPr>
        <p:spPr bwMode="auto">
          <a:xfrm>
            <a:off x="539750" y="2060575"/>
            <a:ext cx="7993063" cy="457200"/>
          </a:xfrm>
          <a:prstGeom prst="rect">
            <a:avLst/>
          </a:prstGeom>
          <a:solidFill>
            <a:schemeClr val="tx1"/>
          </a:solidFill>
          <a:ln w="9525">
            <a:noFill/>
            <a:miter lim="800000"/>
            <a:headEnd/>
            <a:tailEnd/>
          </a:ln>
        </p:spPr>
        <p:txBody>
          <a:bodyPr>
            <a:spAutoFit/>
          </a:bodyPr>
          <a:lstStyle/>
          <a:p>
            <a:pPr>
              <a:buFontTx/>
              <a:buChar char="•"/>
            </a:pPr>
            <a:r>
              <a:rPr lang="en-GB" sz="2400">
                <a:solidFill>
                  <a:schemeClr val="bg1"/>
                </a:solidFill>
              </a:rPr>
              <a:t>   A cure for malaria.</a:t>
            </a:r>
            <a:endParaRPr lang="en-GB" b="1">
              <a:solidFill>
                <a:schemeClr val="accent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Britishempire_1886_base"/>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4819" name="Text Box 3"/>
          <p:cNvSpPr txBox="1">
            <a:spLocks noChangeArrowheads="1"/>
          </p:cNvSpPr>
          <p:nvPr/>
        </p:nvSpPr>
        <p:spPr bwMode="auto">
          <a:xfrm>
            <a:off x="611188" y="260350"/>
            <a:ext cx="7993062" cy="641350"/>
          </a:xfrm>
          <a:prstGeom prst="rect">
            <a:avLst/>
          </a:prstGeom>
          <a:noFill/>
          <a:ln w="9525">
            <a:noFill/>
            <a:miter lim="800000"/>
            <a:headEnd/>
            <a:tailEnd/>
          </a:ln>
        </p:spPr>
        <p:txBody>
          <a:bodyPr>
            <a:spAutoFit/>
          </a:bodyPr>
          <a:lstStyle/>
          <a:p>
            <a:pPr algn="ctr">
              <a:spcBef>
                <a:spcPct val="50000"/>
              </a:spcBef>
            </a:pPr>
            <a:r>
              <a:rPr lang="en-GB" sz="3600" b="1">
                <a:solidFill>
                  <a:schemeClr val="accent1"/>
                </a:solidFill>
              </a:rPr>
              <a:t>The British Empire</a:t>
            </a:r>
          </a:p>
        </p:txBody>
      </p:sp>
      <p:sp>
        <p:nvSpPr>
          <p:cNvPr id="34820" name="Text Box 5"/>
          <p:cNvSpPr txBox="1">
            <a:spLocks noChangeArrowheads="1"/>
          </p:cNvSpPr>
          <p:nvPr/>
        </p:nvSpPr>
        <p:spPr bwMode="auto">
          <a:xfrm>
            <a:off x="539750" y="2060575"/>
            <a:ext cx="8135938" cy="457200"/>
          </a:xfrm>
          <a:prstGeom prst="rect">
            <a:avLst/>
          </a:prstGeom>
          <a:solidFill>
            <a:schemeClr val="tx1"/>
          </a:solidFill>
          <a:ln w="9525">
            <a:noFill/>
            <a:miter lim="800000"/>
            <a:headEnd/>
            <a:tailEnd/>
          </a:ln>
        </p:spPr>
        <p:txBody>
          <a:bodyPr>
            <a:spAutoFit/>
          </a:bodyPr>
          <a:lstStyle/>
          <a:p>
            <a:pPr>
              <a:buFontTx/>
              <a:buChar char="•"/>
            </a:pPr>
            <a:r>
              <a:rPr lang="en-GB" sz="2400">
                <a:solidFill>
                  <a:schemeClr val="bg1"/>
                </a:solidFill>
              </a:rPr>
              <a:t>   The Christian faith and the worldwide Anglican Church.</a:t>
            </a:r>
            <a:endParaRPr lang="en-GB" b="1">
              <a:solidFill>
                <a:schemeClr val="accent1"/>
              </a:solidFill>
            </a:endParaRPr>
          </a:p>
        </p:txBody>
      </p:sp>
      <p:sp>
        <p:nvSpPr>
          <p:cNvPr id="34821" name="Text Box 6"/>
          <p:cNvSpPr txBox="1">
            <a:spLocks noChangeArrowheads="1"/>
          </p:cNvSpPr>
          <p:nvPr/>
        </p:nvSpPr>
        <p:spPr bwMode="auto">
          <a:xfrm>
            <a:off x="539750" y="1268413"/>
            <a:ext cx="7993063" cy="457200"/>
          </a:xfrm>
          <a:prstGeom prst="rect">
            <a:avLst/>
          </a:prstGeom>
          <a:solidFill>
            <a:schemeClr val="tx1"/>
          </a:solidFill>
          <a:ln w="9525">
            <a:noFill/>
            <a:miter lim="800000"/>
            <a:headEnd/>
            <a:tailEnd/>
          </a:ln>
        </p:spPr>
        <p:txBody>
          <a:bodyPr>
            <a:spAutoFit/>
          </a:bodyPr>
          <a:lstStyle/>
          <a:p>
            <a:r>
              <a:rPr lang="en-GB" sz="2400">
                <a:solidFill>
                  <a:schemeClr val="bg1"/>
                </a:solidFill>
              </a:rPr>
              <a:t>Legacies</a:t>
            </a:r>
            <a:r>
              <a:rPr lang="en-GB" sz="2400"/>
              <a:t> </a:t>
            </a:r>
            <a:r>
              <a:rPr lang="en-GB" sz="2400">
                <a:solidFill>
                  <a:schemeClr val="bg1"/>
                </a:solidFill>
              </a:rPr>
              <a:t>of</a:t>
            </a:r>
            <a:r>
              <a:rPr lang="en-GB" sz="2400"/>
              <a:t> </a:t>
            </a:r>
            <a:r>
              <a:rPr lang="en-GB" sz="2400">
                <a:solidFill>
                  <a:schemeClr val="bg1"/>
                </a:solidFill>
              </a:rPr>
              <a:t>the British Empire include: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Britishempire_1886_base"/>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5843" name="Text Box 3"/>
          <p:cNvSpPr txBox="1">
            <a:spLocks noChangeArrowheads="1"/>
          </p:cNvSpPr>
          <p:nvPr/>
        </p:nvSpPr>
        <p:spPr bwMode="auto">
          <a:xfrm>
            <a:off x="611188" y="260350"/>
            <a:ext cx="7993062" cy="641350"/>
          </a:xfrm>
          <a:prstGeom prst="rect">
            <a:avLst/>
          </a:prstGeom>
          <a:noFill/>
          <a:ln w="9525">
            <a:noFill/>
            <a:miter lim="800000"/>
            <a:headEnd/>
            <a:tailEnd/>
          </a:ln>
        </p:spPr>
        <p:txBody>
          <a:bodyPr>
            <a:spAutoFit/>
          </a:bodyPr>
          <a:lstStyle/>
          <a:p>
            <a:pPr algn="ctr">
              <a:spcBef>
                <a:spcPct val="50000"/>
              </a:spcBef>
            </a:pPr>
            <a:r>
              <a:rPr lang="en-GB" sz="3600" b="1">
                <a:solidFill>
                  <a:schemeClr val="accent1"/>
                </a:solidFill>
              </a:rPr>
              <a:t>The British Empire</a:t>
            </a:r>
          </a:p>
        </p:txBody>
      </p:sp>
      <p:sp>
        <p:nvSpPr>
          <p:cNvPr id="35844" name="Text Box 5"/>
          <p:cNvSpPr txBox="1">
            <a:spLocks noChangeArrowheads="1"/>
          </p:cNvSpPr>
          <p:nvPr/>
        </p:nvSpPr>
        <p:spPr bwMode="auto">
          <a:xfrm>
            <a:off x="539750" y="2060575"/>
            <a:ext cx="7993063" cy="457200"/>
          </a:xfrm>
          <a:prstGeom prst="rect">
            <a:avLst/>
          </a:prstGeom>
          <a:solidFill>
            <a:schemeClr val="tx1"/>
          </a:solidFill>
          <a:ln w="9525">
            <a:noFill/>
            <a:miter lim="800000"/>
            <a:headEnd/>
            <a:tailEnd/>
          </a:ln>
        </p:spPr>
        <p:txBody>
          <a:bodyPr>
            <a:spAutoFit/>
          </a:bodyPr>
          <a:lstStyle/>
          <a:p>
            <a:pPr>
              <a:buFontTx/>
              <a:buChar char="•"/>
            </a:pPr>
            <a:r>
              <a:rPr lang="en-GB" sz="2400">
                <a:solidFill>
                  <a:schemeClr val="bg1"/>
                </a:solidFill>
              </a:rPr>
              <a:t>   Bureaucracy, and trains.</a:t>
            </a:r>
            <a:endParaRPr lang="en-GB" b="1">
              <a:solidFill>
                <a:schemeClr val="accent1"/>
              </a:solidFill>
            </a:endParaRPr>
          </a:p>
        </p:txBody>
      </p:sp>
      <p:sp>
        <p:nvSpPr>
          <p:cNvPr id="35845" name="Text Box 6"/>
          <p:cNvSpPr txBox="1">
            <a:spLocks noChangeArrowheads="1"/>
          </p:cNvSpPr>
          <p:nvPr/>
        </p:nvSpPr>
        <p:spPr bwMode="auto">
          <a:xfrm>
            <a:off x="539750" y="1268413"/>
            <a:ext cx="7993063" cy="457200"/>
          </a:xfrm>
          <a:prstGeom prst="rect">
            <a:avLst/>
          </a:prstGeom>
          <a:solidFill>
            <a:schemeClr val="tx1"/>
          </a:solidFill>
          <a:ln w="9525">
            <a:noFill/>
            <a:miter lim="800000"/>
            <a:headEnd/>
            <a:tailEnd/>
          </a:ln>
        </p:spPr>
        <p:txBody>
          <a:bodyPr>
            <a:spAutoFit/>
          </a:bodyPr>
          <a:lstStyle/>
          <a:p>
            <a:r>
              <a:rPr lang="en-GB" sz="2400">
                <a:solidFill>
                  <a:schemeClr val="bg1"/>
                </a:solidFill>
              </a:rPr>
              <a:t>Legacies</a:t>
            </a:r>
            <a:r>
              <a:rPr lang="en-GB" sz="2400"/>
              <a:t> </a:t>
            </a:r>
            <a:r>
              <a:rPr lang="en-GB" sz="2400">
                <a:solidFill>
                  <a:schemeClr val="bg1"/>
                </a:solidFill>
              </a:rPr>
              <a:t>of</a:t>
            </a:r>
            <a:r>
              <a:rPr lang="en-GB" sz="2400"/>
              <a:t> </a:t>
            </a:r>
            <a:r>
              <a:rPr lang="en-GB" sz="2400">
                <a:solidFill>
                  <a:schemeClr val="bg1"/>
                </a:solidFill>
              </a:rPr>
              <a:t>the British Empire include: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Britishempire_1886_base"/>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6867" name="Text Box 3"/>
          <p:cNvSpPr txBox="1">
            <a:spLocks noChangeArrowheads="1"/>
          </p:cNvSpPr>
          <p:nvPr/>
        </p:nvSpPr>
        <p:spPr bwMode="auto">
          <a:xfrm>
            <a:off x="611188" y="260350"/>
            <a:ext cx="7993062" cy="641350"/>
          </a:xfrm>
          <a:prstGeom prst="rect">
            <a:avLst/>
          </a:prstGeom>
          <a:noFill/>
          <a:ln w="9525">
            <a:noFill/>
            <a:miter lim="800000"/>
            <a:headEnd/>
            <a:tailEnd/>
          </a:ln>
        </p:spPr>
        <p:txBody>
          <a:bodyPr>
            <a:spAutoFit/>
          </a:bodyPr>
          <a:lstStyle/>
          <a:p>
            <a:pPr algn="ctr">
              <a:spcBef>
                <a:spcPct val="50000"/>
              </a:spcBef>
            </a:pPr>
            <a:r>
              <a:rPr lang="en-GB" sz="3600" b="1">
                <a:solidFill>
                  <a:schemeClr val="accent1"/>
                </a:solidFill>
              </a:rPr>
              <a:t>The British Empire</a:t>
            </a:r>
          </a:p>
        </p:txBody>
      </p:sp>
      <p:sp>
        <p:nvSpPr>
          <p:cNvPr id="36868" name="Text Box 5"/>
          <p:cNvSpPr txBox="1">
            <a:spLocks noChangeArrowheads="1"/>
          </p:cNvSpPr>
          <p:nvPr/>
        </p:nvSpPr>
        <p:spPr bwMode="auto">
          <a:xfrm>
            <a:off x="539750" y="2060575"/>
            <a:ext cx="7993063" cy="457200"/>
          </a:xfrm>
          <a:prstGeom prst="rect">
            <a:avLst/>
          </a:prstGeom>
          <a:solidFill>
            <a:schemeClr val="tx1"/>
          </a:solidFill>
          <a:ln w="9525">
            <a:noFill/>
            <a:miter lim="800000"/>
            <a:headEnd/>
            <a:tailEnd/>
          </a:ln>
        </p:spPr>
        <p:txBody>
          <a:bodyPr>
            <a:spAutoFit/>
          </a:bodyPr>
          <a:lstStyle/>
          <a:p>
            <a:pPr>
              <a:buFontTx/>
              <a:buChar char="•"/>
            </a:pPr>
            <a:r>
              <a:rPr lang="en-GB" sz="2400">
                <a:solidFill>
                  <a:schemeClr val="bg1"/>
                </a:solidFill>
              </a:rPr>
              <a:t>   World trade, capitalism and globalization.</a:t>
            </a:r>
            <a:endParaRPr lang="en-GB" b="1">
              <a:solidFill>
                <a:schemeClr val="accent1"/>
              </a:solidFill>
            </a:endParaRPr>
          </a:p>
        </p:txBody>
      </p:sp>
      <p:sp>
        <p:nvSpPr>
          <p:cNvPr id="36869" name="Text Box 6"/>
          <p:cNvSpPr txBox="1">
            <a:spLocks noChangeArrowheads="1"/>
          </p:cNvSpPr>
          <p:nvPr/>
        </p:nvSpPr>
        <p:spPr bwMode="auto">
          <a:xfrm>
            <a:off x="539750" y="1268413"/>
            <a:ext cx="7993063" cy="457200"/>
          </a:xfrm>
          <a:prstGeom prst="rect">
            <a:avLst/>
          </a:prstGeom>
          <a:solidFill>
            <a:schemeClr val="tx1"/>
          </a:solidFill>
          <a:ln w="9525">
            <a:noFill/>
            <a:miter lim="800000"/>
            <a:headEnd/>
            <a:tailEnd/>
          </a:ln>
        </p:spPr>
        <p:txBody>
          <a:bodyPr>
            <a:spAutoFit/>
          </a:bodyPr>
          <a:lstStyle/>
          <a:p>
            <a:r>
              <a:rPr lang="en-GB" sz="2400">
                <a:solidFill>
                  <a:schemeClr val="bg1"/>
                </a:solidFill>
              </a:rPr>
              <a:t>Legacies</a:t>
            </a:r>
            <a:r>
              <a:rPr lang="en-GB" sz="2400"/>
              <a:t> </a:t>
            </a:r>
            <a:r>
              <a:rPr lang="en-GB" sz="2400">
                <a:solidFill>
                  <a:schemeClr val="bg1"/>
                </a:solidFill>
              </a:rPr>
              <a:t>of</a:t>
            </a:r>
            <a:r>
              <a:rPr lang="en-GB" sz="2400"/>
              <a:t> </a:t>
            </a:r>
            <a:r>
              <a:rPr lang="en-GB" sz="2400">
                <a:solidFill>
                  <a:schemeClr val="bg1"/>
                </a:solidFill>
              </a:rPr>
              <a:t>the British Empire include: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Britishempire_1886_base"/>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7891" name="Text Box 3"/>
          <p:cNvSpPr txBox="1">
            <a:spLocks noChangeArrowheads="1"/>
          </p:cNvSpPr>
          <p:nvPr/>
        </p:nvSpPr>
        <p:spPr bwMode="auto">
          <a:xfrm>
            <a:off x="611188" y="260350"/>
            <a:ext cx="7993062" cy="641350"/>
          </a:xfrm>
          <a:prstGeom prst="rect">
            <a:avLst/>
          </a:prstGeom>
          <a:noFill/>
          <a:ln w="9525">
            <a:noFill/>
            <a:miter lim="800000"/>
            <a:headEnd/>
            <a:tailEnd/>
          </a:ln>
        </p:spPr>
        <p:txBody>
          <a:bodyPr>
            <a:spAutoFit/>
          </a:bodyPr>
          <a:lstStyle/>
          <a:p>
            <a:pPr algn="ctr">
              <a:spcBef>
                <a:spcPct val="50000"/>
              </a:spcBef>
            </a:pPr>
            <a:r>
              <a:rPr lang="en-GB" sz="3600" b="1">
                <a:solidFill>
                  <a:schemeClr val="accent1"/>
                </a:solidFill>
              </a:rPr>
              <a:t>The British Empire</a:t>
            </a:r>
          </a:p>
        </p:txBody>
      </p:sp>
      <p:sp>
        <p:nvSpPr>
          <p:cNvPr id="37892" name="Text Box 5"/>
          <p:cNvSpPr txBox="1">
            <a:spLocks noChangeArrowheads="1"/>
          </p:cNvSpPr>
          <p:nvPr/>
        </p:nvSpPr>
        <p:spPr bwMode="auto">
          <a:xfrm>
            <a:off x="539750" y="2060575"/>
            <a:ext cx="7993063" cy="2955925"/>
          </a:xfrm>
          <a:prstGeom prst="rect">
            <a:avLst/>
          </a:prstGeom>
          <a:solidFill>
            <a:schemeClr val="tx1"/>
          </a:solidFill>
          <a:ln w="9525">
            <a:noFill/>
            <a:miter lim="800000"/>
            <a:headEnd/>
            <a:tailEnd/>
          </a:ln>
        </p:spPr>
        <p:txBody>
          <a:bodyPr>
            <a:spAutoFit/>
          </a:bodyPr>
          <a:lstStyle/>
          <a:p>
            <a:pPr>
              <a:buFontTx/>
              <a:buChar char="•"/>
            </a:pPr>
            <a:r>
              <a:rPr lang="en-GB" sz="2400">
                <a:solidFill>
                  <a:schemeClr val="bg1"/>
                </a:solidFill>
              </a:rPr>
              <a:t>   Publicity – the Empire Press Rate.   </a:t>
            </a:r>
          </a:p>
          <a:p>
            <a:endParaRPr lang="en-GB" sz="2400">
              <a:solidFill>
                <a:schemeClr val="bg1"/>
              </a:solidFill>
            </a:endParaRPr>
          </a:p>
          <a:p>
            <a:pPr lvl="1"/>
            <a:r>
              <a:rPr lang="en-GB" sz="2000">
                <a:solidFill>
                  <a:schemeClr val="bg2"/>
                </a:solidFill>
              </a:rPr>
              <a:t>Because the British government wanted the different parts of the empire to know about each other, journalists were allowed to use the cable lines for only a penny a word.   </a:t>
            </a:r>
          </a:p>
          <a:p>
            <a:pPr lvl="1"/>
            <a:r>
              <a:rPr lang="en-GB" sz="2000">
                <a:solidFill>
                  <a:schemeClr val="bg2"/>
                </a:solidFill>
              </a:rPr>
              <a:t>Journalists from all over the world used this facility, with the result that some countries knew more about what was going on in the British Empire than they did about their own country.</a:t>
            </a:r>
          </a:p>
          <a:p>
            <a:pPr lvl="1"/>
            <a:r>
              <a:rPr lang="en-GB" sz="2000">
                <a:solidFill>
                  <a:schemeClr val="bg2"/>
                </a:solidFill>
              </a:rPr>
              <a:t>   </a:t>
            </a:r>
            <a:endParaRPr lang="en-GB" sz="2000" b="1">
              <a:solidFill>
                <a:schemeClr val="bg2"/>
              </a:solidFill>
            </a:endParaRPr>
          </a:p>
        </p:txBody>
      </p:sp>
      <p:sp>
        <p:nvSpPr>
          <p:cNvPr id="37893" name="Text Box 6"/>
          <p:cNvSpPr txBox="1">
            <a:spLocks noChangeArrowheads="1"/>
          </p:cNvSpPr>
          <p:nvPr/>
        </p:nvSpPr>
        <p:spPr bwMode="auto">
          <a:xfrm>
            <a:off x="539750" y="1270000"/>
            <a:ext cx="7993063" cy="457200"/>
          </a:xfrm>
          <a:prstGeom prst="rect">
            <a:avLst/>
          </a:prstGeom>
          <a:solidFill>
            <a:schemeClr val="tx1"/>
          </a:solidFill>
          <a:ln w="9525">
            <a:noFill/>
            <a:miter lim="800000"/>
            <a:headEnd/>
            <a:tailEnd/>
          </a:ln>
        </p:spPr>
        <p:txBody>
          <a:bodyPr>
            <a:spAutoFit/>
          </a:bodyPr>
          <a:lstStyle/>
          <a:p>
            <a:r>
              <a:rPr lang="en-GB" sz="2400">
                <a:solidFill>
                  <a:schemeClr val="bg1"/>
                </a:solidFill>
              </a:rPr>
              <a:t>Legacies</a:t>
            </a:r>
            <a:r>
              <a:rPr lang="en-GB" sz="2400"/>
              <a:t> </a:t>
            </a:r>
            <a:r>
              <a:rPr lang="en-GB" sz="2400">
                <a:solidFill>
                  <a:schemeClr val="bg1"/>
                </a:solidFill>
              </a:rPr>
              <a:t>of</a:t>
            </a:r>
            <a:r>
              <a:rPr lang="en-GB" sz="2400"/>
              <a:t> </a:t>
            </a:r>
            <a:r>
              <a:rPr lang="en-GB" sz="2400">
                <a:solidFill>
                  <a:schemeClr val="bg1"/>
                </a:solidFill>
              </a:rPr>
              <a:t>the British Empire include: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Britishempire_1886_base"/>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8915" name="Text Box 3"/>
          <p:cNvSpPr txBox="1">
            <a:spLocks noChangeArrowheads="1"/>
          </p:cNvSpPr>
          <p:nvPr/>
        </p:nvSpPr>
        <p:spPr bwMode="auto">
          <a:xfrm>
            <a:off x="611188" y="260350"/>
            <a:ext cx="7993062" cy="641350"/>
          </a:xfrm>
          <a:prstGeom prst="rect">
            <a:avLst/>
          </a:prstGeom>
          <a:noFill/>
          <a:ln w="9525">
            <a:noFill/>
            <a:miter lim="800000"/>
            <a:headEnd/>
            <a:tailEnd/>
          </a:ln>
        </p:spPr>
        <p:txBody>
          <a:bodyPr>
            <a:spAutoFit/>
          </a:bodyPr>
          <a:lstStyle/>
          <a:p>
            <a:pPr algn="ctr">
              <a:spcBef>
                <a:spcPct val="50000"/>
              </a:spcBef>
            </a:pPr>
            <a:r>
              <a:rPr lang="en-GB" sz="3600" b="1">
                <a:solidFill>
                  <a:schemeClr val="accent1"/>
                </a:solidFill>
              </a:rPr>
              <a:t>The British Empire</a:t>
            </a:r>
          </a:p>
        </p:txBody>
      </p:sp>
      <p:sp>
        <p:nvSpPr>
          <p:cNvPr id="38916" name="Text Box 5"/>
          <p:cNvSpPr txBox="1">
            <a:spLocks noChangeArrowheads="1"/>
          </p:cNvSpPr>
          <p:nvPr/>
        </p:nvSpPr>
        <p:spPr bwMode="auto">
          <a:xfrm>
            <a:off x="539750" y="2060575"/>
            <a:ext cx="7993063" cy="2041525"/>
          </a:xfrm>
          <a:prstGeom prst="rect">
            <a:avLst/>
          </a:prstGeom>
          <a:solidFill>
            <a:schemeClr val="tx1"/>
          </a:solidFill>
          <a:ln w="9525">
            <a:noFill/>
            <a:miter lim="800000"/>
            <a:headEnd/>
            <a:tailEnd/>
          </a:ln>
        </p:spPr>
        <p:txBody>
          <a:bodyPr>
            <a:spAutoFit/>
          </a:bodyPr>
          <a:lstStyle/>
          <a:p>
            <a:pPr>
              <a:buFontTx/>
              <a:buChar char="•"/>
            </a:pPr>
            <a:r>
              <a:rPr lang="en-GB" sz="2400">
                <a:solidFill>
                  <a:schemeClr val="bg1"/>
                </a:solidFill>
              </a:rPr>
              <a:t>   Britain’s multi-cultural society.</a:t>
            </a:r>
          </a:p>
          <a:p>
            <a:endParaRPr lang="en-GB" sz="2400">
              <a:solidFill>
                <a:schemeClr val="bg1"/>
              </a:solidFill>
            </a:endParaRPr>
          </a:p>
          <a:p>
            <a:pPr lvl="1"/>
            <a:r>
              <a:rPr lang="en-GB" sz="2000">
                <a:solidFill>
                  <a:schemeClr val="bg2"/>
                </a:solidFill>
              </a:rPr>
              <a:t>Britain has more than 300 languages and at least 14 faiths, and the Empire has permanently affected our language, sport, food, dress and politics.</a:t>
            </a:r>
          </a:p>
          <a:p>
            <a:pPr lvl="1"/>
            <a:r>
              <a:rPr lang="en-GB" sz="2000">
                <a:solidFill>
                  <a:schemeClr val="bg2"/>
                </a:solidFill>
              </a:rPr>
              <a:t>   </a:t>
            </a:r>
          </a:p>
        </p:txBody>
      </p:sp>
      <p:sp>
        <p:nvSpPr>
          <p:cNvPr id="38917" name="Text Box 6"/>
          <p:cNvSpPr txBox="1">
            <a:spLocks noChangeArrowheads="1"/>
          </p:cNvSpPr>
          <p:nvPr/>
        </p:nvSpPr>
        <p:spPr bwMode="auto">
          <a:xfrm>
            <a:off x="539750" y="1270000"/>
            <a:ext cx="7993063" cy="457200"/>
          </a:xfrm>
          <a:prstGeom prst="rect">
            <a:avLst/>
          </a:prstGeom>
          <a:solidFill>
            <a:schemeClr val="tx1"/>
          </a:solidFill>
          <a:ln w="9525">
            <a:noFill/>
            <a:miter lim="800000"/>
            <a:headEnd/>
            <a:tailEnd/>
          </a:ln>
        </p:spPr>
        <p:txBody>
          <a:bodyPr>
            <a:spAutoFit/>
          </a:bodyPr>
          <a:lstStyle/>
          <a:p>
            <a:r>
              <a:rPr lang="en-GB" sz="2400">
                <a:solidFill>
                  <a:schemeClr val="bg1"/>
                </a:solidFill>
              </a:rPr>
              <a:t>Legacies</a:t>
            </a:r>
            <a:r>
              <a:rPr lang="en-GB" sz="2400"/>
              <a:t> </a:t>
            </a:r>
            <a:r>
              <a:rPr lang="en-GB" sz="2400">
                <a:solidFill>
                  <a:schemeClr val="bg1"/>
                </a:solidFill>
              </a:rPr>
              <a:t>of</a:t>
            </a:r>
            <a:r>
              <a:rPr lang="en-GB" sz="2400"/>
              <a:t> </a:t>
            </a:r>
            <a:r>
              <a:rPr lang="en-GB" sz="2400">
                <a:solidFill>
                  <a:schemeClr val="bg1"/>
                </a:solidFill>
              </a:rPr>
              <a:t>the British Empire include: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Britishempire_1886_base"/>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9939" name="Text Box 3"/>
          <p:cNvSpPr txBox="1">
            <a:spLocks noChangeArrowheads="1"/>
          </p:cNvSpPr>
          <p:nvPr/>
        </p:nvSpPr>
        <p:spPr bwMode="auto">
          <a:xfrm>
            <a:off x="611188" y="260350"/>
            <a:ext cx="7993062" cy="641350"/>
          </a:xfrm>
          <a:prstGeom prst="rect">
            <a:avLst/>
          </a:prstGeom>
          <a:noFill/>
          <a:ln w="9525">
            <a:noFill/>
            <a:miter lim="800000"/>
            <a:headEnd/>
            <a:tailEnd/>
          </a:ln>
        </p:spPr>
        <p:txBody>
          <a:bodyPr>
            <a:spAutoFit/>
          </a:bodyPr>
          <a:lstStyle/>
          <a:p>
            <a:pPr algn="ctr">
              <a:spcBef>
                <a:spcPct val="50000"/>
              </a:spcBef>
            </a:pPr>
            <a:r>
              <a:rPr lang="en-GB" sz="3600" b="1">
                <a:solidFill>
                  <a:schemeClr val="accent1"/>
                </a:solidFill>
              </a:rPr>
              <a:t>The British Empire</a:t>
            </a:r>
          </a:p>
        </p:txBody>
      </p:sp>
      <p:sp>
        <p:nvSpPr>
          <p:cNvPr id="39940" name="Text Box 5"/>
          <p:cNvSpPr txBox="1">
            <a:spLocks noChangeArrowheads="1"/>
          </p:cNvSpPr>
          <p:nvPr/>
        </p:nvSpPr>
        <p:spPr bwMode="auto">
          <a:xfrm>
            <a:off x="539750" y="2060575"/>
            <a:ext cx="7993063" cy="2803525"/>
          </a:xfrm>
          <a:prstGeom prst="rect">
            <a:avLst/>
          </a:prstGeom>
          <a:solidFill>
            <a:schemeClr val="tx1"/>
          </a:solidFill>
          <a:ln w="9525">
            <a:noFill/>
            <a:miter lim="800000"/>
            <a:headEnd/>
            <a:tailEnd/>
          </a:ln>
        </p:spPr>
        <p:txBody>
          <a:bodyPr>
            <a:spAutoFit/>
          </a:bodyPr>
          <a:lstStyle/>
          <a:p>
            <a:pPr>
              <a:buFontTx/>
              <a:buChar char="•"/>
            </a:pPr>
            <a:r>
              <a:rPr lang="en-GB" sz="2400">
                <a:solidFill>
                  <a:schemeClr val="bg1"/>
                </a:solidFill>
              </a:rPr>
              <a:t>   The Commonwealth.   </a:t>
            </a:r>
          </a:p>
          <a:p>
            <a:endParaRPr lang="en-GB" sz="2400">
              <a:solidFill>
                <a:schemeClr val="bg1"/>
              </a:solidFill>
            </a:endParaRPr>
          </a:p>
          <a:p>
            <a:pPr lvl="1"/>
            <a:r>
              <a:rPr lang="en-GB" sz="2000">
                <a:solidFill>
                  <a:schemeClr val="bg2"/>
                </a:solidFill>
              </a:rPr>
              <a:t>Formed mainly from the former countries of the Empire, the Commonwealth is a voluntary association of 54 independent states.    It consists of 1.7 billion people - 30% of the world's population - and over a quarter of its land surface. </a:t>
            </a:r>
          </a:p>
          <a:p>
            <a:pPr lvl="1">
              <a:spcBef>
                <a:spcPct val="50000"/>
              </a:spcBef>
            </a:pPr>
            <a:r>
              <a:rPr lang="en-GB" sz="2000">
                <a:solidFill>
                  <a:schemeClr val="bg2"/>
                </a:solidFill>
              </a:rPr>
              <a:t>It includes Mozambique (a former Portuguese colony).</a:t>
            </a:r>
          </a:p>
          <a:p>
            <a:pPr lvl="1"/>
            <a:r>
              <a:rPr lang="en-GB" sz="2000">
                <a:solidFill>
                  <a:schemeClr val="bg2"/>
                </a:solidFill>
              </a:rPr>
              <a:t>   </a:t>
            </a:r>
          </a:p>
        </p:txBody>
      </p:sp>
      <p:sp>
        <p:nvSpPr>
          <p:cNvPr id="39941" name="Text Box 6"/>
          <p:cNvSpPr txBox="1">
            <a:spLocks noChangeArrowheads="1"/>
          </p:cNvSpPr>
          <p:nvPr/>
        </p:nvSpPr>
        <p:spPr bwMode="auto">
          <a:xfrm>
            <a:off x="539750" y="1270000"/>
            <a:ext cx="7993063" cy="457200"/>
          </a:xfrm>
          <a:prstGeom prst="rect">
            <a:avLst/>
          </a:prstGeom>
          <a:solidFill>
            <a:schemeClr val="tx1"/>
          </a:solidFill>
          <a:ln w="9525">
            <a:noFill/>
            <a:miter lim="800000"/>
            <a:headEnd/>
            <a:tailEnd/>
          </a:ln>
        </p:spPr>
        <p:txBody>
          <a:bodyPr>
            <a:spAutoFit/>
          </a:bodyPr>
          <a:lstStyle/>
          <a:p>
            <a:r>
              <a:rPr lang="en-GB" sz="2400">
                <a:solidFill>
                  <a:schemeClr val="bg1"/>
                </a:solidFill>
              </a:rPr>
              <a:t>Legacies</a:t>
            </a:r>
            <a:r>
              <a:rPr lang="en-GB" sz="2400"/>
              <a:t> </a:t>
            </a:r>
            <a:r>
              <a:rPr lang="en-GB" sz="2400">
                <a:solidFill>
                  <a:schemeClr val="bg1"/>
                </a:solidFill>
              </a:rPr>
              <a:t>of</a:t>
            </a:r>
            <a:r>
              <a:rPr lang="en-GB" sz="2400"/>
              <a:t> </a:t>
            </a:r>
            <a:r>
              <a:rPr lang="en-GB" sz="2400">
                <a:solidFill>
                  <a:schemeClr val="bg1"/>
                </a:solidFill>
              </a:rPr>
              <a:t>the British Empire include: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Britishempire_1886_base"/>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0963" name="Text Box 3"/>
          <p:cNvSpPr txBox="1">
            <a:spLocks noChangeArrowheads="1"/>
          </p:cNvSpPr>
          <p:nvPr/>
        </p:nvSpPr>
        <p:spPr bwMode="auto">
          <a:xfrm>
            <a:off x="611188" y="260350"/>
            <a:ext cx="7993062" cy="641350"/>
          </a:xfrm>
          <a:prstGeom prst="rect">
            <a:avLst/>
          </a:prstGeom>
          <a:noFill/>
          <a:ln w="9525">
            <a:noFill/>
            <a:miter lim="800000"/>
            <a:headEnd/>
            <a:tailEnd/>
          </a:ln>
        </p:spPr>
        <p:txBody>
          <a:bodyPr>
            <a:spAutoFit/>
          </a:bodyPr>
          <a:lstStyle/>
          <a:p>
            <a:pPr algn="ctr">
              <a:spcBef>
                <a:spcPct val="50000"/>
              </a:spcBef>
            </a:pPr>
            <a:r>
              <a:rPr lang="en-GB" sz="3600" b="1">
                <a:solidFill>
                  <a:schemeClr val="accent1"/>
                </a:solidFill>
              </a:rPr>
              <a:t>The British Empire</a:t>
            </a:r>
          </a:p>
        </p:txBody>
      </p:sp>
      <p:sp>
        <p:nvSpPr>
          <p:cNvPr id="40964" name="Text Box 4"/>
          <p:cNvSpPr txBox="1">
            <a:spLocks noChangeArrowheads="1"/>
          </p:cNvSpPr>
          <p:nvPr/>
        </p:nvSpPr>
        <p:spPr bwMode="auto">
          <a:xfrm>
            <a:off x="539750" y="1268413"/>
            <a:ext cx="7993063" cy="457200"/>
          </a:xfrm>
          <a:prstGeom prst="rect">
            <a:avLst/>
          </a:prstGeom>
          <a:solidFill>
            <a:schemeClr val="tx1"/>
          </a:solidFill>
          <a:ln w="9525">
            <a:noFill/>
            <a:miter lim="800000"/>
            <a:headEnd/>
            <a:tailEnd/>
          </a:ln>
        </p:spPr>
        <p:txBody>
          <a:bodyPr>
            <a:spAutoFit/>
          </a:bodyPr>
          <a:lstStyle/>
          <a:p>
            <a:r>
              <a:rPr lang="en-GB" sz="2400" b="1">
                <a:solidFill>
                  <a:schemeClr val="accent1"/>
                </a:solidFill>
              </a:rPr>
              <a:t>Negative</a:t>
            </a:r>
            <a:r>
              <a:rPr lang="en-GB" sz="2400">
                <a:solidFill>
                  <a:schemeClr val="bg1"/>
                </a:solidFill>
              </a:rPr>
              <a:t> consequences of the British Empire include:</a:t>
            </a:r>
            <a:endParaRPr lang="en-GB" b="1">
              <a:solidFill>
                <a:schemeClr val="accent1"/>
              </a:solidFill>
            </a:endParaRPr>
          </a:p>
        </p:txBody>
      </p:sp>
      <p:sp>
        <p:nvSpPr>
          <p:cNvPr id="40965" name="Text Box 6"/>
          <p:cNvSpPr txBox="1">
            <a:spLocks noChangeArrowheads="1"/>
          </p:cNvSpPr>
          <p:nvPr/>
        </p:nvSpPr>
        <p:spPr bwMode="auto">
          <a:xfrm>
            <a:off x="539750" y="2060575"/>
            <a:ext cx="7993063" cy="2498725"/>
          </a:xfrm>
          <a:prstGeom prst="rect">
            <a:avLst/>
          </a:prstGeom>
          <a:solidFill>
            <a:schemeClr val="tx1"/>
          </a:solidFill>
          <a:ln w="9525">
            <a:noFill/>
            <a:miter lim="800000"/>
            <a:headEnd/>
            <a:tailEnd/>
          </a:ln>
        </p:spPr>
        <p:txBody>
          <a:bodyPr>
            <a:spAutoFit/>
          </a:bodyPr>
          <a:lstStyle/>
          <a:p>
            <a:pPr>
              <a:buFontTx/>
              <a:buChar char="•"/>
            </a:pPr>
            <a:r>
              <a:rPr lang="en-GB" sz="2400">
                <a:solidFill>
                  <a:schemeClr val="bg1"/>
                </a:solidFill>
              </a:rPr>
              <a:t>   More than 40 wars.   </a:t>
            </a:r>
          </a:p>
          <a:p>
            <a:endParaRPr lang="en-GB" sz="2400">
              <a:solidFill>
                <a:schemeClr val="bg1"/>
              </a:solidFill>
            </a:endParaRPr>
          </a:p>
          <a:p>
            <a:pPr lvl="1"/>
            <a:r>
              <a:rPr lang="en-GB" sz="2000">
                <a:solidFill>
                  <a:schemeClr val="bg2"/>
                </a:solidFill>
              </a:rPr>
              <a:t>Contrary to popular belief the ‘Pax Britannica’ (a time of peace during which trade prospered) never happened.</a:t>
            </a:r>
          </a:p>
          <a:p>
            <a:pPr lvl="1">
              <a:spcBef>
                <a:spcPct val="50000"/>
              </a:spcBef>
            </a:pPr>
            <a:r>
              <a:rPr lang="en-GB" sz="2000">
                <a:solidFill>
                  <a:schemeClr val="bg2"/>
                </a:solidFill>
              </a:rPr>
              <a:t>Instead, Britain was constantly at war throughout most of the second half of the 19</a:t>
            </a:r>
            <a:r>
              <a:rPr lang="en-GB" sz="2000" baseline="30000">
                <a:solidFill>
                  <a:schemeClr val="bg2"/>
                </a:solidFill>
              </a:rPr>
              <a:t>th</a:t>
            </a:r>
            <a:r>
              <a:rPr lang="en-GB" sz="2000">
                <a:solidFill>
                  <a:schemeClr val="bg2"/>
                </a:solidFill>
              </a:rPr>
              <a:t> century.</a:t>
            </a:r>
          </a:p>
          <a:p>
            <a:pPr lvl="1"/>
            <a:r>
              <a:rPr lang="en-GB" sz="2000">
                <a:solidFill>
                  <a:schemeClr val="bg2"/>
                </a:solidFill>
              </a:rPr>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Britishempire_1886_base"/>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1987" name="Text Box 3"/>
          <p:cNvSpPr txBox="1">
            <a:spLocks noChangeArrowheads="1"/>
          </p:cNvSpPr>
          <p:nvPr/>
        </p:nvSpPr>
        <p:spPr bwMode="auto">
          <a:xfrm>
            <a:off x="611188" y="260350"/>
            <a:ext cx="7993062" cy="641350"/>
          </a:xfrm>
          <a:prstGeom prst="rect">
            <a:avLst/>
          </a:prstGeom>
          <a:noFill/>
          <a:ln w="9525">
            <a:noFill/>
            <a:miter lim="800000"/>
            <a:headEnd/>
            <a:tailEnd/>
          </a:ln>
        </p:spPr>
        <p:txBody>
          <a:bodyPr>
            <a:spAutoFit/>
          </a:bodyPr>
          <a:lstStyle/>
          <a:p>
            <a:pPr algn="ctr">
              <a:spcBef>
                <a:spcPct val="50000"/>
              </a:spcBef>
            </a:pPr>
            <a:r>
              <a:rPr lang="en-GB" sz="3600" b="1">
                <a:solidFill>
                  <a:schemeClr val="accent1"/>
                </a:solidFill>
              </a:rPr>
              <a:t>The British Empire</a:t>
            </a:r>
          </a:p>
        </p:txBody>
      </p:sp>
      <p:sp>
        <p:nvSpPr>
          <p:cNvPr id="41988" name="Text Box 4"/>
          <p:cNvSpPr txBox="1">
            <a:spLocks noChangeArrowheads="1"/>
          </p:cNvSpPr>
          <p:nvPr/>
        </p:nvSpPr>
        <p:spPr bwMode="auto">
          <a:xfrm>
            <a:off x="539750" y="1268413"/>
            <a:ext cx="7993063" cy="457200"/>
          </a:xfrm>
          <a:prstGeom prst="rect">
            <a:avLst/>
          </a:prstGeom>
          <a:solidFill>
            <a:schemeClr val="tx1"/>
          </a:solidFill>
          <a:ln w="9525">
            <a:noFill/>
            <a:miter lim="800000"/>
            <a:headEnd/>
            <a:tailEnd/>
          </a:ln>
        </p:spPr>
        <p:txBody>
          <a:bodyPr>
            <a:spAutoFit/>
          </a:bodyPr>
          <a:lstStyle/>
          <a:p>
            <a:r>
              <a:rPr lang="en-GB" sz="2400" b="1">
                <a:solidFill>
                  <a:schemeClr val="accent1"/>
                </a:solidFill>
              </a:rPr>
              <a:t>Negative</a:t>
            </a:r>
            <a:r>
              <a:rPr lang="en-GB" sz="2400">
                <a:solidFill>
                  <a:schemeClr val="bg1"/>
                </a:solidFill>
              </a:rPr>
              <a:t> consequences of the British Empire include:</a:t>
            </a:r>
            <a:endParaRPr lang="en-GB" b="1">
              <a:solidFill>
                <a:schemeClr val="accent1"/>
              </a:solidFill>
            </a:endParaRPr>
          </a:p>
        </p:txBody>
      </p:sp>
      <p:sp>
        <p:nvSpPr>
          <p:cNvPr id="41989" name="Text Box 5"/>
          <p:cNvSpPr txBox="1">
            <a:spLocks noChangeArrowheads="1"/>
          </p:cNvSpPr>
          <p:nvPr/>
        </p:nvSpPr>
        <p:spPr bwMode="auto">
          <a:xfrm>
            <a:off x="539750" y="2060575"/>
            <a:ext cx="7993063" cy="2803525"/>
          </a:xfrm>
          <a:prstGeom prst="rect">
            <a:avLst/>
          </a:prstGeom>
          <a:solidFill>
            <a:schemeClr val="tx1"/>
          </a:solidFill>
          <a:ln w="9525">
            <a:noFill/>
            <a:miter lim="800000"/>
            <a:headEnd/>
            <a:tailEnd/>
          </a:ln>
        </p:spPr>
        <p:txBody>
          <a:bodyPr>
            <a:spAutoFit/>
          </a:bodyPr>
          <a:lstStyle/>
          <a:p>
            <a:pPr>
              <a:buFontTx/>
              <a:buChar char="•"/>
            </a:pPr>
            <a:r>
              <a:rPr lang="en-GB" sz="2400">
                <a:solidFill>
                  <a:schemeClr val="bg1"/>
                </a:solidFill>
              </a:rPr>
              <a:t>   Atrocities.   </a:t>
            </a:r>
          </a:p>
          <a:p>
            <a:endParaRPr lang="en-GB" sz="2400">
              <a:solidFill>
                <a:schemeClr val="bg1"/>
              </a:solidFill>
            </a:endParaRPr>
          </a:p>
          <a:p>
            <a:pPr lvl="1"/>
            <a:r>
              <a:rPr lang="en-GB" sz="2000">
                <a:solidFill>
                  <a:schemeClr val="bg2"/>
                </a:solidFill>
              </a:rPr>
              <a:t>Contrary to popular belief the British Empire was not a benign and gentle democracy.</a:t>
            </a:r>
          </a:p>
          <a:p>
            <a:pPr lvl="1">
              <a:spcBef>
                <a:spcPct val="50000"/>
              </a:spcBef>
            </a:pPr>
            <a:r>
              <a:rPr lang="en-GB" sz="2000">
                <a:solidFill>
                  <a:schemeClr val="bg2"/>
                </a:solidFill>
              </a:rPr>
              <a:t>The British committed some of the most famous atrocities in history (such as the Amritsar Massacre in India, and concentration camps in South Africa).   </a:t>
            </a:r>
          </a:p>
          <a:p>
            <a:pPr lvl="1"/>
            <a:r>
              <a:rPr lang="en-GB" sz="2000">
                <a:solidFill>
                  <a:schemeClr val="bg2"/>
                </a:solidFill>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611188" y="260350"/>
            <a:ext cx="7993062" cy="641350"/>
          </a:xfrm>
          <a:prstGeom prst="rect">
            <a:avLst/>
          </a:prstGeom>
          <a:noFill/>
          <a:ln w="9525">
            <a:noFill/>
            <a:miter lim="800000"/>
            <a:headEnd/>
            <a:tailEnd/>
          </a:ln>
        </p:spPr>
        <p:txBody>
          <a:bodyPr>
            <a:spAutoFit/>
          </a:bodyPr>
          <a:lstStyle/>
          <a:p>
            <a:pPr algn="ctr">
              <a:spcBef>
                <a:spcPct val="50000"/>
              </a:spcBef>
            </a:pPr>
            <a:r>
              <a:rPr lang="en-GB" sz="3600" b="1">
                <a:solidFill>
                  <a:schemeClr val="accent1"/>
                </a:solidFill>
              </a:rPr>
              <a:t>The British Empire</a:t>
            </a:r>
          </a:p>
        </p:txBody>
      </p:sp>
      <p:pic>
        <p:nvPicPr>
          <p:cNvPr id="6147" name="Picture 5" descr="britishempire_1905map"/>
          <p:cNvPicPr>
            <a:picLocks noChangeAspect="1" noChangeArrowheads="1"/>
          </p:cNvPicPr>
          <p:nvPr/>
        </p:nvPicPr>
        <p:blipFill>
          <a:blip r:embed="rId3" cstate="print"/>
          <a:srcRect/>
          <a:stretch>
            <a:fillRect/>
          </a:stretch>
        </p:blipFill>
        <p:spPr bwMode="auto">
          <a:xfrm>
            <a:off x="395288" y="981075"/>
            <a:ext cx="8208962" cy="4608513"/>
          </a:xfrm>
          <a:prstGeom prst="rect">
            <a:avLst/>
          </a:prstGeom>
          <a:noFill/>
          <a:ln w="9525">
            <a:noFill/>
            <a:miter lim="800000"/>
            <a:headEnd/>
            <a:tailEnd/>
          </a:ln>
        </p:spPr>
      </p:pic>
      <p:sp>
        <p:nvSpPr>
          <p:cNvPr id="6148" name="Text Box 6"/>
          <p:cNvSpPr txBox="1">
            <a:spLocks noChangeArrowheads="1"/>
          </p:cNvSpPr>
          <p:nvPr/>
        </p:nvSpPr>
        <p:spPr bwMode="auto">
          <a:xfrm>
            <a:off x="539750" y="5732463"/>
            <a:ext cx="8208963" cy="822325"/>
          </a:xfrm>
          <a:prstGeom prst="rect">
            <a:avLst/>
          </a:prstGeom>
          <a:noFill/>
          <a:ln w="9525">
            <a:noFill/>
            <a:miter lim="800000"/>
            <a:headEnd/>
            <a:tailEnd/>
          </a:ln>
        </p:spPr>
        <p:txBody>
          <a:bodyPr>
            <a:spAutoFit/>
          </a:bodyPr>
          <a:lstStyle/>
          <a:p>
            <a:pPr>
              <a:spcBef>
                <a:spcPct val="50000"/>
              </a:spcBef>
            </a:pPr>
            <a:r>
              <a:rPr lang="en-GB" sz="2400"/>
              <a:t>1905 – again, the thrill of many different peoples; Mercator’s projection and red shading emphasises SIZE.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Britishempire_1886_base"/>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3011" name="Text Box 3"/>
          <p:cNvSpPr txBox="1">
            <a:spLocks noChangeArrowheads="1"/>
          </p:cNvSpPr>
          <p:nvPr/>
        </p:nvSpPr>
        <p:spPr bwMode="auto">
          <a:xfrm>
            <a:off x="611188" y="260350"/>
            <a:ext cx="7993062" cy="641350"/>
          </a:xfrm>
          <a:prstGeom prst="rect">
            <a:avLst/>
          </a:prstGeom>
          <a:noFill/>
          <a:ln w="9525">
            <a:noFill/>
            <a:miter lim="800000"/>
            <a:headEnd/>
            <a:tailEnd/>
          </a:ln>
        </p:spPr>
        <p:txBody>
          <a:bodyPr>
            <a:spAutoFit/>
          </a:bodyPr>
          <a:lstStyle/>
          <a:p>
            <a:pPr algn="ctr">
              <a:spcBef>
                <a:spcPct val="50000"/>
              </a:spcBef>
            </a:pPr>
            <a:r>
              <a:rPr lang="en-GB" sz="3600" b="1">
                <a:solidFill>
                  <a:schemeClr val="accent1"/>
                </a:solidFill>
              </a:rPr>
              <a:t>The British Empire</a:t>
            </a:r>
          </a:p>
        </p:txBody>
      </p:sp>
      <p:sp>
        <p:nvSpPr>
          <p:cNvPr id="43012" name="Text Box 4"/>
          <p:cNvSpPr txBox="1">
            <a:spLocks noChangeArrowheads="1"/>
          </p:cNvSpPr>
          <p:nvPr/>
        </p:nvSpPr>
        <p:spPr bwMode="auto">
          <a:xfrm>
            <a:off x="539750" y="1268413"/>
            <a:ext cx="7993063" cy="457200"/>
          </a:xfrm>
          <a:prstGeom prst="rect">
            <a:avLst/>
          </a:prstGeom>
          <a:solidFill>
            <a:schemeClr val="tx1"/>
          </a:solidFill>
          <a:ln w="9525">
            <a:noFill/>
            <a:miter lim="800000"/>
            <a:headEnd/>
            <a:tailEnd/>
          </a:ln>
        </p:spPr>
        <p:txBody>
          <a:bodyPr>
            <a:spAutoFit/>
          </a:bodyPr>
          <a:lstStyle/>
          <a:p>
            <a:r>
              <a:rPr lang="en-GB" sz="2400" b="1">
                <a:solidFill>
                  <a:schemeClr val="accent1"/>
                </a:solidFill>
              </a:rPr>
              <a:t>Negative</a:t>
            </a:r>
            <a:r>
              <a:rPr lang="en-GB" sz="2400">
                <a:solidFill>
                  <a:schemeClr val="bg1"/>
                </a:solidFill>
              </a:rPr>
              <a:t> consequences of the British Empire include:</a:t>
            </a:r>
            <a:endParaRPr lang="en-GB" b="1">
              <a:solidFill>
                <a:schemeClr val="accent1"/>
              </a:solidFill>
            </a:endParaRPr>
          </a:p>
        </p:txBody>
      </p:sp>
      <p:sp>
        <p:nvSpPr>
          <p:cNvPr id="43013" name="Text Box 5"/>
          <p:cNvSpPr txBox="1">
            <a:spLocks noChangeArrowheads="1"/>
          </p:cNvSpPr>
          <p:nvPr/>
        </p:nvSpPr>
        <p:spPr bwMode="auto">
          <a:xfrm>
            <a:off x="539750" y="2060575"/>
            <a:ext cx="7993063" cy="2498725"/>
          </a:xfrm>
          <a:prstGeom prst="rect">
            <a:avLst/>
          </a:prstGeom>
          <a:solidFill>
            <a:schemeClr val="tx1"/>
          </a:solidFill>
          <a:ln w="9525">
            <a:noFill/>
            <a:miter lim="800000"/>
            <a:headEnd/>
            <a:tailEnd/>
          </a:ln>
        </p:spPr>
        <p:txBody>
          <a:bodyPr>
            <a:spAutoFit/>
          </a:bodyPr>
          <a:lstStyle/>
          <a:p>
            <a:pPr>
              <a:buFontTx/>
              <a:buChar char="•"/>
            </a:pPr>
            <a:r>
              <a:rPr lang="en-GB" sz="2400">
                <a:solidFill>
                  <a:schemeClr val="bg1"/>
                </a:solidFill>
              </a:rPr>
              <a:t>   Racism.   </a:t>
            </a:r>
          </a:p>
          <a:p>
            <a:endParaRPr lang="en-GB" sz="2400">
              <a:solidFill>
                <a:schemeClr val="bg1"/>
              </a:solidFill>
            </a:endParaRPr>
          </a:p>
          <a:p>
            <a:pPr lvl="1"/>
            <a:r>
              <a:rPr lang="en-GB" sz="2000">
                <a:solidFill>
                  <a:schemeClr val="bg2"/>
                </a:solidFill>
              </a:rPr>
              <a:t>The British Empire was partly to blame for apartheid in South Africa.</a:t>
            </a:r>
          </a:p>
          <a:p>
            <a:pPr lvl="1">
              <a:spcBef>
                <a:spcPct val="50000"/>
              </a:spcBef>
            </a:pPr>
            <a:r>
              <a:rPr lang="en-GB" sz="2000">
                <a:solidFill>
                  <a:schemeClr val="bg2"/>
                </a:solidFill>
              </a:rPr>
              <a:t>Britons also developed theories of racial supremacy and eugenics which were later put into practice by the Nazis.</a:t>
            </a:r>
          </a:p>
          <a:p>
            <a:pPr lvl="1"/>
            <a:r>
              <a:rPr lang="en-GB" sz="2000">
                <a:solidFill>
                  <a:schemeClr val="bg2"/>
                </a:solidFill>
              </a:rPr>
              <a: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Britishempire_1886_base"/>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4035" name="Text Box 3"/>
          <p:cNvSpPr txBox="1">
            <a:spLocks noChangeArrowheads="1"/>
          </p:cNvSpPr>
          <p:nvPr/>
        </p:nvSpPr>
        <p:spPr bwMode="auto">
          <a:xfrm>
            <a:off x="611188" y="260350"/>
            <a:ext cx="7993062" cy="641350"/>
          </a:xfrm>
          <a:prstGeom prst="rect">
            <a:avLst/>
          </a:prstGeom>
          <a:noFill/>
          <a:ln w="9525">
            <a:noFill/>
            <a:miter lim="800000"/>
            <a:headEnd/>
            <a:tailEnd/>
          </a:ln>
        </p:spPr>
        <p:txBody>
          <a:bodyPr>
            <a:spAutoFit/>
          </a:bodyPr>
          <a:lstStyle/>
          <a:p>
            <a:pPr algn="ctr">
              <a:spcBef>
                <a:spcPct val="50000"/>
              </a:spcBef>
            </a:pPr>
            <a:r>
              <a:rPr lang="en-GB" sz="3600" b="1">
                <a:solidFill>
                  <a:schemeClr val="accent1"/>
                </a:solidFill>
              </a:rPr>
              <a:t>The British Empire</a:t>
            </a:r>
          </a:p>
        </p:txBody>
      </p:sp>
      <p:sp>
        <p:nvSpPr>
          <p:cNvPr id="44036" name="Text Box 4"/>
          <p:cNvSpPr txBox="1">
            <a:spLocks noChangeArrowheads="1"/>
          </p:cNvSpPr>
          <p:nvPr/>
        </p:nvSpPr>
        <p:spPr bwMode="auto">
          <a:xfrm>
            <a:off x="539750" y="1268413"/>
            <a:ext cx="7993063" cy="457200"/>
          </a:xfrm>
          <a:prstGeom prst="rect">
            <a:avLst/>
          </a:prstGeom>
          <a:solidFill>
            <a:schemeClr val="tx1"/>
          </a:solidFill>
          <a:ln w="9525">
            <a:noFill/>
            <a:miter lim="800000"/>
            <a:headEnd/>
            <a:tailEnd/>
          </a:ln>
        </p:spPr>
        <p:txBody>
          <a:bodyPr>
            <a:spAutoFit/>
          </a:bodyPr>
          <a:lstStyle/>
          <a:p>
            <a:r>
              <a:rPr lang="en-GB" sz="2400" b="1">
                <a:solidFill>
                  <a:schemeClr val="accent1"/>
                </a:solidFill>
              </a:rPr>
              <a:t>Negative</a:t>
            </a:r>
            <a:r>
              <a:rPr lang="en-GB" sz="2400">
                <a:solidFill>
                  <a:schemeClr val="bg1"/>
                </a:solidFill>
              </a:rPr>
              <a:t> consequences of the British Empire include:</a:t>
            </a:r>
            <a:endParaRPr lang="en-GB" b="1">
              <a:solidFill>
                <a:schemeClr val="accent1"/>
              </a:solidFill>
            </a:endParaRPr>
          </a:p>
        </p:txBody>
      </p:sp>
      <p:sp>
        <p:nvSpPr>
          <p:cNvPr id="44037" name="Text Box 5"/>
          <p:cNvSpPr txBox="1">
            <a:spLocks noChangeArrowheads="1"/>
          </p:cNvSpPr>
          <p:nvPr/>
        </p:nvSpPr>
        <p:spPr bwMode="auto">
          <a:xfrm>
            <a:off x="539750" y="2060575"/>
            <a:ext cx="7993063" cy="3108325"/>
          </a:xfrm>
          <a:prstGeom prst="rect">
            <a:avLst/>
          </a:prstGeom>
          <a:solidFill>
            <a:schemeClr val="tx1"/>
          </a:solidFill>
          <a:ln w="9525">
            <a:noFill/>
            <a:miter lim="800000"/>
            <a:headEnd/>
            <a:tailEnd/>
          </a:ln>
        </p:spPr>
        <p:txBody>
          <a:bodyPr>
            <a:spAutoFit/>
          </a:bodyPr>
          <a:lstStyle/>
          <a:p>
            <a:pPr>
              <a:buFontTx/>
              <a:buChar char="•"/>
            </a:pPr>
            <a:r>
              <a:rPr lang="en-GB" sz="2400">
                <a:solidFill>
                  <a:schemeClr val="bg1"/>
                </a:solidFill>
              </a:rPr>
              <a:t>   Political instability.   </a:t>
            </a:r>
          </a:p>
          <a:p>
            <a:endParaRPr lang="en-GB" sz="2400">
              <a:solidFill>
                <a:schemeClr val="bg1"/>
              </a:solidFill>
            </a:endParaRPr>
          </a:p>
          <a:p>
            <a:pPr lvl="1"/>
            <a:r>
              <a:rPr lang="en-GB" sz="2000">
                <a:solidFill>
                  <a:schemeClr val="bg2"/>
                </a:solidFill>
              </a:rPr>
              <a:t>When the British Empire came to an end, some of the fledgling countries which were formed did not have the skills to self-govern successfully, and they have been subject to dictatorships and military coups.</a:t>
            </a:r>
          </a:p>
          <a:p>
            <a:pPr lvl="1">
              <a:spcBef>
                <a:spcPct val="50000"/>
              </a:spcBef>
            </a:pPr>
            <a:r>
              <a:rPr lang="en-GB" sz="2000">
                <a:solidFill>
                  <a:schemeClr val="bg2"/>
                </a:solidFill>
              </a:rPr>
              <a:t>Political unrest in Africa and the Middle East can be traced back to the British Empire.</a:t>
            </a:r>
          </a:p>
          <a:p>
            <a:pPr lvl="1"/>
            <a:r>
              <a:rPr lang="en-GB" sz="2000">
                <a:solidFill>
                  <a:schemeClr val="bg2"/>
                </a:solidFill>
              </a:rPr>
              <a: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Britishempire_1886_base"/>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5059" name="Text Box 3"/>
          <p:cNvSpPr txBox="1">
            <a:spLocks noChangeArrowheads="1"/>
          </p:cNvSpPr>
          <p:nvPr/>
        </p:nvSpPr>
        <p:spPr bwMode="auto">
          <a:xfrm>
            <a:off x="611188" y="260350"/>
            <a:ext cx="7993062" cy="641350"/>
          </a:xfrm>
          <a:prstGeom prst="rect">
            <a:avLst/>
          </a:prstGeom>
          <a:noFill/>
          <a:ln w="9525">
            <a:noFill/>
            <a:miter lim="800000"/>
            <a:headEnd/>
            <a:tailEnd/>
          </a:ln>
        </p:spPr>
        <p:txBody>
          <a:bodyPr>
            <a:spAutoFit/>
          </a:bodyPr>
          <a:lstStyle/>
          <a:p>
            <a:pPr algn="ctr">
              <a:spcBef>
                <a:spcPct val="50000"/>
              </a:spcBef>
            </a:pPr>
            <a:r>
              <a:rPr lang="en-GB" sz="3600" b="1">
                <a:solidFill>
                  <a:schemeClr val="accent1"/>
                </a:solidFill>
              </a:rPr>
              <a:t>The British Empire</a:t>
            </a:r>
          </a:p>
        </p:txBody>
      </p:sp>
      <p:sp>
        <p:nvSpPr>
          <p:cNvPr id="45060" name="Text Box 4"/>
          <p:cNvSpPr txBox="1">
            <a:spLocks noChangeArrowheads="1"/>
          </p:cNvSpPr>
          <p:nvPr/>
        </p:nvSpPr>
        <p:spPr bwMode="auto">
          <a:xfrm>
            <a:off x="539750" y="1268413"/>
            <a:ext cx="7993063" cy="457200"/>
          </a:xfrm>
          <a:prstGeom prst="rect">
            <a:avLst/>
          </a:prstGeom>
          <a:solidFill>
            <a:schemeClr val="tx1"/>
          </a:solidFill>
          <a:ln w="9525">
            <a:noFill/>
            <a:miter lim="800000"/>
            <a:headEnd/>
            <a:tailEnd/>
          </a:ln>
        </p:spPr>
        <p:txBody>
          <a:bodyPr>
            <a:spAutoFit/>
          </a:bodyPr>
          <a:lstStyle/>
          <a:p>
            <a:r>
              <a:rPr lang="en-GB" sz="2400">
                <a:solidFill>
                  <a:schemeClr val="bg1"/>
                </a:solidFill>
              </a:rPr>
              <a:t>Negative consequences of the British Empire include:</a:t>
            </a:r>
            <a:endParaRPr lang="en-GB" b="1">
              <a:solidFill>
                <a:schemeClr val="accent1"/>
              </a:solidFill>
            </a:endParaRPr>
          </a:p>
        </p:txBody>
      </p:sp>
      <p:sp>
        <p:nvSpPr>
          <p:cNvPr id="45061" name="Text Box 5"/>
          <p:cNvSpPr txBox="1">
            <a:spLocks noChangeArrowheads="1"/>
          </p:cNvSpPr>
          <p:nvPr/>
        </p:nvSpPr>
        <p:spPr bwMode="auto">
          <a:xfrm>
            <a:off x="539750" y="2060575"/>
            <a:ext cx="7993063" cy="2803525"/>
          </a:xfrm>
          <a:prstGeom prst="rect">
            <a:avLst/>
          </a:prstGeom>
          <a:solidFill>
            <a:schemeClr val="tx1"/>
          </a:solidFill>
          <a:ln w="9525">
            <a:noFill/>
            <a:miter lim="800000"/>
            <a:headEnd/>
            <a:tailEnd/>
          </a:ln>
        </p:spPr>
        <p:txBody>
          <a:bodyPr>
            <a:spAutoFit/>
          </a:bodyPr>
          <a:lstStyle/>
          <a:p>
            <a:pPr>
              <a:buFontTx/>
              <a:buChar char="•"/>
            </a:pPr>
            <a:r>
              <a:rPr lang="en-GB" sz="2400">
                <a:solidFill>
                  <a:schemeClr val="bg1"/>
                </a:solidFill>
              </a:rPr>
              <a:t>   Mistakes.   </a:t>
            </a:r>
          </a:p>
          <a:p>
            <a:endParaRPr lang="en-GB" sz="2400">
              <a:solidFill>
                <a:schemeClr val="bg1"/>
              </a:solidFill>
            </a:endParaRPr>
          </a:p>
          <a:p>
            <a:pPr lvl="1"/>
            <a:r>
              <a:rPr lang="en-GB" sz="2000">
                <a:solidFill>
                  <a:schemeClr val="bg2"/>
                </a:solidFill>
              </a:rPr>
              <a:t>In 2002 Britain’s foreign secretary Jack Straw admitted that the British Empire had made ‘some quite serious mistakes’, and he said:</a:t>
            </a:r>
          </a:p>
          <a:p>
            <a:pPr lvl="2">
              <a:spcBef>
                <a:spcPct val="50000"/>
              </a:spcBef>
            </a:pPr>
            <a:r>
              <a:rPr lang="en-GB" sz="2000" b="1">
                <a:solidFill>
                  <a:schemeClr val="accent1"/>
                </a:solidFill>
                <a:latin typeface="Times New Roman" pitchFamily="18" charset="0"/>
              </a:rPr>
              <a:t>“A lot of the problems we are having to deal with now - I have to deal with now - are a consequence of our colonial past .”</a:t>
            </a:r>
          </a:p>
          <a:p>
            <a:pPr lvl="2"/>
            <a:r>
              <a:rPr lang="en-GB" sz="2000">
                <a:solidFill>
                  <a:schemeClr val="accent1"/>
                </a:solidFill>
                <a:latin typeface="Times New Roman" pitchFamily="18" charset="0"/>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611188" y="260350"/>
            <a:ext cx="7993062" cy="641350"/>
          </a:xfrm>
          <a:prstGeom prst="rect">
            <a:avLst/>
          </a:prstGeom>
          <a:noFill/>
          <a:ln w="9525">
            <a:noFill/>
            <a:miter lim="800000"/>
            <a:headEnd/>
            <a:tailEnd/>
          </a:ln>
        </p:spPr>
        <p:txBody>
          <a:bodyPr>
            <a:spAutoFit/>
          </a:bodyPr>
          <a:lstStyle/>
          <a:p>
            <a:pPr algn="ctr">
              <a:spcBef>
                <a:spcPct val="50000"/>
              </a:spcBef>
            </a:pPr>
            <a:r>
              <a:rPr lang="en-GB" sz="3600" b="1">
                <a:solidFill>
                  <a:schemeClr val="accent1"/>
                </a:solidFill>
              </a:rPr>
              <a:t>The British Empire</a:t>
            </a:r>
          </a:p>
        </p:txBody>
      </p:sp>
      <p:sp>
        <p:nvSpPr>
          <p:cNvPr id="7171" name="Text Box 4"/>
          <p:cNvSpPr txBox="1">
            <a:spLocks noChangeArrowheads="1"/>
          </p:cNvSpPr>
          <p:nvPr/>
        </p:nvSpPr>
        <p:spPr bwMode="auto">
          <a:xfrm>
            <a:off x="539750" y="5948363"/>
            <a:ext cx="8208963" cy="457200"/>
          </a:xfrm>
          <a:prstGeom prst="rect">
            <a:avLst/>
          </a:prstGeom>
          <a:noFill/>
          <a:ln w="9525">
            <a:noFill/>
            <a:miter lim="800000"/>
            <a:headEnd/>
            <a:tailEnd/>
          </a:ln>
        </p:spPr>
        <p:txBody>
          <a:bodyPr>
            <a:spAutoFit/>
          </a:bodyPr>
          <a:lstStyle/>
          <a:p>
            <a:pPr>
              <a:spcBef>
                <a:spcPct val="50000"/>
              </a:spcBef>
            </a:pPr>
            <a:r>
              <a:rPr lang="en-GB" sz="2400"/>
              <a:t>1921 – the British Empire is at its greatest extent.</a:t>
            </a:r>
          </a:p>
        </p:txBody>
      </p:sp>
      <p:pic>
        <p:nvPicPr>
          <p:cNvPr id="7172" name="Picture 6" descr="britishempire_1921"/>
          <p:cNvPicPr>
            <a:picLocks noChangeAspect="1" noChangeArrowheads="1"/>
          </p:cNvPicPr>
          <p:nvPr/>
        </p:nvPicPr>
        <p:blipFill>
          <a:blip r:embed="rId3" cstate="print"/>
          <a:srcRect/>
          <a:stretch>
            <a:fillRect/>
          </a:stretch>
        </p:blipFill>
        <p:spPr bwMode="auto">
          <a:xfrm>
            <a:off x="250825" y="1125538"/>
            <a:ext cx="8875713" cy="4535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Britishempire_1886_base"/>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8195" name="Text Box 3"/>
          <p:cNvSpPr txBox="1">
            <a:spLocks noChangeArrowheads="1"/>
          </p:cNvSpPr>
          <p:nvPr/>
        </p:nvSpPr>
        <p:spPr bwMode="auto">
          <a:xfrm>
            <a:off x="611188" y="260350"/>
            <a:ext cx="7993062" cy="641350"/>
          </a:xfrm>
          <a:prstGeom prst="rect">
            <a:avLst/>
          </a:prstGeom>
          <a:noFill/>
          <a:ln w="9525">
            <a:noFill/>
            <a:miter lim="800000"/>
            <a:headEnd/>
            <a:tailEnd/>
          </a:ln>
        </p:spPr>
        <p:txBody>
          <a:bodyPr>
            <a:spAutoFit/>
          </a:bodyPr>
          <a:lstStyle/>
          <a:p>
            <a:pPr algn="ctr">
              <a:spcBef>
                <a:spcPct val="50000"/>
              </a:spcBef>
            </a:pPr>
            <a:r>
              <a:rPr lang="en-GB" sz="3600" b="1">
                <a:solidFill>
                  <a:schemeClr val="accent1"/>
                </a:solidFill>
              </a:rPr>
              <a:t>The British Empire</a:t>
            </a:r>
          </a:p>
        </p:txBody>
      </p:sp>
      <p:sp>
        <p:nvSpPr>
          <p:cNvPr id="8196" name="Text Box 4"/>
          <p:cNvSpPr txBox="1">
            <a:spLocks noChangeArrowheads="1"/>
          </p:cNvSpPr>
          <p:nvPr/>
        </p:nvSpPr>
        <p:spPr bwMode="auto">
          <a:xfrm>
            <a:off x="539750" y="1268413"/>
            <a:ext cx="8280400" cy="1735137"/>
          </a:xfrm>
          <a:prstGeom prst="rect">
            <a:avLst/>
          </a:prstGeom>
          <a:noFill/>
          <a:ln w="9525">
            <a:noFill/>
            <a:miter lim="800000"/>
            <a:headEnd/>
            <a:tailEnd/>
          </a:ln>
        </p:spPr>
        <p:txBody>
          <a:bodyPr>
            <a:spAutoFit/>
          </a:bodyPr>
          <a:lstStyle/>
          <a:p>
            <a:pPr>
              <a:spcBef>
                <a:spcPct val="50000"/>
              </a:spcBef>
            </a:pPr>
            <a:r>
              <a:rPr lang="en-US" sz="2400">
                <a:solidFill>
                  <a:schemeClr val="bg1"/>
                </a:solidFill>
              </a:rPr>
              <a:t>By 1921, the British Empire ruled about 458 million people, approximately one-quarter of the world's population.  </a:t>
            </a:r>
          </a:p>
          <a:p>
            <a:pPr>
              <a:spcBef>
                <a:spcPct val="50000"/>
              </a:spcBef>
            </a:pPr>
            <a:r>
              <a:rPr lang="en-US" sz="2400">
                <a:solidFill>
                  <a:schemeClr val="bg1"/>
                </a:solidFill>
              </a:rPr>
              <a:t>It covered about 36.6 million km² (14.2 million square miles), about a quarter of earth's total land area. </a:t>
            </a:r>
            <a:endParaRPr lang="en-GB" sz="240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Britishempire_1886_base"/>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9219" name="Text Box 3"/>
          <p:cNvSpPr txBox="1">
            <a:spLocks noChangeArrowheads="1"/>
          </p:cNvSpPr>
          <p:nvPr/>
        </p:nvSpPr>
        <p:spPr bwMode="auto">
          <a:xfrm>
            <a:off x="611188" y="260350"/>
            <a:ext cx="7993062" cy="641350"/>
          </a:xfrm>
          <a:prstGeom prst="rect">
            <a:avLst/>
          </a:prstGeom>
          <a:noFill/>
          <a:ln w="9525">
            <a:noFill/>
            <a:miter lim="800000"/>
            <a:headEnd/>
            <a:tailEnd/>
          </a:ln>
        </p:spPr>
        <p:txBody>
          <a:bodyPr>
            <a:spAutoFit/>
          </a:bodyPr>
          <a:lstStyle/>
          <a:p>
            <a:pPr algn="ctr">
              <a:spcBef>
                <a:spcPct val="50000"/>
              </a:spcBef>
            </a:pPr>
            <a:r>
              <a:rPr lang="en-GB" sz="3600" b="1">
                <a:solidFill>
                  <a:schemeClr val="accent1"/>
                </a:solidFill>
              </a:rPr>
              <a:t>The British Empire</a:t>
            </a:r>
          </a:p>
        </p:txBody>
      </p:sp>
      <p:sp>
        <p:nvSpPr>
          <p:cNvPr id="9220" name="Text Box 4"/>
          <p:cNvSpPr txBox="1">
            <a:spLocks noChangeArrowheads="1"/>
          </p:cNvSpPr>
          <p:nvPr/>
        </p:nvSpPr>
        <p:spPr bwMode="auto">
          <a:xfrm>
            <a:off x="539750" y="1268413"/>
            <a:ext cx="8280400" cy="4535487"/>
          </a:xfrm>
          <a:prstGeom prst="rect">
            <a:avLst/>
          </a:prstGeom>
          <a:solidFill>
            <a:schemeClr val="tx1"/>
          </a:solidFill>
          <a:ln w="9525">
            <a:noFill/>
            <a:miter lim="800000"/>
            <a:headEnd/>
            <a:tailEnd/>
          </a:ln>
        </p:spPr>
        <p:txBody>
          <a:bodyPr>
            <a:spAutoFit/>
          </a:bodyPr>
          <a:lstStyle/>
          <a:p>
            <a:pPr marL="342900" indent="-342900">
              <a:spcBef>
                <a:spcPct val="50000"/>
              </a:spcBef>
            </a:pPr>
            <a:r>
              <a:rPr lang="en-US" sz="2400">
                <a:solidFill>
                  <a:schemeClr val="bg1"/>
                </a:solidFill>
              </a:rPr>
              <a:t>It was the greatest empire the world has ever known…</a:t>
            </a:r>
          </a:p>
          <a:p>
            <a:pPr marL="342900" indent="-342900"/>
            <a:endParaRPr lang="en-GB" b="1">
              <a:solidFill>
                <a:schemeClr val="bg1"/>
              </a:solidFill>
            </a:endParaRPr>
          </a:p>
          <a:p>
            <a:pPr marL="342900" indent="-342900">
              <a:spcBef>
                <a:spcPct val="50000"/>
              </a:spcBef>
            </a:pPr>
            <a:r>
              <a:rPr lang="en-GB" sz="2400" b="1">
                <a:solidFill>
                  <a:schemeClr val="bg1"/>
                </a:solidFill>
              </a:rPr>
              <a:t>… by landmass</a:t>
            </a:r>
            <a:endParaRPr lang="en-GB" sz="2400">
              <a:solidFill>
                <a:schemeClr val="bg1"/>
              </a:solidFill>
            </a:endParaRPr>
          </a:p>
          <a:p>
            <a:pPr marL="342900" indent="-342900">
              <a:spcBef>
                <a:spcPct val="50000"/>
              </a:spcBef>
              <a:buFontTx/>
              <a:buAutoNum type="arabicPeriod"/>
            </a:pPr>
            <a:r>
              <a:rPr lang="en-US" sz="2400" b="1">
                <a:solidFill>
                  <a:schemeClr val="accent1"/>
                </a:solidFill>
              </a:rPr>
              <a:t>   British Empire - 36.6 million km² (in 1921)</a:t>
            </a:r>
            <a:r>
              <a:rPr lang="en-US" sz="2400">
                <a:solidFill>
                  <a:schemeClr val="accent1"/>
                </a:solidFill>
              </a:rPr>
              <a:t> </a:t>
            </a:r>
            <a:endParaRPr lang="en-GB" sz="2400">
              <a:solidFill>
                <a:schemeClr val="accent1"/>
              </a:solidFill>
            </a:endParaRPr>
          </a:p>
          <a:p>
            <a:pPr marL="342900" indent="-342900">
              <a:spcBef>
                <a:spcPct val="50000"/>
              </a:spcBef>
              <a:buFontTx/>
              <a:buAutoNum type="arabicPeriod"/>
            </a:pPr>
            <a:r>
              <a:rPr lang="en-US" sz="2400">
                <a:solidFill>
                  <a:schemeClr val="bg1"/>
                </a:solidFill>
              </a:rPr>
              <a:t>   Mongol Empire - 33.2 million km² </a:t>
            </a:r>
          </a:p>
          <a:p>
            <a:pPr marL="342900" indent="-342900">
              <a:spcBef>
                <a:spcPct val="50000"/>
              </a:spcBef>
              <a:buFontTx/>
              <a:buAutoNum type="arabicPeriod"/>
            </a:pPr>
            <a:r>
              <a:rPr lang="en-US" sz="2400">
                <a:solidFill>
                  <a:schemeClr val="bg1"/>
                </a:solidFill>
              </a:rPr>
              <a:t>   Russian Empire - 22.8 million km² </a:t>
            </a:r>
          </a:p>
          <a:p>
            <a:pPr marL="342900" indent="-342900">
              <a:spcBef>
                <a:spcPct val="50000"/>
              </a:spcBef>
              <a:buFontTx/>
              <a:buAutoNum type="arabicPeriod"/>
            </a:pPr>
            <a:r>
              <a:rPr lang="en-US" sz="2400">
                <a:solidFill>
                  <a:schemeClr val="bg1"/>
                </a:solidFill>
              </a:rPr>
              <a:t>   Spanish Empire - 19 million km² </a:t>
            </a:r>
          </a:p>
          <a:p>
            <a:pPr marL="342900" indent="-342900">
              <a:spcBef>
                <a:spcPct val="50000"/>
              </a:spcBef>
              <a:buFontTx/>
              <a:buAutoNum type="arabicPeriod"/>
            </a:pPr>
            <a:r>
              <a:rPr lang="en-US" sz="2400">
                <a:solidFill>
                  <a:schemeClr val="bg1"/>
                </a:solidFill>
              </a:rPr>
              <a:t>   Arab Empire - 13.2 million km²</a:t>
            </a:r>
          </a:p>
          <a:p>
            <a:pPr marL="342900" indent="-342900">
              <a:spcBef>
                <a:spcPct val="50000"/>
              </a:spcBef>
            </a:pPr>
            <a:endParaRPr lang="en-GB" sz="240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Britishempire_1886_base"/>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0243" name="Text Box 3"/>
          <p:cNvSpPr txBox="1">
            <a:spLocks noChangeArrowheads="1"/>
          </p:cNvSpPr>
          <p:nvPr/>
        </p:nvSpPr>
        <p:spPr bwMode="auto">
          <a:xfrm>
            <a:off x="611188" y="260350"/>
            <a:ext cx="7993062" cy="641350"/>
          </a:xfrm>
          <a:prstGeom prst="rect">
            <a:avLst/>
          </a:prstGeom>
          <a:noFill/>
          <a:ln w="9525">
            <a:noFill/>
            <a:miter lim="800000"/>
            <a:headEnd/>
            <a:tailEnd/>
          </a:ln>
        </p:spPr>
        <p:txBody>
          <a:bodyPr>
            <a:spAutoFit/>
          </a:bodyPr>
          <a:lstStyle/>
          <a:p>
            <a:pPr algn="ctr">
              <a:spcBef>
                <a:spcPct val="50000"/>
              </a:spcBef>
            </a:pPr>
            <a:r>
              <a:rPr lang="en-GB" sz="3600" b="1">
                <a:solidFill>
                  <a:schemeClr val="accent1"/>
                </a:solidFill>
              </a:rPr>
              <a:t>The British Empire</a:t>
            </a:r>
          </a:p>
        </p:txBody>
      </p:sp>
      <p:sp>
        <p:nvSpPr>
          <p:cNvPr id="10244" name="Text Box 4"/>
          <p:cNvSpPr txBox="1">
            <a:spLocks noChangeArrowheads="1"/>
          </p:cNvSpPr>
          <p:nvPr/>
        </p:nvSpPr>
        <p:spPr bwMode="auto">
          <a:xfrm>
            <a:off x="539750" y="1268413"/>
            <a:ext cx="8280400" cy="4535487"/>
          </a:xfrm>
          <a:prstGeom prst="rect">
            <a:avLst/>
          </a:prstGeom>
          <a:solidFill>
            <a:schemeClr val="tx1"/>
          </a:solidFill>
          <a:ln w="9525">
            <a:noFill/>
            <a:miter lim="800000"/>
            <a:headEnd/>
            <a:tailEnd/>
          </a:ln>
        </p:spPr>
        <p:txBody>
          <a:bodyPr>
            <a:spAutoFit/>
          </a:bodyPr>
          <a:lstStyle/>
          <a:p>
            <a:pPr marL="342900" indent="-342900">
              <a:spcBef>
                <a:spcPct val="50000"/>
              </a:spcBef>
            </a:pPr>
            <a:r>
              <a:rPr lang="en-US" sz="2400">
                <a:solidFill>
                  <a:schemeClr val="bg1"/>
                </a:solidFill>
              </a:rPr>
              <a:t>It was the greatest empire the world has ever known…</a:t>
            </a:r>
          </a:p>
          <a:p>
            <a:pPr marL="342900" indent="-342900"/>
            <a:endParaRPr lang="en-GB" b="1">
              <a:solidFill>
                <a:schemeClr val="bg1"/>
              </a:solidFill>
            </a:endParaRPr>
          </a:p>
          <a:p>
            <a:pPr marL="342900" indent="-342900">
              <a:spcBef>
                <a:spcPct val="50000"/>
              </a:spcBef>
            </a:pPr>
            <a:r>
              <a:rPr lang="en-GB" sz="2400" b="1">
                <a:solidFill>
                  <a:schemeClr val="bg1"/>
                </a:solidFill>
              </a:rPr>
              <a:t>… by population</a:t>
            </a:r>
            <a:endParaRPr lang="en-GB" sz="2400">
              <a:solidFill>
                <a:schemeClr val="bg1"/>
              </a:solidFill>
            </a:endParaRPr>
          </a:p>
          <a:p>
            <a:pPr marL="342900" indent="-342900">
              <a:spcBef>
                <a:spcPct val="50000"/>
              </a:spcBef>
              <a:buFontTx/>
              <a:buAutoNum type="arabicPeriod"/>
            </a:pPr>
            <a:r>
              <a:rPr lang="en-US" sz="2400" b="1">
                <a:solidFill>
                  <a:schemeClr val="accent1"/>
                </a:solidFill>
              </a:rPr>
              <a:t>   British Empire - 531 million (in 1937)</a:t>
            </a:r>
            <a:r>
              <a:rPr lang="en-US" sz="2400">
                <a:solidFill>
                  <a:schemeClr val="accent1"/>
                </a:solidFill>
              </a:rPr>
              <a:t> </a:t>
            </a:r>
            <a:endParaRPr lang="en-GB" sz="2400">
              <a:solidFill>
                <a:schemeClr val="accent1"/>
              </a:solidFill>
            </a:endParaRPr>
          </a:p>
          <a:p>
            <a:pPr marL="342900" indent="-342900">
              <a:spcBef>
                <a:spcPct val="50000"/>
              </a:spcBef>
              <a:buFontTx/>
              <a:buAutoNum type="arabicPeriod"/>
            </a:pPr>
            <a:r>
              <a:rPr lang="en-GB" sz="2400">
                <a:solidFill>
                  <a:schemeClr val="bg1"/>
                </a:solidFill>
              </a:rPr>
              <a:t>   </a:t>
            </a:r>
            <a:r>
              <a:rPr lang="en-US" sz="2400">
                <a:solidFill>
                  <a:schemeClr val="bg1"/>
                </a:solidFill>
              </a:rPr>
              <a:t>Qing Empire (China) - 432 million </a:t>
            </a:r>
          </a:p>
          <a:p>
            <a:pPr marL="342900" indent="-342900">
              <a:spcBef>
                <a:spcPct val="50000"/>
              </a:spcBef>
              <a:buFontTx/>
              <a:buAutoNum type="arabicPeriod"/>
            </a:pPr>
            <a:r>
              <a:rPr lang="en-US" sz="2400">
                <a:solidFill>
                  <a:schemeClr val="bg1"/>
                </a:solidFill>
              </a:rPr>
              <a:t>   Russian Empire -</a:t>
            </a:r>
            <a:r>
              <a:rPr lang="en-US" sz="2400"/>
              <a:t> </a:t>
            </a:r>
            <a:r>
              <a:rPr lang="en-US" sz="2400">
                <a:solidFill>
                  <a:schemeClr val="bg1"/>
                </a:solidFill>
              </a:rPr>
              <a:t>176 million</a:t>
            </a:r>
          </a:p>
          <a:p>
            <a:pPr marL="342900" indent="-342900">
              <a:spcBef>
                <a:spcPct val="50000"/>
              </a:spcBef>
              <a:buFontTx/>
              <a:buAutoNum type="arabicPeriod"/>
            </a:pPr>
            <a:r>
              <a:rPr lang="en-US" sz="2400">
                <a:solidFill>
                  <a:schemeClr val="bg1"/>
                </a:solidFill>
              </a:rPr>
              <a:t>   Mughal Empire (India) - 175 million  </a:t>
            </a:r>
          </a:p>
          <a:p>
            <a:pPr marL="342900" indent="-342900">
              <a:spcBef>
                <a:spcPct val="50000"/>
              </a:spcBef>
              <a:buFontTx/>
              <a:buAutoNum type="arabicPeriod"/>
            </a:pPr>
            <a:r>
              <a:rPr lang="en-US" sz="2400">
                <a:solidFill>
                  <a:schemeClr val="bg1"/>
                </a:solidFill>
              </a:rPr>
              <a:t>   Ming Empire (China) – 160 million</a:t>
            </a:r>
          </a:p>
          <a:p>
            <a:pPr marL="342900" indent="-342900">
              <a:spcBef>
                <a:spcPct val="50000"/>
              </a:spcBef>
            </a:pPr>
            <a:endParaRPr lang="en-GB" sz="240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Britishempire_1886_base"/>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1267" name="Text Box 3"/>
          <p:cNvSpPr txBox="1">
            <a:spLocks noChangeArrowheads="1"/>
          </p:cNvSpPr>
          <p:nvPr/>
        </p:nvSpPr>
        <p:spPr bwMode="auto">
          <a:xfrm>
            <a:off x="611188" y="260350"/>
            <a:ext cx="7993062" cy="641350"/>
          </a:xfrm>
          <a:prstGeom prst="rect">
            <a:avLst/>
          </a:prstGeom>
          <a:noFill/>
          <a:ln w="9525">
            <a:noFill/>
            <a:miter lim="800000"/>
            <a:headEnd/>
            <a:tailEnd/>
          </a:ln>
        </p:spPr>
        <p:txBody>
          <a:bodyPr>
            <a:spAutoFit/>
          </a:bodyPr>
          <a:lstStyle/>
          <a:p>
            <a:pPr algn="ctr">
              <a:spcBef>
                <a:spcPct val="50000"/>
              </a:spcBef>
            </a:pPr>
            <a:r>
              <a:rPr lang="en-GB" sz="3600" b="1">
                <a:solidFill>
                  <a:schemeClr val="accent1"/>
                </a:solidFill>
              </a:rPr>
              <a:t>The British Empire</a:t>
            </a:r>
          </a:p>
        </p:txBody>
      </p:sp>
      <p:sp>
        <p:nvSpPr>
          <p:cNvPr id="11268" name="Text Box 4"/>
          <p:cNvSpPr txBox="1">
            <a:spLocks noChangeArrowheads="1"/>
          </p:cNvSpPr>
          <p:nvPr/>
        </p:nvSpPr>
        <p:spPr bwMode="auto">
          <a:xfrm>
            <a:off x="539750" y="1268413"/>
            <a:ext cx="8280400" cy="1917700"/>
          </a:xfrm>
          <a:prstGeom prst="rect">
            <a:avLst/>
          </a:prstGeom>
          <a:solidFill>
            <a:schemeClr val="tx1"/>
          </a:solidFill>
          <a:ln w="9525">
            <a:noFill/>
            <a:miter lim="800000"/>
            <a:headEnd/>
            <a:tailEnd/>
          </a:ln>
        </p:spPr>
        <p:txBody>
          <a:bodyPr>
            <a:spAutoFit/>
          </a:bodyPr>
          <a:lstStyle/>
          <a:p>
            <a:pPr>
              <a:spcBef>
                <a:spcPct val="50000"/>
              </a:spcBef>
            </a:pPr>
            <a:r>
              <a:rPr lang="en-GB" sz="2400">
                <a:solidFill>
                  <a:schemeClr val="bg1"/>
                </a:solidFill>
              </a:rPr>
              <a:t>The British Empire was the largest in all history: the nearest thing to world domination ever achieved. </a:t>
            </a:r>
          </a:p>
          <a:p>
            <a:pPr>
              <a:spcBef>
                <a:spcPct val="50000"/>
              </a:spcBef>
            </a:pPr>
            <a:r>
              <a:rPr lang="en-GB" sz="2400">
                <a:solidFill>
                  <a:schemeClr val="bg1"/>
                </a:solidFill>
              </a:rPr>
              <a:t>Its territories ran the alphabet from Aden to Zambia. </a:t>
            </a:r>
          </a:p>
          <a:p>
            <a:pPr>
              <a:spcBef>
                <a:spcPct val="50000"/>
              </a:spcBef>
            </a:pPr>
            <a:r>
              <a:rPr lang="en-GB" sz="2400">
                <a:solidFill>
                  <a:schemeClr val="bg1"/>
                </a:solidFill>
              </a:rPr>
              <a:t>It crossed the Equator and the international date line.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Slit</Template>
  <TotalTime>1129</TotalTime>
  <Words>1821</Words>
  <Application>Microsoft Office PowerPoint</Application>
  <PresentationFormat>On-screen Show (4:3)</PresentationFormat>
  <Paragraphs>528</Paragraphs>
  <Slides>42</Slides>
  <Notes>42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Tahoma</vt:lpstr>
      <vt:lpstr>Arial</vt:lpstr>
      <vt:lpstr>Wingdings</vt:lpstr>
      <vt:lpstr>Times New Roman</vt:lpstr>
      <vt:lpstr>Slit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vector>
  </TitlesOfParts>
  <Company>Laptops for Teachers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John.Clare</dc:creator>
  <cp:lastModifiedBy>Alex Ott</cp:lastModifiedBy>
  <cp:revision>50</cp:revision>
  <dcterms:created xsi:type="dcterms:W3CDTF">2006-12-16T11:38:13Z</dcterms:created>
  <dcterms:modified xsi:type="dcterms:W3CDTF">2015-12-13T21:53:27Z</dcterms:modified>
</cp:coreProperties>
</file>