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31"/>
  </p:notesMasterIdLst>
  <p:sldIdLst>
    <p:sldId id="290" r:id="rId2"/>
    <p:sldId id="267" r:id="rId3"/>
    <p:sldId id="291" r:id="rId4"/>
    <p:sldId id="257" r:id="rId5"/>
    <p:sldId id="261" r:id="rId6"/>
    <p:sldId id="274" r:id="rId7"/>
    <p:sldId id="272" r:id="rId8"/>
    <p:sldId id="273" r:id="rId9"/>
    <p:sldId id="294" r:id="rId10"/>
    <p:sldId id="275" r:id="rId11"/>
    <p:sldId id="276" r:id="rId12"/>
    <p:sldId id="277" r:id="rId13"/>
    <p:sldId id="299" r:id="rId14"/>
    <p:sldId id="279" r:id="rId15"/>
    <p:sldId id="280" r:id="rId16"/>
    <p:sldId id="278" r:id="rId17"/>
    <p:sldId id="298" r:id="rId18"/>
    <p:sldId id="281" r:id="rId19"/>
    <p:sldId id="283" r:id="rId20"/>
    <p:sldId id="282" r:id="rId21"/>
    <p:sldId id="297" r:id="rId22"/>
    <p:sldId id="284" r:id="rId23"/>
    <p:sldId id="285" r:id="rId24"/>
    <p:sldId id="287" r:id="rId25"/>
    <p:sldId id="296" r:id="rId26"/>
    <p:sldId id="288" r:id="rId27"/>
    <p:sldId id="289" r:id="rId28"/>
    <p:sldId id="286" r:id="rId29"/>
    <p:sldId id="29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4" d="100"/>
          <a:sy n="104" d="100"/>
        </p:scale>
        <p:origin x="-9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299361-C147-424F-BC0B-F51C9D339839}"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D08001A8-96F7-4B14-B71B-2F50D027FB7A}">
      <dgm:prSet phldrT="[Text]" custT="1"/>
      <dgm:spPr/>
      <dgm:t>
        <a:bodyPr/>
        <a:lstStyle/>
        <a:p>
          <a:r>
            <a:rPr lang="en-US" sz="4000" b="1" dirty="0" smtClean="0">
              <a:solidFill>
                <a:srgbClr val="C00000"/>
              </a:solidFill>
            </a:rPr>
            <a:t>Knowledge</a:t>
          </a:r>
          <a:endParaRPr lang="en-US" sz="4000" b="1" dirty="0">
            <a:solidFill>
              <a:srgbClr val="C00000"/>
            </a:solidFill>
          </a:endParaRPr>
        </a:p>
      </dgm:t>
    </dgm:pt>
    <dgm:pt modelId="{3DACDB68-BC15-4A05-9518-23BE09AEA7CD}" type="parTrans" cxnId="{243A9F2F-6082-473E-AE5D-DFCA653AE14A}">
      <dgm:prSet/>
      <dgm:spPr/>
      <dgm:t>
        <a:bodyPr/>
        <a:lstStyle/>
        <a:p>
          <a:endParaRPr lang="en-US"/>
        </a:p>
      </dgm:t>
    </dgm:pt>
    <dgm:pt modelId="{AA094C23-9575-4063-B93F-9EC5ECA64083}" type="sibTrans" cxnId="{243A9F2F-6082-473E-AE5D-DFCA653AE14A}">
      <dgm:prSet/>
      <dgm:spPr/>
      <dgm:t>
        <a:bodyPr/>
        <a:lstStyle/>
        <a:p>
          <a:endParaRPr lang="en-US"/>
        </a:p>
      </dgm:t>
    </dgm:pt>
    <dgm:pt modelId="{68D2E3D2-105A-4DEB-8702-EA0E04211622}">
      <dgm:prSet phldrT="[Text]"/>
      <dgm:spPr/>
      <dgm:t>
        <a:bodyPr/>
        <a:lstStyle/>
        <a:p>
          <a:r>
            <a:rPr lang="en-US" b="1" i="0" dirty="0" smtClean="0"/>
            <a:t>List</a:t>
          </a:r>
          <a:endParaRPr lang="en-US" b="1" i="0" dirty="0"/>
        </a:p>
      </dgm:t>
    </dgm:pt>
    <dgm:pt modelId="{41C853B1-8A71-4ABF-B247-B3348C39DAEE}" type="parTrans" cxnId="{4E6EB968-55AB-4DD0-B9B7-9160C2B70DFF}">
      <dgm:prSet/>
      <dgm:spPr/>
      <dgm:t>
        <a:bodyPr/>
        <a:lstStyle/>
        <a:p>
          <a:endParaRPr lang="en-US"/>
        </a:p>
      </dgm:t>
    </dgm:pt>
    <dgm:pt modelId="{68E133CD-961E-434A-9349-82F29A96B06C}" type="sibTrans" cxnId="{4E6EB968-55AB-4DD0-B9B7-9160C2B70DFF}">
      <dgm:prSet/>
      <dgm:spPr/>
      <dgm:t>
        <a:bodyPr/>
        <a:lstStyle/>
        <a:p>
          <a:endParaRPr lang="en-US"/>
        </a:p>
      </dgm:t>
    </dgm:pt>
    <dgm:pt modelId="{397F0281-A759-4800-A07F-2EE84572AA76}">
      <dgm:prSet phldrT="[Text]"/>
      <dgm:spPr/>
      <dgm:t>
        <a:bodyPr/>
        <a:lstStyle/>
        <a:p>
          <a:r>
            <a:rPr lang="en-US" b="1" dirty="0" smtClean="0"/>
            <a:t>Define</a:t>
          </a:r>
          <a:endParaRPr lang="en-US" b="1" dirty="0"/>
        </a:p>
      </dgm:t>
    </dgm:pt>
    <dgm:pt modelId="{7D02184C-280A-4191-8E16-9F1BE26A39F4}" type="parTrans" cxnId="{B5C4850B-AD40-4947-97B5-1D3CB3906CAB}">
      <dgm:prSet/>
      <dgm:spPr/>
      <dgm:t>
        <a:bodyPr/>
        <a:lstStyle/>
        <a:p>
          <a:endParaRPr lang="en-US"/>
        </a:p>
      </dgm:t>
    </dgm:pt>
    <dgm:pt modelId="{DE1218D8-A18C-4BB1-A97C-1865851DACC2}" type="sibTrans" cxnId="{B5C4850B-AD40-4947-97B5-1D3CB3906CAB}">
      <dgm:prSet/>
      <dgm:spPr/>
      <dgm:t>
        <a:bodyPr/>
        <a:lstStyle/>
        <a:p>
          <a:endParaRPr lang="en-US"/>
        </a:p>
      </dgm:t>
    </dgm:pt>
    <dgm:pt modelId="{485CC547-9ECF-4100-AE46-51EAFC04191F}">
      <dgm:prSet phldrT="[Text]"/>
      <dgm:spPr/>
      <dgm:t>
        <a:bodyPr/>
        <a:lstStyle/>
        <a:p>
          <a:r>
            <a:rPr lang="en-US" b="1" dirty="0" smtClean="0"/>
            <a:t>State</a:t>
          </a:r>
          <a:endParaRPr lang="en-US" b="1" dirty="0"/>
        </a:p>
      </dgm:t>
    </dgm:pt>
    <dgm:pt modelId="{F212739F-2FA6-42BB-86D6-E8ED26C858BC}" type="parTrans" cxnId="{1532E13C-ADC0-4443-86DB-FB2B30CDF265}">
      <dgm:prSet/>
      <dgm:spPr/>
      <dgm:t>
        <a:bodyPr/>
        <a:lstStyle/>
        <a:p>
          <a:endParaRPr lang="en-US"/>
        </a:p>
      </dgm:t>
    </dgm:pt>
    <dgm:pt modelId="{DC171D01-181D-4E45-8B98-8FD8A2BD84CF}" type="sibTrans" cxnId="{1532E13C-ADC0-4443-86DB-FB2B30CDF265}">
      <dgm:prSet/>
      <dgm:spPr/>
      <dgm:t>
        <a:bodyPr/>
        <a:lstStyle/>
        <a:p>
          <a:endParaRPr lang="en-US"/>
        </a:p>
      </dgm:t>
    </dgm:pt>
    <dgm:pt modelId="{E6F78EBA-4A57-4B54-B24E-1E393A17C975}">
      <dgm:prSet phldrT="[Text]" custT="1"/>
      <dgm:spPr/>
      <dgm:t>
        <a:bodyPr/>
        <a:lstStyle/>
        <a:p>
          <a:r>
            <a:rPr lang="en-US" sz="4000" b="1" dirty="0" smtClean="0">
              <a:solidFill>
                <a:srgbClr val="C00000"/>
              </a:solidFill>
            </a:rPr>
            <a:t>Recall or Recognize Information</a:t>
          </a:r>
          <a:endParaRPr lang="en-US" sz="4000" dirty="0">
            <a:solidFill>
              <a:srgbClr val="C00000"/>
            </a:solidFill>
          </a:endParaRPr>
        </a:p>
      </dgm:t>
    </dgm:pt>
    <dgm:pt modelId="{8896A992-118A-4053-9C7C-8728ED7BCC9C}" type="parTrans" cxnId="{9EEC6D83-3AA9-44C6-88EC-4629D0899599}">
      <dgm:prSet/>
      <dgm:spPr/>
      <dgm:t>
        <a:bodyPr/>
        <a:lstStyle/>
        <a:p>
          <a:endParaRPr lang="en-US"/>
        </a:p>
      </dgm:t>
    </dgm:pt>
    <dgm:pt modelId="{8B5149BE-E39C-48F9-BC2A-C3E56767CC26}" type="sibTrans" cxnId="{9EEC6D83-3AA9-44C6-88EC-4629D0899599}">
      <dgm:prSet/>
      <dgm:spPr/>
      <dgm:t>
        <a:bodyPr/>
        <a:lstStyle/>
        <a:p>
          <a:endParaRPr lang="en-US"/>
        </a:p>
      </dgm:t>
    </dgm:pt>
    <dgm:pt modelId="{F47009C0-6069-45C5-9844-6F274878AC29}">
      <dgm:prSet phldrT="[Text]"/>
      <dgm:spPr/>
      <dgm:t>
        <a:bodyPr/>
        <a:lstStyle/>
        <a:p>
          <a:r>
            <a:rPr lang="en-US" b="1" dirty="0" smtClean="0"/>
            <a:t>Identify</a:t>
          </a:r>
          <a:endParaRPr lang="en-US" b="1" dirty="0"/>
        </a:p>
      </dgm:t>
    </dgm:pt>
    <dgm:pt modelId="{626ACE25-2178-41A7-B207-ED1E63482921}" type="parTrans" cxnId="{F2087CD6-D597-4227-92F4-E9D5FEA7383C}">
      <dgm:prSet/>
      <dgm:spPr/>
      <dgm:t>
        <a:bodyPr/>
        <a:lstStyle/>
        <a:p>
          <a:endParaRPr lang="en-US"/>
        </a:p>
      </dgm:t>
    </dgm:pt>
    <dgm:pt modelId="{15322F0D-0A53-4E39-A324-36742396AD8A}" type="sibTrans" cxnId="{F2087CD6-D597-4227-92F4-E9D5FEA7383C}">
      <dgm:prSet/>
      <dgm:spPr/>
      <dgm:t>
        <a:bodyPr/>
        <a:lstStyle/>
        <a:p>
          <a:endParaRPr lang="en-US"/>
        </a:p>
      </dgm:t>
    </dgm:pt>
    <dgm:pt modelId="{EDA8B982-75D1-4F1F-9BBE-7B579DB1BBAC}">
      <dgm:prSet phldrT="[Text]"/>
      <dgm:spPr/>
      <dgm:t>
        <a:bodyPr/>
        <a:lstStyle/>
        <a:p>
          <a:r>
            <a:rPr lang="en-US" b="1" dirty="0" smtClean="0"/>
            <a:t>Name</a:t>
          </a:r>
          <a:endParaRPr lang="en-US" b="1" dirty="0"/>
        </a:p>
      </dgm:t>
    </dgm:pt>
    <dgm:pt modelId="{4A06B1A0-6171-4486-AA22-044DFC9CA5A6}" type="parTrans" cxnId="{AA017433-0D69-4C99-A3FC-FE67B556BB0C}">
      <dgm:prSet/>
      <dgm:spPr/>
      <dgm:t>
        <a:bodyPr/>
        <a:lstStyle/>
        <a:p>
          <a:endParaRPr lang="en-US"/>
        </a:p>
      </dgm:t>
    </dgm:pt>
    <dgm:pt modelId="{88D1A105-0F54-4471-BA1A-9F0731E7C4D3}" type="sibTrans" cxnId="{AA017433-0D69-4C99-A3FC-FE67B556BB0C}">
      <dgm:prSet/>
      <dgm:spPr/>
      <dgm:t>
        <a:bodyPr/>
        <a:lstStyle/>
        <a:p>
          <a:endParaRPr lang="en-US"/>
        </a:p>
      </dgm:t>
    </dgm:pt>
    <dgm:pt modelId="{EF2BDA11-AD49-45F6-96F8-5F410BE68BF2}">
      <dgm:prSet phldrT="[Text]"/>
      <dgm:spPr/>
      <dgm:t>
        <a:bodyPr/>
        <a:lstStyle/>
        <a:p>
          <a:r>
            <a:rPr lang="en-US" b="1" dirty="0" smtClean="0"/>
            <a:t>Underline</a:t>
          </a:r>
          <a:endParaRPr lang="en-US" b="1" dirty="0"/>
        </a:p>
      </dgm:t>
    </dgm:pt>
    <dgm:pt modelId="{C40546BE-5D58-43C2-8973-BEFFBCD3A3EE}" type="parTrans" cxnId="{A16091EE-7ACC-4C1F-B4B3-A62BB52E4A0A}">
      <dgm:prSet/>
      <dgm:spPr/>
      <dgm:t>
        <a:bodyPr/>
        <a:lstStyle/>
        <a:p>
          <a:endParaRPr lang="en-US"/>
        </a:p>
      </dgm:t>
    </dgm:pt>
    <dgm:pt modelId="{FA4094F1-21DE-4FAA-BF85-3759FBCD8975}" type="sibTrans" cxnId="{A16091EE-7ACC-4C1F-B4B3-A62BB52E4A0A}">
      <dgm:prSet/>
      <dgm:spPr/>
      <dgm:t>
        <a:bodyPr/>
        <a:lstStyle/>
        <a:p>
          <a:endParaRPr lang="en-US"/>
        </a:p>
      </dgm:t>
    </dgm:pt>
    <dgm:pt modelId="{6B40DBCC-C85B-4D14-A1B6-3F91B39EC8CD}">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3200" b="1" dirty="0" smtClean="0">
              <a:solidFill>
                <a:schemeClr val="bg1"/>
              </a:solidFill>
            </a:rPr>
            <a:t>Arrange, Relate, Reproduce, Select, Match</a:t>
          </a:r>
        </a:p>
        <a:p>
          <a:pPr defTabSz="1866900">
            <a:lnSpc>
              <a:spcPct val="90000"/>
            </a:lnSpc>
            <a:spcBef>
              <a:spcPct val="0"/>
            </a:spcBef>
            <a:spcAft>
              <a:spcPct val="35000"/>
            </a:spcAft>
          </a:pPr>
          <a:endParaRPr lang="en-US" b="1" dirty="0">
            <a:solidFill>
              <a:schemeClr val="bg1"/>
            </a:solidFill>
          </a:endParaRPr>
        </a:p>
      </dgm:t>
    </dgm:pt>
    <dgm:pt modelId="{7E623095-ADC7-4715-9DEA-44DA0BAA92C2}" type="parTrans" cxnId="{12766761-3B32-4C59-906B-31A5AA8A9E05}">
      <dgm:prSet/>
      <dgm:spPr/>
      <dgm:t>
        <a:bodyPr/>
        <a:lstStyle/>
        <a:p>
          <a:endParaRPr lang="en-US"/>
        </a:p>
      </dgm:t>
    </dgm:pt>
    <dgm:pt modelId="{5F93BFD0-8895-4CA3-94E8-626C8530D261}" type="sibTrans" cxnId="{12766761-3B32-4C59-906B-31A5AA8A9E05}">
      <dgm:prSet/>
      <dgm:spPr/>
      <dgm:t>
        <a:bodyPr/>
        <a:lstStyle/>
        <a:p>
          <a:endParaRPr lang="en-US"/>
        </a:p>
      </dgm:t>
    </dgm:pt>
    <dgm:pt modelId="{EF607FC7-33B8-4C9C-84AC-B768959C8B31}">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800" b="1" dirty="0" smtClean="0">
              <a:solidFill>
                <a:srgbClr val="C00000"/>
              </a:solidFill>
            </a:rPr>
            <a:t>Questions to ask yourself?    Who, What, Where, When</a:t>
          </a:r>
          <a:endParaRPr lang="en-US" dirty="0">
            <a:solidFill>
              <a:srgbClr val="C00000"/>
            </a:solidFill>
          </a:endParaRPr>
        </a:p>
      </dgm:t>
    </dgm:pt>
    <dgm:pt modelId="{2275D615-C679-4D85-B671-303747C7619A}" type="parTrans" cxnId="{2CED50E9-A99A-4F99-ACEB-9C7FBE156C3B}">
      <dgm:prSet/>
      <dgm:spPr/>
      <dgm:t>
        <a:bodyPr/>
        <a:lstStyle/>
        <a:p>
          <a:endParaRPr lang="en-US"/>
        </a:p>
      </dgm:t>
    </dgm:pt>
    <dgm:pt modelId="{C29B1D2D-BFD1-4985-81E5-ED50ABB84C0C}" type="sibTrans" cxnId="{2CED50E9-A99A-4F99-ACEB-9C7FBE156C3B}">
      <dgm:prSet/>
      <dgm:spPr/>
      <dgm:t>
        <a:bodyPr/>
        <a:lstStyle/>
        <a:p>
          <a:endParaRPr lang="en-US"/>
        </a:p>
      </dgm:t>
    </dgm:pt>
    <dgm:pt modelId="{3E1377E0-773A-4470-8C78-49BB47E85B85}" type="pres">
      <dgm:prSet presAssocID="{F3299361-C147-424F-BC0B-F51C9D339839}" presName="Name0" presStyleCnt="0">
        <dgm:presLayoutVars>
          <dgm:dir/>
          <dgm:animLvl val="lvl"/>
          <dgm:resizeHandles val="exact"/>
        </dgm:presLayoutVars>
      </dgm:prSet>
      <dgm:spPr/>
      <dgm:t>
        <a:bodyPr/>
        <a:lstStyle/>
        <a:p>
          <a:endParaRPr lang="en-US"/>
        </a:p>
      </dgm:t>
    </dgm:pt>
    <dgm:pt modelId="{845AFD68-D7AD-4D9A-B663-51875CB72251}" type="pres">
      <dgm:prSet presAssocID="{EF607FC7-33B8-4C9C-84AC-B768959C8B31}" presName="boxAndChildren" presStyleCnt="0"/>
      <dgm:spPr/>
    </dgm:pt>
    <dgm:pt modelId="{93D318AE-2CD7-46A5-A240-BBA923C26BA7}" type="pres">
      <dgm:prSet presAssocID="{EF607FC7-33B8-4C9C-84AC-B768959C8B31}" presName="parentTextBox" presStyleLbl="node1" presStyleIdx="0" presStyleCnt="4" custLinFactNeighborY="-2299"/>
      <dgm:spPr/>
      <dgm:t>
        <a:bodyPr/>
        <a:lstStyle/>
        <a:p>
          <a:endParaRPr lang="en-US"/>
        </a:p>
      </dgm:t>
    </dgm:pt>
    <dgm:pt modelId="{984608E5-437F-4022-983D-E12A9C07787D}" type="pres">
      <dgm:prSet presAssocID="{5F93BFD0-8895-4CA3-94E8-626C8530D261}" presName="sp" presStyleCnt="0"/>
      <dgm:spPr/>
    </dgm:pt>
    <dgm:pt modelId="{78F2A0F4-DADD-49EA-8F53-38163A6EBF18}" type="pres">
      <dgm:prSet presAssocID="{6B40DBCC-C85B-4D14-A1B6-3F91B39EC8CD}" presName="arrowAndChildren" presStyleCnt="0"/>
      <dgm:spPr/>
    </dgm:pt>
    <dgm:pt modelId="{F36701E3-05B8-420A-8DEF-213573F0956A}" type="pres">
      <dgm:prSet presAssocID="{6B40DBCC-C85B-4D14-A1B6-3F91B39EC8CD}" presName="parentTextArrow" presStyleLbl="node1" presStyleIdx="1" presStyleCnt="4" custLinFactNeighborX="-862" custLinFactNeighborY="-6591"/>
      <dgm:spPr/>
      <dgm:t>
        <a:bodyPr/>
        <a:lstStyle/>
        <a:p>
          <a:endParaRPr lang="en-US"/>
        </a:p>
      </dgm:t>
    </dgm:pt>
    <dgm:pt modelId="{B9F87A68-D621-4A43-8271-7944212EE7D7}" type="pres">
      <dgm:prSet presAssocID="{8B5149BE-E39C-48F9-BC2A-C3E56767CC26}" presName="sp" presStyleCnt="0"/>
      <dgm:spPr/>
    </dgm:pt>
    <dgm:pt modelId="{90EBFA54-10F6-4F7C-BB52-50BEA6C4CA27}" type="pres">
      <dgm:prSet presAssocID="{E6F78EBA-4A57-4B54-B24E-1E393A17C975}" presName="arrowAndChildren" presStyleCnt="0"/>
      <dgm:spPr/>
    </dgm:pt>
    <dgm:pt modelId="{2E3868A6-3553-490C-AC03-6557BF6579CE}" type="pres">
      <dgm:prSet presAssocID="{E6F78EBA-4A57-4B54-B24E-1E393A17C975}" presName="parentTextArrow" presStyleLbl="node1" presStyleIdx="1" presStyleCnt="4"/>
      <dgm:spPr/>
      <dgm:t>
        <a:bodyPr/>
        <a:lstStyle/>
        <a:p>
          <a:endParaRPr lang="en-US"/>
        </a:p>
      </dgm:t>
    </dgm:pt>
    <dgm:pt modelId="{A07E44F4-D7A6-4CF0-B49B-30A93B2E2DC9}" type="pres">
      <dgm:prSet presAssocID="{E6F78EBA-4A57-4B54-B24E-1E393A17C975}" presName="arrow" presStyleLbl="node1" presStyleIdx="2" presStyleCnt="4"/>
      <dgm:spPr/>
      <dgm:t>
        <a:bodyPr/>
        <a:lstStyle/>
        <a:p>
          <a:endParaRPr lang="en-US"/>
        </a:p>
      </dgm:t>
    </dgm:pt>
    <dgm:pt modelId="{8059DBC6-0262-4C4D-85E9-FECE8FDB9CC5}" type="pres">
      <dgm:prSet presAssocID="{E6F78EBA-4A57-4B54-B24E-1E393A17C975}" presName="descendantArrow" presStyleCnt="0"/>
      <dgm:spPr/>
    </dgm:pt>
    <dgm:pt modelId="{90E09BE0-E4C7-4F10-8EDF-FBC41BB4C352}" type="pres">
      <dgm:prSet presAssocID="{F47009C0-6069-45C5-9844-6F274878AC29}" presName="childTextArrow" presStyleLbl="fgAccFollowNode1" presStyleIdx="0" presStyleCnt="6">
        <dgm:presLayoutVars>
          <dgm:bulletEnabled val="1"/>
        </dgm:presLayoutVars>
      </dgm:prSet>
      <dgm:spPr/>
      <dgm:t>
        <a:bodyPr/>
        <a:lstStyle/>
        <a:p>
          <a:endParaRPr lang="en-US"/>
        </a:p>
      </dgm:t>
    </dgm:pt>
    <dgm:pt modelId="{9097159C-F7BD-47B5-A1B4-5914186DBD0F}" type="pres">
      <dgm:prSet presAssocID="{EDA8B982-75D1-4F1F-9BBE-7B579DB1BBAC}" presName="childTextArrow" presStyleLbl="fgAccFollowNode1" presStyleIdx="1" presStyleCnt="6">
        <dgm:presLayoutVars>
          <dgm:bulletEnabled val="1"/>
        </dgm:presLayoutVars>
      </dgm:prSet>
      <dgm:spPr/>
      <dgm:t>
        <a:bodyPr/>
        <a:lstStyle/>
        <a:p>
          <a:endParaRPr lang="en-US"/>
        </a:p>
      </dgm:t>
    </dgm:pt>
    <dgm:pt modelId="{990F5636-9D02-4F98-B286-26FC7449B4AE}" type="pres">
      <dgm:prSet presAssocID="{EF2BDA11-AD49-45F6-96F8-5F410BE68BF2}" presName="childTextArrow" presStyleLbl="fgAccFollowNode1" presStyleIdx="2" presStyleCnt="6">
        <dgm:presLayoutVars>
          <dgm:bulletEnabled val="1"/>
        </dgm:presLayoutVars>
      </dgm:prSet>
      <dgm:spPr/>
      <dgm:t>
        <a:bodyPr/>
        <a:lstStyle/>
        <a:p>
          <a:endParaRPr lang="en-US"/>
        </a:p>
      </dgm:t>
    </dgm:pt>
    <dgm:pt modelId="{C4738C0F-D8F6-455A-A86D-03EC2F355109}" type="pres">
      <dgm:prSet presAssocID="{AA094C23-9575-4063-B93F-9EC5ECA64083}" presName="sp" presStyleCnt="0"/>
      <dgm:spPr/>
    </dgm:pt>
    <dgm:pt modelId="{B0EB3F71-67E3-4E40-B1A7-F3F2D5105A9A}" type="pres">
      <dgm:prSet presAssocID="{D08001A8-96F7-4B14-B71B-2F50D027FB7A}" presName="arrowAndChildren" presStyleCnt="0"/>
      <dgm:spPr/>
    </dgm:pt>
    <dgm:pt modelId="{F755636B-68BD-4189-9E0A-53491027E4DC}" type="pres">
      <dgm:prSet presAssocID="{D08001A8-96F7-4B14-B71B-2F50D027FB7A}" presName="parentTextArrow" presStyleLbl="node1" presStyleIdx="2" presStyleCnt="4"/>
      <dgm:spPr/>
      <dgm:t>
        <a:bodyPr/>
        <a:lstStyle/>
        <a:p>
          <a:endParaRPr lang="en-US"/>
        </a:p>
      </dgm:t>
    </dgm:pt>
    <dgm:pt modelId="{C7187B53-E195-4BDC-968B-482900E5C90D}" type="pres">
      <dgm:prSet presAssocID="{D08001A8-96F7-4B14-B71B-2F50D027FB7A}" presName="arrow" presStyleLbl="node1" presStyleIdx="3" presStyleCnt="4"/>
      <dgm:spPr/>
      <dgm:t>
        <a:bodyPr/>
        <a:lstStyle/>
        <a:p>
          <a:endParaRPr lang="en-US"/>
        </a:p>
      </dgm:t>
    </dgm:pt>
    <dgm:pt modelId="{CEA36D4C-0185-415C-978A-55D9FF1B83E5}" type="pres">
      <dgm:prSet presAssocID="{D08001A8-96F7-4B14-B71B-2F50D027FB7A}" presName="descendantArrow" presStyleCnt="0"/>
      <dgm:spPr/>
    </dgm:pt>
    <dgm:pt modelId="{D3D5583B-D664-45F6-89D1-9E4CC388C8B8}" type="pres">
      <dgm:prSet presAssocID="{68D2E3D2-105A-4DEB-8702-EA0E04211622}" presName="childTextArrow" presStyleLbl="fgAccFollowNode1" presStyleIdx="3" presStyleCnt="6">
        <dgm:presLayoutVars>
          <dgm:bulletEnabled val="1"/>
        </dgm:presLayoutVars>
      </dgm:prSet>
      <dgm:spPr/>
      <dgm:t>
        <a:bodyPr/>
        <a:lstStyle/>
        <a:p>
          <a:endParaRPr lang="en-US"/>
        </a:p>
      </dgm:t>
    </dgm:pt>
    <dgm:pt modelId="{A9349F50-E984-40E6-83B0-B817B8115607}" type="pres">
      <dgm:prSet presAssocID="{397F0281-A759-4800-A07F-2EE84572AA76}" presName="childTextArrow" presStyleLbl="fgAccFollowNode1" presStyleIdx="4" presStyleCnt="6">
        <dgm:presLayoutVars>
          <dgm:bulletEnabled val="1"/>
        </dgm:presLayoutVars>
      </dgm:prSet>
      <dgm:spPr/>
      <dgm:t>
        <a:bodyPr/>
        <a:lstStyle/>
        <a:p>
          <a:endParaRPr lang="en-US"/>
        </a:p>
      </dgm:t>
    </dgm:pt>
    <dgm:pt modelId="{7C8FC09C-5E65-4A79-A5DA-8900D8568822}" type="pres">
      <dgm:prSet presAssocID="{485CC547-9ECF-4100-AE46-51EAFC04191F}" presName="childTextArrow" presStyleLbl="fgAccFollowNode1" presStyleIdx="5" presStyleCnt="6">
        <dgm:presLayoutVars>
          <dgm:bulletEnabled val="1"/>
        </dgm:presLayoutVars>
      </dgm:prSet>
      <dgm:spPr/>
      <dgm:t>
        <a:bodyPr/>
        <a:lstStyle/>
        <a:p>
          <a:endParaRPr lang="en-US"/>
        </a:p>
      </dgm:t>
    </dgm:pt>
  </dgm:ptLst>
  <dgm:cxnLst>
    <dgm:cxn modelId="{12766761-3B32-4C59-906B-31A5AA8A9E05}" srcId="{F3299361-C147-424F-BC0B-F51C9D339839}" destId="{6B40DBCC-C85B-4D14-A1B6-3F91B39EC8CD}" srcOrd="2" destOrd="0" parTransId="{7E623095-ADC7-4715-9DEA-44DA0BAA92C2}" sibTransId="{5F93BFD0-8895-4CA3-94E8-626C8530D261}"/>
    <dgm:cxn modelId="{A41EDA59-ADD7-491A-8E5C-C489295518E9}" type="presOf" srcId="{F3299361-C147-424F-BC0B-F51C9D339839}" destId="{3E1377E0-773A-4470-8C78-49BB47E85B85}" srcOrd="0" destOrd="0" presId="urn:microsoft.com/office/officeart/2005/8/layout/process4"/>
    <dgm:cxn modelId="{2C7FCE5F-49B2-4118-99E2-CB433FEB2CF3}" type="presOf" srcId="{68D2E3D2-105A-4DEB-8702-EA0E04211622}" destId="{D3D5583B-D664-45F6-89D1-9E4CC388C8B8}" srcOrd="0" destOrd="0" presId="urn:microsoft.com/office/officeart/2005/8/layout/process4"/>
    <dgm:cxn modelId="{AA017433-0D69-4C99-A3FC-FE67B556BB0C}" srcId="{E6F78EBA-4A57-4B54-B24E-1E393A17C975}" destId="{EDA8B982-75D1-4F1F-9BBE-7B579DB1BBAC}" srcOrd="1" destOrd="0" parTransId="{4A06B1A0-6171-4486-AA22-044DFC9CA5A6}" sibTransId="{88D1A105-0F54-4471-BA1A-9F0731E7C4D3}"/>
    <dgm:cxn modelId="{2E223BC1-2409-498A-9F80-228A15878FB6}" type="presOf" srcId="{D08001A8-96F7-4B14-B71B-2F50D027FB7A}" destId="{F755636B-68BD-4189-9E0A-53491027E4DC}" srcOrd="0" destOrd="0" presId="urn:microsoft.com/office/officeart/2005/8/layout/process4"/>
    <dgm:cxn modelId="{2C5C0811-0D0B-4D7E-9D5A-793E25ED1A4A}" type="presOf" srcId="{E6F78EBA-4A57-4B54-B24E-1E393A17C975}" destId="{2E3868A6-3553-490C-AC03-6557BF6579CE}" srcOrd="0" destOrd="0" presId="urn:microsoft.com/office/officeart/2005/8/layout/process4"/>
    <dgm:cxn modelId="{243A9F2F-6082-473E-AE5D-DFCA653AE14A}" srcId="{F3299361-C147-424F-BC0B-F51C9D339839}" destId="{D08001A8-96F7-4B14-B71B-2F50D027FB7A}" srcOrd="0" destOrd="0" parTransId="{3DACDB68-BC15-4A05-9518-23BE09AEA7CD}" sibTransId="{AA094C23-9575-4063-B93F-9EC5ECA64083}"/>
    <dgm:cxn modelId="{03BECAF5-3E15-478D-876E-6E2D01F61784}" type="presOf" srcId="{397F0281-A759-4800-A07F-2EE84572AA76}" destId="{A9349F50-E984-40E6-83B0-B817B8115607}" srcOrd="0" destOrd="0" presId="urn:microsoft.com/office/officeart/2005/8/layout/process4"/>
    <dgm:cxn modelId="{FF8638AD-B2E1-4CFD-92C7-030C0DD7A493}" type="presOf" srcId="{F47009C0-6069-45C5-9844-6F274878AC29}" destId="{90E09BE0-E4C7-4F10-8EDF-FBC41BB4C352}" srcOrd="0" destOrd="0" presId="urn:microsoft.com/office/officeart/2005/8/layout/process4"/>
    <dgm:cxn modelId="{FEDE3110-DF5F-46D0-9D5D-FBCBD7BA033A}" type="presOf" srcId="{EF607FC7-33B8-4C9C-84AC-B768959C8B31}" destId="{93D318AE-2CD7-46A5-A240-BBA923C26BA7}" srcOrd="0" destOrd="0" presId="urn:microsoft.com/office/officeart/2005/8/layout/process4"/>
    <dgm:cxn modelId="{E2639E74-1358-432A-A838-A5AE7D473C8B}" type="presOf" srcId="{D08001A8-96F7-4B14-B71B-2F50D027FB7A}" destId="{C7187B53-E195-4BDC-968B-482900E5C90D}" srcOrd="1" destOrd="0" presId="urn:microsoft.com/office/officeart/2005/8/layout/process4"/>
    <dgm:cxn modelId="{9EEC6D83-3AA9-44C6-88EC-4629D0899599}" srcId="{F3299361-C147-424F-BC0B-F51C9D339839}" destId="{E6F78EBA-4A57-4B54-B24E-1E393A17C975}" srcOrd="1" destOrd="0" parTransId="{8896A992-118A-4053-9C7C-8728ED7BCC9C}" sibTransId="{8B5149BE-E39C-48F9-BC2A-C3E56767CC26}"/>
    <dgm:cxn modelId="{B49FA883-3618-4147-AA9A-9E34D876709B}" type="presOf" srcId="{E6F78EBA-4A57-4B54-B24E-1E393A17C975}" destId="{A07E44F4-D7A6-4CF0-B49B-30A93B2E2DC9}" srcOrd="1" destOrd="0" presId="urn:microsoft.com/office/officeart/2005/8/layout/process4"/>
    <dgm:cxn modelId="{4E6EB968-55AB-4DD0-B9B7-9160C2B70DFF}" srcId="{D08001A8-96F7-4B14-B71B-2F50D027FB7A}" destId="{68D2E3D2-105A-4DEB-8702-EA0E04211622}" srcOrd="0" destOrd="0" parTransId="{41C853B1-8A71-4ABF-B247-B3348C39DAEE}" sibTransId="{68E133CD-961E-434A-9349-82F29A96B06C}"/>
    <dgm:cxn modelId="{2CED50E9-A99A-4F99-ACEB-9C7FBE156C3B}" srcId="{F3299361-C147-424F-BC0B-F51C9D339839}" destId="{EF607FC7-33B8-4C9C-84AC-B768959C8B31}" srcOrd="3" destOrd="0" parTransId="{2275D615-C679-4D85-B671-303747C7619A}" sibTransId="{C29B1D2D-BFD1-4985-81E5-ED50ABB84C0C}"/>
    <dgm:cxn modelId="{B5C4850B-AD40-4947-97B5-1D3CB3906CAB}" srcId="{D08001A8-96F7-4B14-B71B-2F50D027FB7A}" destId="{397F0281-A759-4800-A07F-2EE84572AA76}" srcOrd="1" destOrd="0" parTransId="{7D02184C-280A-4191-8E16-9F1BE26A39F4}" sibTransId="{DE1218D8-A18C-4BB1-A97C-1865851DACC2}"/>
    <dgm:cxn modelId="{F05118D1-24AF-4E36-B7A1-EB500C8458B3}" type="presOf" srcId="{EF2BDA11-AD49-45F6-96F8-5F410BE68BF2}" destId="{990F5636-9D02-4F98-B286-26FC7449B4AE}" srcOrd="0" destOrd="0" presId="urn:microsoft.com/office/officeart/2005/8/layout/process4"/>
    <dgm:cxn modelId="{515E0D19-C378-4632-8A2E-345137473F17}" type="presOf" srcId="{EDA8B982-75D1-4F1F-9BBE-7B579DB1BBAC}" destId="{9097159C-F7BD-47B5-A1B4-5914186DBD0F}" srcOrd="0" destOrd="0" presId="urn:microsoft.com/office/officeart/2005/8/layout/process4"/>
    <dgm:cxn modelId="{1532E13C-ADC0-4443-86DB-FB2B30CDF265}" srcId="{D08001A8-96F7-4B14-B71B-2F50D027FB7A}" destId="{485CC547-9ECF-4100-AE46-51EAFC04191F}" srcOrd="2" destOrd="0" parTransId="{F212739F-2FA6-42BB-86D6-E8ED26C858BC}" sibTransId="{DC171D01-181D-4E45-8B98-8FD8A2BD84CF}"/>
    <dgm:cxn modelId="{A16091EE-7ACC-4C1F-B4B3-A62BB52E4A0A}" srcId="{E6F78EBA-4A57-4B54-B24E-1E393A17C975}" destId="{EF2BDA11-AD49-45F6-96F8-5F410BE68BF2}" srcOrd="2" destOrd="0" parTransId="{C40546BE-5D58-43C2-8973-BEFFBCD3A3EE}" sibTransId="{FA4094F1-21DE-4FAA-BF85-3759FBCD8975}"/>
    <dgm:cxn modelId="{4268D20A-C708-4583-BBAE-84AFB149F0B3}" type="presOf" srcId="{6B40DBCC-C85B-4D14-A1B6-3F91B39EC8CD}" destId="{F36701E3-05B8-420A-8DEF-213573F0956A}" srcOrd="0" destOrd="0" presId="urn:microsoft.com/office/officeart/2005/8/layout/process4"/>
    <dgm:cxn modelId="{E3792C7E-ADC8-4305-A55C-86306034F964}" type="presOf" srcId="{485CC547-9ECF-4100-AE46-51EAFC04191F}" destId="{7C8FC09C-5E65-4A79-A5DA-8900D8568822}" srcOrd="0" destOrd="0" presId="urn:microsoft.com/office/officeart/2005/8/layout/process4"/>
    <dgm:cxn modelId="{F2087CD6-D597-4227-92F4-E9D5FEA7383C}" srcId="{E6F78EBA-4A57-4B54-B24E-1E393A17C975}" destId="{F47009C0-6069-45C5-9844-6F274878AC29}" srcOrd="0" destOrd="0" parTransId="{626ACE25-2178-41A7-B207-ED1E63482921}" sibTransId="{15322F0D-0A53-4E39-A324-36742396AD8A}"/>
    <dgm:cxn modelId="{0118F2C3-96BD-46CB-B5EB-D9FC831213CA}" type="presParOf" srcId="{3E1377E0-773A-4470-8C78-49BB47E85B85}" destId="{845AFD68-D7AD-4D9A-B663-51875CB72251}" srcOrd="0" destOrd="0" presId="urn:microsoft.com/office/officeart/2005/8/layout/process4"/>
    <dgm:cxn modelId="{592DB9DF-D084-4B2D-A9AD-AB07574C0E03}" type="presParOf" srcId="{845AFD68-D7AD-4D9A-B663-51875CB72251}" destId="{93D318AE-2CD7-46A5-A240-BBA923C26BA7}" srcOrd="0" destOrd="0" presId="urn:microsoft.com/office/officeart/2005/8/layout/process4"/>
    <dgm:cxn modelId="{895A516F-6E35-435F-987D-C7BC9088CAB8}" type="presParOf" srcId="{3E1377E0-773A-4470-8C78-49BB47E85B85}" destId="{984608E5-437F-4022-983D-E12A9C07787D}" srcOrd="1" destOrd="0" presId="urn:microsoft.com/office/officeart/2005/8/layout/process4"/>
    <dgm:cxn modelId="{7FD97CB6-F0DA-439A-9391-4FEA53E99604}" type="presParOf" srcId="{3E1377E0-773A-4470-8C78-49BB47E85B85}" destId="{78F2A0F4-DADD-49EA-8F53-38163A6EBF18}" srcOrd="2" destOrd="0" presId="urn:microsoft.com/office/officeart/2005/8/layout/process4"/>
    <dgm:cxn modelId="{B3F3F455-544E-4E27-9A79-8CC2EDF5E75D}" type="presParOf" srcId="{78F2A0F4-DADD-49EA-8F53-38163A6EBF18}" destId="{F36701E3-05B8-420A-8DEF-213573F0956A}" srcOrd="0" destOrd="0" presId="urn:microsoft.com/office/officeart/2005/8/layout/process4"/>
    <dgm:cxn modelId="{09EF272E-E4F4-4254-9CB5-F87CD7C32BFE}" type="presParOf" srcId="{3E1377E0-773A-4470-8C78-49BB47E85B85}" destId="{B9F87A68-D621-4A43-8271-7944212EE7D7}" srcOrd="3" destOrd="0" presId="urn:microsoft.com/office/officeart/2005/8/layout/process4"/>
    <dgm:cxn modelId="{CA208585-4CE8-41CB-BDA6-973FA914BD25}" type="presParOf" srcId="{3E1377E0-773A-4470-8C78-49BB47E85B85}" destId="{90EBFA54-10F6-4F7C-BB52-50BEA6C4CA27}" srcOrd="4" destOrd="0" presId="urn:microsoft.com/office/officeart/2005/8/layout/process4"/>
    <dgm:cxn modelId="{4A85833B-BB95-4AA0-BDB6-82C134165E0C}" type="presParOf" srcId="{90EBFA54-10F6-4F7C-BB52-50BEA6C4CA27}" destId="{2E3868A6-3553-490C-AC03-6557BF6579CE}" srcOrd="0" destOrd="0" presId="urn:microsoft.com/office/officeart/2005/8/layout/process4"/>
    <dgm:cxn modelId="{8C3CB4C4-D15C-4319-B236-F0C96F439EDF}" type="presParOf" srcId="{90EBFA54-10F6-4F7C-BB52-50BEA6C4CA27}" destId="{A07E44F4-D7A6-4CF0-B49B-30A93B2E2DC9}" srcOrd="1" destOrd="0" presId="urn:microsoft.com/office/officeart/2005/8/layout/process4"/>
    <dgm:cxn modelId="{36917EF5-EE6D-406F-9265-A695252590D4}" type="presParOf" srcId="{90EBFA54-10F6-4F7C-BB52-50BEA6C4CA27}" destId="{8059DBC6-0262-4C4D-85E9-FECE8FDB9CC5}" srcOrd="2" destOrd="0" presId="urn:microsoft.com/office/officeart/2005/8/layout/process4"/>
    <dgm:cxn modelId="{D957ECE6-EE5E-42F3-BB9D-6F7421A9D02B}" type="presParOf" srcId="{8059DBC6-0262-4C4D-85E9-FECE8FDB9CC5}" destId="{90E09BE0-E4C7-4F10-8EDF-FBC41BB4C352}" srcOrd="0" destOrd="0" presId="urn:microsoft.com/office/officeart/2005/8/layout/process4"/>
    <dgm:cxn modelId="{16A4E5B3-8B5E-488F-8BA7-F5204296C231}" type="presParOf" srcId="{8059DBC6-0262-4C4D-85E9-FECE8FDB9CC5}" destId="{9097159C-F7BD-47B5-A1B4-5914186DBD0F}" srcOrd="1" destOrd="0" presId="urn:microsoft.com/office/officeart/2005/8/layout/process4"/>
    <dgm:cxn modelId="{B38F385E-0321-42A0-9D50-A3AFEFDC42B8}" type="presParOf" srcId="{8059DBC6-0262-4C4D-85E9-FECE8FDB9CC5}" destId="{990F5636-9D02-4F98-B286-26FC7449B4AE}" srcOrd="2" destOrd="0" presId="urn:microsoft.com/office/officeart/2005/8/layout/process4"/>
    <dgm:cxn modelId="{4D4593A6-C166-43CB-A87C-960322341F8C}" type="presParOf" srcId="{3E1377E0-773A-4470-8C78-49BB47E85B85}" destId="{C4738C0F-D8F6-455A-A86D-03EC2F355109}" srcOrd="5" destOrd="0" presId="urn:microsoft.com/office/officeart/2005/8/layout/process4"/>
    <dgm:cxn modelId="{8C555AFC-1CAD-464E-A500-484D2C7BAA50}" type="presParOf" srcId="{3E1377E0-773A-4470-8C78-49BB47E85B85}" destId="{B0EB3F71-67E3-4E40-B1A7-F3F2D5105A9A}" srcOrd="6" destOrd="0" presId="urn:microsoft.com/office/officeart/2005/8/layout/process4"/>
    <dgm:cxn modelId="{C189E10C-80F2-4D2E-A75E-DE0749858AA7}" type="presParOf" srcId="{B0EB3F71-67E3-4E40-B1A7-F3F2D5105A9A}" destId="{F755636B-68BD-4189-9E0A-53491027E4DC}" srcOrd="0" destOrd="0" presId="urn:microsoft.com/office/officeart/2005/8/layout/process4"/>
    <dgm:cxn modelId="{96BB9E5C-9799-440B-9BC9-8F473DB6B219}" type="presParOf" srcId="{B0EB3F71-67E3-4E40-B1A7-F3F2D5105A9A}" destId="{C7187B53-E195-4BDC-968B-482900E5C90D}" srcOrd="1" destOrd="0" presId="urn:microsoft.com/office/officeart/2005/8/layout/process4"/>
    <dgm:cxn modelId="{23AF5E27-06C0-416E-91A2-A496982B8637}" type="presParOf" srcId="{B0EB3F71-67E3-4E40-B1A7-F3F2D5105A9A}" destId="{CEA36D4C-0185-415C-978A-55D9FF1B83E5}" srcOrd="2" destOrd="0" presId="urn:microsoft.com/office/officeart/2005/8/layout/process4"/>
    <dgm:cxn modelId="{95A3FA24-074E-4E0F-B962-07803793252B}" type="presParOf" srcId="{CEA36D4C-0185-415C-978A-55D9FF1B83E5}" destId="{D3D5583B-D664-45F6-89D1-9E4CC388C8B8}" srcOrd="0" destOrd="0" presId="urn:microsoft.com/office/officeart/2005/8/layout/process4"/>
    <dgm:cxn modelId="{08F43C68-1EA7-4BD7-BE08-1ADF47A90DCD}" type="presParOf" srcId="{CEA36D4C-0185-415C-978A-55D9FF1B83E5}" destId="{A9349F50-E984-40E6-83B0-B817B8115607}" srcOrd="1" destOrd="0" presId="urn:microsoft.com/office/officeart/2005/8/layout/process4"/>
    <dgm:cxn modelId="{A8E7CAD5-0C8D-4934-BC1E-9EB275AE83E5}" type="presParOf" srcId="{CEA36D4C-0185-415C-978A-55D9FF1B83E5}" destId="{7C8FC09C-5E65-4A79-A5DA-8900D8568822}"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299361-C147-424F-BC0B-F51C9D339839}"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D08001A8-96F7-4B14-B71B-2F50D027FB7A}">
      <dgm:prSet phldrT="[Text]" custT="1"/>
      <dgm:spPr/>
      <dgm:t>
        <a:bodyPr/>
        <a:lstStyle/>
        <a:p>
          <a:r>
            <a:rPr lang="en-US" sz="4000" b="1" dirty="0" smtClean="0">
              <a:solidFill>
                <a:srgbClr val="C00000"/>
              </a:solidFill>
            </a:rPr>
            <a:t>Comprehension</a:t>
          </a:r>
          <a:endParaRPr lang="en-US" sz="4000" b="1" dirty="0">
            <a:solidFill>
              <a:srgbClr val="C00000"/>
            </a:solidFill>
          </a:endParaRPr>
        </a:p>
      </dgm:t>
    </dgm:pt>
    <dgm:pt modelId="{3DACDB68-BC15-4A05-9518-23BE09AEA7CD}" type="parTrans" cxnId="{243A9F2F-6082-473E-AE5D-DFCA653AE14A}">
      <dgm:prSet/>
      <dgm:spPr/>
      <dgm:t>
        <a:bodyPr/>
        <a:lstStyle/>
        <a:p>
          <a:endParaRPr lang="en-US"/>
        </a:p>
      </dgm:t>
    </dgm:pt>
    <dgm:pt modelId="{AA094C23-9575-4063-B93F-9EC5ECA64083}" type="sibTrans" cxnId="{243A9F2F-6082-473E-AE5D-DFCA653AE14A}">
      <dgm:prSet/>
      <dgm:spPr/>
      <dgm:t>
        <a:bodyPr/>
        <a:lstStyle/>
        <a:p>
          <a:endParaRPr lang="en-US"/>
        </a:p>
      </dgm:t>
    </dgm:pt>
    <dgm:pt modelId="{68D2E3D2-105A-4DEB-8702-EA0E04211622}">
      <dgm:prSet phldrT="[Text]"/>
      <dgm:spPr/>
      <dgm:t>
        <a:bodyPr/>
        <a:lstStyle/>
        <a:p>
          <a:r>
            <a:rPr lang="en-US" b="1" i="0" dirty="0" smtClean="0"/>
            <a:t>Describe</a:t>
          </a:r>
          <a:endParaRPr lang="en-US" b="1" i="0" dirty="0"/>
        </a:p>
      </dgm:t>
    </dgm:pt>
    <dgm:pt modelId="{41C853B1-8A71-4ABF-B247-B3348C39DAEE}" type="parTrans" cxnId="{4E6EB968-55AB-4DD0-B9B7-9160C2B70DFF}">
      <dgm:prSet/>
      <dgm:spPr/>
      <dgm:t>
        <a:bodyPr/>
        <a:lstStyle/>
        <a:p>
          <a:endParaRPr lang="en-US"/>
        </a:p>
      </dgm:t>
    </dgm:pt>
    <dgm:pt modelId="{68E133CD-961E-434A-9349-82F29A96B06C}" type="sibTrans" cxnId="{4E6EB968-55AB-4DD0-B9B7-9160C2B70DFF}">
      <dgm:prSet/>
      <dgm:spPr/>
      <dgm:t>
        <a:bodyPr/>
        <a:lstStyle/>
        <a:p>
          <a:endParaRPr lang="en-US"/>
        </a:p>
      </dgm:t>
    </dgm:pt>
    <dgm:pt modelId="{397F0281-A759-4800-A07F-2EE84572AA76}">
      <dgm:prSet phldrT="[Text]"/>
      <dgm:spPr/>
      <dgm:t>
        <a:bodyPr/>
        <a:lstStyle/>
        <a:p>
          <a:r>
            <a:rPr lang="en-US" b="1" dirty="0" smtClean="0"/>
            <a:t>Explain</a:t>
          </a:r>
          <a:endParaRPr lang="en-US" b="1" dirty="0"/>
        </a:p>
      </dgm:t>
    </dgm:pt>
    <dgm:pt modelId="{7D02184C-280A-4191-8E16-9F1BE26A39F4}" type="parTrans" cxnId="{B5C4850B-AD40-4947-97B5-1D3CB3906CAB}">
      <dgm:prSet/>
      <dgm:spPr/>
      <dgm:t>
        <a:bodyPr/>
        <a:lstStyle/>
        <a:p>
          <a:endParaRPr lang="en-US"/>
        </a:p>
      </dgm:t>
    </dgm:pt>
    <dgm:pt modelId="{DE1218D8-A18C-4BB1-A97C-1865851DACC2}" type="sibTrans" cxnId="{B5C4850B-AD40-4947-97B5-1D3CB3906CAB}">
      <dgm:prSet/>
      <dgm:spPr/>
      <dgm:t>
        <a:bodyPr/>
        <a:lstStyle/>
        <a:p>
          <a:endParaRPr lang="en-US"/>
        </a:p>
      </dgm:t>
    </dgm:pt>
    <dgm:pt modelId="{485CC547-9ECF-4100-AE46-51EAFC04191F}">
      <dgm:prSet phldrT="[Text]"/>
      <dgm:spPr/>
      <dgm:t>
        <a:bodyPr/>
        <a:lstStyle/>
        <a:p>
          <a:r>
            <a:rPr lang="en-US" b="1" dirty="0" smtClean="0"/>
            <a:t>Estimate</a:t>
          </a:r>
          <a:endParaRPr lang="en-US" b="1" dirty="0"/>
        </a:p>
      </dgm:t>
    </dgm:pt>
    <dgm:pt modelId="{F212739F-2FA6-42BB-86D6-E8ED26C858BC}" type="parTrans" cxnId="{1532E13C-ADC0-4443-86DB-FB2B30CDF265}">
      <dgm:prSet/>
      <dgm:spPr/>
      <dgm:t>
        <a:bodyPr/>
        <a:lstStyle/>
        <a:p>
          <a:endParaRPr lang="en-US"/>
        </a:p>
      </dgm:t>
    </dgm:pt>
    <dgm:pt modelId="{DC171D01-181D-4E45-8B98-8FD8A2BD84CF}" type="sibTrans" cxnId="{1532E13C-ADC0-4443-86DB-FB2B30CDF265}">
      <dgm:prSet/>
      <dgm:spPr/>
      <dgm:t>
        <a:bodyPr/>
        <a:lstStyle/>
        <a:p>
          <a:endParaRPr lang="en-US"/>
        </a:p>
      </dgm:t>
    </dgm:pt>
    <dgm:pt modelId="{E6F78EBA-4A57-4B54-B24E-1E393A17C975}">
      <dgm:prSet phldrT="[Text]" custT="1"/>
      <dgm:spPr/>
      <dgm:t>
        <a:bodyPr/>
        <a:lstStyle/>
        <a:p>
          <a:r>
            <a:rPr lang="en-US" sz="4000" b="1" dirty="0" smtClean="0">
              <a:solidFill>
                <a:srgbClr val="C00000"/>
              </a:solidFill>
            </a:rPr>
            <a:t>Understanding the Meaning</a:t>
          </a:r>
          <a:endParaRPr lang="en-US" sz="4000" b="1" dirty="0">
            <a:solidFill>
              <a:srgbClr val="C00000"/>
            </a:solidFill>
          </a:endParaRPr>
        </a:p>
      </dgm:t>
    </dgm:pt>
    <dgm:pt modelId="{8896A992-118A-4053-9C7C-8728ED7BCC9C}" type="parTrans" cxnId="{9EEC6D83-3AA9-44C6-88EC-4629D0899599}">
      <dgm:prSet/>
      <dgm:spPr/>
      <dgm:t>
        <a:bodyPr/>
        <a:lstStyle/>
        <a:p>
          <a:endParaRPr lang="en-US"/>
        </a:p>
      </dgm:t>
    </dgm:pt>
    <dgm:pt modelId="{8B5149BE-E39C-48F9-BC2A-C3E56767CC26}" type="sibTrans" cxnId="{9EEC6D83-3AA9-44C6-88EC-4629D0899599}">
      <dgm:prSet/>
      <dgm:spPr/>
      <dgm:t>
        <a:bodyPr/>
        <a:lstStyle/>
        <a:p>
          <a:endParaRPr lang="en-US"/>
        </a:p>
      </dgm:t>
    </dgm:pt>
    <dgm:pt modelId="{F47009C0-6069-45C5-9844-6F274878AC29}">
      <dgm:prSet phldrT="[Text]"/>
      <dgm:spPr/>
      <dgm:t>
        <a:bodyPr/>
        <a:lstStyle/>
        <a:p>
          <a:r>
            <a:rPr lang="en-US" b="1" dirty="0" smtClean="0"/>
            <a:t>Predict</a:t>
          </a:r>
          <a:endParaRPr lang="en-US" b="1" dirty="0"/>
        </a:p>
      </dgm:t>
    </dgm:pt>
    <dgm:pt modelId="{626ACE25-2178-41A7-B207-ED1E63482921}" type="parTrans" cxnId="{F2087CD6-D597-4227-92F4-E9D5FEA7383C}">
      <dgm:prSet/>
      <dgm:spPr/>
      <dgm:t>
        <a:bodyPr/>
        <a:lstStyle/>
        <a:p>
          <a:endParaRPr lang="en-US"/>
        </a:p>
      </dgm:t>
    </dgm:pt>
    <dgm:pt modelId="{15322F0D-0A53-4E39-A324-36742396AD8A}" type="sibTrans" cxnId="{F2087CD6-D597-4227-92F4-E9D5FEA7383C}">
      <dgm:prSet/>
      <dgm:spPr/>
      <dgm:t>
        <a:bodyPr/>
        <a:lstStyle/>
        <a:p>
          <a:endParaRPr lang="en-US"/>
        </a:p>
      </dgm:t>
    </dgm:pt>
    <dgm:pt modelId="{EDA8B982-75D1-4F1F-9BBE-7B579DB1BBAC}">
      <dgm:prSet phldrT="[Text]"/>
      <dgm:spPr/>
      <dgm:t>
        <a:bodyPr/>
        <a:lstStyle/>
        <a:p>
          <a:r>
            <a:rPr lang="en-US" b="1" dirty="0" smtClean="0"/>
            <a:t>Identify</a:t>
          </a:r>
          <a:endParaRPr lang="en-US" b="1" dirty="0"/>
        </a:p>
      </dgm:t>
    </dgm:pt>
    <dgm:pt modelId="{4A06B1A0-6171-4486-AA22-044DFC9CA5A6}" type="parTrans" cxnId="{AA017433-0D69-4C99-A3FC-FE67B556BB0C}">
      <dgm:prSet/>
      <dgm:spPr/>
      <dgm:t>
        <a:bodyPr/>
        <a:lstStyle/>
        <a:p>
          <a:endParaRPr lang="en-US"/>
        </a:p>
      </dgm:t>
    </dgm:pt>
    <dgm:pt modelId="{88D1A105-0F54-4471-BA1A-9F0731E7C4D3}" type="sibTrans" cxnId="{AA017433-0D69-4C99-A3FC-FE67B556BB0C}">
      <dgm:prSet/>
      <dgm:spPr/>
      <dgm:t>
        <a:bodyPr/>
        <a:lstStyle/>
        <a:p>
          <a:endParaRPr lang="en-US"/>
        </a:p>
      </dgm:t>
    </dgm:pt>
    <dgm:pt modelId="{EF2BDA11-AD49-45F6-96F8-5F410BE68BF2}">
      <dgm:prSet phldrT="[Text]"/>
      <dgm:spPr/>
      <dgm:t>
        <a:bodyPr/>
        <a:lstStyle/>
        <a:p>
          <a:r>
            <a:rPr lang="en-US" b="1" dirty="0" smtClean="0"/>
            <a:t>Separate</a:t>
          </a:r>
          <a:endParaRPr lang="en-US" b="1" dirty="0"/>
        </a:p>
      </dgm:t>
    </dgm:pt>
    <dgm:pt modelId="{C40546BE-5D58-43C2-8973-BEFFBCD3A3EE}" type="parTrans" cxnId="{A16091EE-7ACC-4C1F-B4B3-A62BB52E4A0A}">
      <dgm:prSet/>
      <dgm:spPr/>
      <dgm:t>
        <a:bodyPr/>
        <a:lstStyle/>
        <a:p>
          <a:endParaRPr lang="en-US"/>
        </a:p>
      </dgm:t>
    </dgm:pt>
    <dgm:pt modelId="{FA4094F1-21DE-4FAA-BF85-3759FBCD8975}" type="sibTrans" cxnId="{A16091EE-7ACC-4C1F-B4B3-A62BB52E4A0A}">
      <dgm:prSet/>
      <dgm:spPr/>
      <dgm:t>
        <a:bodyPr/>
        <a:lstStyle/>
        <a:p>
          <a:endParaRPr lang="en-US"/>
        </a:p>
      </dgm:t>
    </dgm:pt>
    <dgm:pt modelId="{6B40DBCC-C85B-4D14-A1B6-3F91B39EC8CD}">
      <dgm:prSet custT="1"/>
      <dgm:spPr/>
      <dgm:t>
        <a:bodyPr/>
        <a:lstStyle/>
        <a:p>
          <a:pPr defTabSz="1866900">
            <a:lnSpc>
              <a:spcPct val="90000"/>
            </a:lnSpc>
            <a:spcBef>
              <a:spcPct val="0"/>
            </a:spcBef>
            <a:spcAft>
              <a:spcPct val="35000"/>
            </a:spcAft>
          </a:pPr>
          <a:r>
            <a:rPr lang="en-US" b="1" dirty="0" smtClean="0">
              <a:solidFill>
                <a:schemeClr val="bg1"/>
              </a:solidFill>
            </a:rPr>
            <a:t>translate, interpret, </a:t>
          </a:r>
          <a:br>
            <a:rPr lang="en-US" b="1" dirty="0" smtClean="0">
              <a:solidFill>
                <a:schemeClr val="bg1"/>
              </a:solidFill>
            </a:rPr>
          </a:br>
          <a:r>
            <a:rPr lang="en-US" b="1" dirty="0" smtClean="0">
              <a:solidFill>
                <a:schemeClr val="bg1"/>
              </a:solidFill>
            </a:rPr>
            <a:t>and extrapolate (pull out)</a:t>
          </a:r>
          <a:endParaRPr lang="en-US" b="1" dirty="0">
            <a:solidFill>
              <a:schemeClr val="bg1"/>
            </a:solidFill>
          </a:endParaRPr>
        </a:p>
      </dgm:t>
    </dgm:pt>
    <dgm:pt modelId="{7E623095-ADC7-4715-9DEA-44DA0BAA92C2}" type="parTrans" cxnId="{12766761-3B32-4C59-906B-31A5AA8A9E05}">
      <dgm:prSet/>
      <dgm:spPr/>
      <dgm:t>
        <a:bodyPr/>
        <a:lstStyle/>
        <a:p>
          <a:endParaRPr lang="en-US"/>
        </a:p>
      </dgm:t>
    </dgm:pt>
    <dgm:pt modelId="{5F93BFD0-8895-4CA3-94E8-626C8530D261}" type="sibTrans" cxnId="{12766761-3B32-4C59-906B-31A5AA8A9E05}">
      <dgm:prSet/>
      <dgm:spPr/>
      <dgm:t>
        <a:bodyPr/>
        <a:lstStyle/>
        <a:p>
          <a:endParaRPr lang="en-US"/>
        </a:p>
      </dgm:t>
    </dgm:pt>
    <dgm:pt modelId="{EF607FC7-33B8-4C9C-84AC-B768959C8B31}">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800" b="1" dirty="0" smtClean="0">
              <a:solidFill>
                <a:srgbClr val="C00000"/>
              </a:solidFill>
            </a:rPr>
            <a:t>Questions to ask yourself?    Why?</a:t>
          </a:r>
          <a:endParaRPr lang="en-US" dirty="0">
            <a:solidFill>
              <a:srgbClr val="C00000"/>
            </a:solidFill>
          </a:endParaRPr>
        </a:p>
      </dgm:t>
    </dgm:pt>
    <dgm:pt modelId="{2275D615-C679-4D85-B671-303747C7619A}" type="parTrans" cxnId="{2CED50E9-A99A-4F99-ACEB-9C7FBE156C3B}">
      <dgm:prSet/>
      <dgm:spPr/>
      <dgm:t>
        <a:bodyPr/>
        <a:lstStyle/>
        <a:p>
          <a:endParaRPr lang="en-US"/>
        </a:p>
      </dgm:t>
    </dgm:pt>
    <dgm:pt modelId="{C29B1D2D-BFD1-4985-81E5-ED50ABB84C0C}" type="sibTrans" cxnId="{2CED50E9-A99A-4F99-ACEB-9C7FBE156C3B}">
      <dgm:prSet/>
      <dgm:spPr/>
      <dgm:t>
        <a:bodyPr/>
        <a:lstStyle/>
        <a:p>
          <a:endParaRPr lang="en-US"/>
        </a:p>
      </dgm:t>
    </dgm:pt>
    <dgm:pt modelId="{3E1377E0-773A-4470-8C78-49BB47E85B85}" type="pres">
      <dgm:prSet presAssocID="{F3299361-C147-424F-BC0B-F51C9D339839}" presName="Name0" presStyleCnt="0">
        <dgm:presLayoutVars>
          <dgm:dir/>
          <dgm:animLvl val="lvl"/>
          <dgm:resizeHandles val="exact"/>
        </dgm:presLayoutVars>
      </dgm:prSet>
      <dgm:spPr/>
      <dgm:t>
        <a:bodyPr/>
        <a:lstStyle/>
        <a:p>
          <a:endParaRPr lang="en-US"/>
        </a:p>
      </dgm:t>
    </dgm:pt>
    <dgm:pt modelId="{845AFD68-D7AD-4D9A-B663-51875CB72251}" type="pres">
      <dgm:prSet presAssocID="{EF607FC7-33B8-4C9C-84AC-B768959C8B31}" presName="boxAndChildren" presStyleCnt="0"/>
      <dgm:spPr/>
    </dgm:pt>
    <dgm:pt modelId="{93D318AE-2CD7-46A5-A240-BBA923C26BA7}" type="pres">
      <dgm:prSet presAssocID="{EF607FC7-33B8-4C9C-84AC-B768959C8B31}" presName="parentTextBox" presStyleLbl="node1" presStyleIdx="0" presStyleCnt="4" custLinFactNeighborY="-2299"/>
      <dgm:spPr/>
      <dgm:t>
        <a:bodyPr/>
        <a:lstStyle/>
        <a:p>
          <a:endParaRPr lang="en-US"/>
        </a:p>
      </dgm:t>
    </dgm:pt>
    <dgm:pt modelId="{984608E5-437F-4022-983D-E12A9C07787D}" type="pres">
      <dgm:prSet presAssocID="{5F93BFD0-8895-4CA3-94E8-626C8530D261}" presName="sp" presStyleCnt="0"/>
      <dgm:spPr/>
    </dgm:pt>
    <dgm:pt modelId="{78F2A0F4-DADD-49EA-8F53-38163A6EBF18}" type="pres">
      <dgm:prSet presAssocID="{6B40DBCC-C85B-4D14-A1B6-3F91B39EC8CD}" presName="arrowAndChildren" presStyleCnt="0"/>
      <dgm:spPr/>
    </dgm:pt>
    <dgm:pt modelId="{F36701E3-05B8-420A-8DEF-213573F0956A}" type="pres">
      <dgm:prSet presAssocID="{6B40DBCC-C85B-4D14-A1B6-3F91B39EC8CD}" presName="parentTextArrow" presStyleLbl="node1" presStyleIdx="1" presStyleCnt="4" custLinFactNeighborY="5904"/>
      <dgm:spPr/>
      <dgm:t>
        <a:bodyPr/>
        <a:lstStyle/>
        <a:p>
          <a:endParaRPr lang="en-US"/>
        </a:p>
      </dgm:t>
    </dgm:pt>
    <dgm:pt modelId="{B9F87A68-D621-4A43-8271-7944212EE7D7}" type="pres">
      <dgm:prSet presAssocID="{8B5149BE-E39C-48F9-BC2A-C3E56767CC26}" presName="sp" presStyleCnt="0"/>
      <dgm:spPr/>
    </dgm:pt>
    <dgm:pt modelId="{90EBFA54-10F6-4F7C-BB52-50BEA6C4CA27}" type="pres">
      <dgm:prSet presAssocID="{E6F78EBA-4A57-4B54-B24E-1E393A17C975}" presName="arrowAndChildren" presStyleCnt="0"/>
      <dgm:spPr/>
    </dgm:pt>
    <dgm:pt modelId="{2E3868A6-3553-490C-AC03-6557BF6579CE}" type="pres">
      <dgm:prSet presAssocID="{E6F78EBA-4A57-4B54-B24E-1E393A17C975}" presName="parentTextArrow" presStyleLbl="node1" presStyleIdx="1" presStyleCnt="4"/>
      <dgm:spPr/>
      <dgm:t>
        <a:bodyPr/>
        <a:lstStyle/>
        <a:p>
          <a:endParaRPr lang="en-US"/>
        </a:p>
      </dgm:t>
    </dgm:pt>
    <dgm:pt modelId="{A07E44F4-D7A6-4CF0-B49B-30A93B2E2DC9}" type="pres">
      <dgm:prSet presAssocID="{E6F78EBA-4A57-4B54-B24E-1E393A17C975}" presName="arrow" presStyleLbl="node1" presStyleIdx="2" presStyleCnt="4" custLinFactNeighborY="808"/>
      <dgm:spPr/>
      <dgm:t>
        <a:bodyPr/>
        <a:lstStyle/>
        <a:p>
          <a:endParaRPr lang="en-US"/>
        </a:p>
      </dgm:t>
    </dgm:pt>
    <dgm:pt modelId="{8059DBC6-0262-4C4D-85E9-FECE8FDB9CC5}" type="pres">
      <dgm:prSet presAssocID="{E6F78EBA-4A57-4B54-B24E-1E393A17C975}" presName="descendantArrow" presStyleCnt="0"/>
      <dgm:spPr/>
    </dgm:pt>
    <dgm:pt modelId="{90E09BE0-E4C7-4F10-8EDF-FBC41BB4C352}" type="pres">
      <dgm:prSet presAssocID="{F47009C0-6069-45C5-9844-6F274878AC29}" presName="childTextArrow" presStyleLbl="fgAccFollowNode1" presStyleIdx="0" presStyleCnt="6">
        <dgm:presLayoutVars>
          <dgm:bulletEnabled val="1"/>
        </dgm:presLayoutVars>
      </dgm:prSet>
      <dgm:spPr/>
      <dgm:t>
        <a:bodyPr/>
        <a:lstStyle/>
        <a:p>
          <a:endParaRPr lang="en-US"/>
        </a:p>
      </dgm:t>
    </dgm:pt>
    <dgm:pt modelId="{9097159C-F7BD-47B5-A1B4-5914186DBD0F}" type="pres">
      <dgm:prSet presAssocID="{EDA8B982-75D1-4F1F-9BBE-7B579DB1BBAC}" presName="childTextArrow" presStyleLbl="fgAccFollowNode1" presStyleIdx="1" presStyleCnt="6">
        <dgm:presLayoutVars>
          <dgm:bulletEnabled val="1"/>
        </dgm:presLayoutVars>
      </dgm:prSet>
      <dgm:spPr/>
      <dgm:t>
        <a:bodyPr/>
        <a:lstStyle/>
        <a:p>
          <a:endParaRPr lang="en-US"/>
        </a:p>
      </dgm:t>
    </dgm:pt>
    <dgm:pt modelId="{990F5636-9D02-4F98-B286-26FC7449B4AE}" type="pres">
      <dgm:prSet presAssocID="{EF2BDA11-AD49-45F6-96F8-5F410BE68BF2}" presName="childTextArrow" presStyleLbl="fgAccFollowNode1" presStyleIdx="2" presStyleCnt="6">
        <dgm:presLayoutVars>
          <dgm:bulletEnabled val="1"/>
        </dgm:presLayoutVars>
      </dgm:prSet>
      <dgm:spPr/>
      <dgm:t>
        <a:bodyPr/>
        <a:lstStyle/>
        <a:p>
          <a:endParaRPr lang="en-US"/>
        </a:p>
      </dgm:t>
    </dgm:pt>
    <dgm:pt modelId="{C4738C0F-D8F6-455A-A86D-03EC2F355109}" type="pres">
      <dgm:prSet presAssocID="{AA094C23-9575-4063-B93F-9EC5ECA64083}" presName="sp" presStyleCnt="0"/>
      <dgm:spPr/>
    </dgm:pt>
    <dgm:pt modelId="{B0EB3F71-67E3-4E40-B1A7-F3F2D5105A9A}" type="pres">
      <dgm:prSet presAssocID="{D08001A8-96F7-4B14-B71B-2F50D027FB7A}" presName="arrowAndChildren" presStyleCnt="0"/>
      <dgm:spPr/>
    </dgm:pt>
    <dgm:pt modelId="{F755636B-68BD-4189-9E0A-53491027E4DC}" type="pres">
      <dgm:prSet presAssocID="{D08001A8-96F7-4B14-B71B-2F50D027FB7A}" presName="parentTextArrow" presStyleLbl="node1" presStyleIdx="2" presStyleCnt="4"/>
      <dgm:spPr/>
      <dgm:t>
        <a:bodyPr/>
        <a:lstStyle/>
        <a:p>
          <a:endParaRPr lang="en-US"/>
        </a:p>
      </dgm:t>
    </dgm:pt>
    <dgm:pt modelId="{C7187B53-E195-4BDC-968B-482900E5C90D}" type="pres">
      <dgm:prSet presAssocID="{D08001A8-96F7-4B14-B71B-2F50D027FB7A}" presName="arrow" presStyleLbl="node1" presStyleIdx="3" presStyleCnt="4" custLinFactNeighborX="9483" custLinFactNeighborY="-8453"/>
      <dgm:spPr/>
      <dgm:t>
        <a:bodyPr/>
        <a:lstStyle/>
        <a:p>
          <a:endParaRPr lang="en-US"/>
        </a:p>
      </dgm:t>
    </dgm:pt>
    <dgm:pt modelId="{CEA36D4C-0185-415C-978A-55D9FF1B83E5}" type="pres">
      <dgm:prSet presAssocID="{D08001A8-96F7-4B14-B71B-2F50D027FB7A}" presName="descendantArrow" presStyleCnt="0"/>
      <dgm:spPr/>
    </dgm:pt>
    <dgm:pt modelId="{D3D5583B-D664-45F6-89D1-9E4CC388C8B8}" type="pres">
      <dgm:prSet presAssocID="{68D2E3D2-105A-4DEB-8702-EA0E04211622}" presName="childTextArrow" presStyleLbl="fgAccFollowNode1" presStyleIdx="3" presStyleCnt="6">
        <dgm:presLayoutVars>
          <dgm:bulletEnabled val="1"/>
        </dgm:presLayoutVars>
      </dgm:prSet>
      <dgm:spPr/>
      <dgm:t>
        <a:bodyPr/>
        <a:lstStyle/>
        <a:p>
          <a:endParaRPr lang="en-US"/>
        </a:p>
      </dgm:t>
    </dgm:pt>
    <dgm:pt modelId="{A9349F50-E984-40E6-83B0-B817B8115607}" type="pres">
      <dgm:prSet presAssocID="{397F0281-A759-4800-A07F-2EE84572AA76}" presName="childTextArrow" presStyleLbl="fgAccFollowNode1" presStyleIdx="4" presStyleCnt="6">
        <dgm:presLayoutVars>
          <dgm:bulletEnabled val="1"/>
        </dgm:presLayoutVars>
      </dgm:prSet>
      <dgm:spPr/>
      <dgm:t>
        <a:bodyPr/>
        <a:lstStyle/>
        <a:p>
          <a:endParaRPr lang="en-US"/>
        </a:p>
      </dgm:t>
    </dgm:pt>
    <dgm:pt modelId="{7C8FC09C-5E65-4A79-A5DA-8900D8568822}" type="pres">
      <dgm:prSet presAssocID="{485CC547-9ECF-4100-AE46-51EAFC04191F}" presName="childTextArrow" presStyleLbl="fgAccFollowNode1" presStyleIdx="5" presStyleCnt="6">
        <dgm:presLayoutVars>
          <dgm:bulletEnabled val="1"/>
        </dgm:presLayoutVars>
      </dgm:prSet>
      <dgm:spPr/>
      <dgm:t>
        <a:bodyPr/>
        <a:lstStyle/>
        <a:p>
          <a:endParaRPr lang="en-US"/>
        </a:p>
      </dgm:t>
    </dgm:pt>
  </dgm:ptLst>
  <dgm:cxnLst>
    <dgm:cxn modelId="{38B471EA-88BB-4854-9C16-88F35AA3BD3F}" type="presOf" srcId="{EF607FC7-33B8-4C9C-84AC-B768959C8B31}" destId="{93D318AE-2CD7-46A5-A240-BBA923C26BA7}" srcOrd="0" destOrd="0" presId="urn:microsoft.com/office/officeart/2005/8/layout/process4"/>
    <dgm:cxn modelId="{F2087CD6-D597-4227-92F4-E9D5FEA7383C}" srcId="{E6F78EBA-4A57-4B54-B24E-1E393A17C975}" destId="{F47009C0-6069-45C5-9844-6F274878AC29}" srcOrd="0" destOrd="0" parTransId="{626ACE25-2178-41A7-B207-ED1E63482921}" sibTransId="{15322F0D-0A53-4E39-A324-36742396AD8A}"/>
    <dgm:cxn modelId="{C8E62078-DBC3-416B-B4CE-4832915AC8FF}" type="presOf" srcId="{68D2E3D2-105A-4DEB-8702-EA0E04211622}" destId="{D3D5583B-D664-45F6-89D1-9E4CC388C8B8}" srcOrd="0" destOrd="0" presId="urn:microsoft.com/office/officeart/2005/8/layout/process4"/>
    <dgm:cxn modelId="{B5A966F2-9AD5-4A32-836F-7203B7721ACD}" type="presOf" srcId="{E6F78EBA-4A57-4B54-B24E-1E393A17C975}" destId="{2E3868A6-3553-490C-AC03-6557BF6579CE}" srcOrd="0" destOrd="0" presId="urn:microsoft.com/office/officeart/2005/8/layout/process4"/>
    <dgm:cxn modelId="{A1311922-7922-4288-981C-F7416AC86A95}" type="presOf" srcId="{EDA8B982-75D1-4F1F-9BBE-7B579DB1BBAC}" destId="{9097159C-F7BD-47B5-A1B4-5914186DBD0F}" srcOrd="0" destOrd="0" presId="urn:microsoft.com/office/officeart/2005/8/layout/process4"/>
    <dgm:cxn modelId="{8C03F36E-0462-4A9E-BF59-551A9363554C}" type="presOf" srcId="{EF2BDA11-AD49-45F6-96F8-5F410BE68BF2}" destId="{990F5636-9D02-4F98-B286-26FC7449B4AE}" srcOrd="0" destOrd="0" presId="urn:microsoft.com/office/officeart/2005/8/layout/process4"/>
    <dgm:cxn modelId="{C9EE4175-D232-44C8-B907-AF3527CF1C41}" type="presOf" srcId="{E6F78EBA-4A57-4B54-B24E-1E393A17C975}" destId="{A07E44F4-D7A6-4CF0-B49B-30A93B2E2DC9}" srcOrd="1" destOrd="0" presId="urn:microsoft.com/office/officeart/2005/8/layout/process4"/>
    <dgm:cxn modelId="{E8B508A6-F899-48C9-91F1-445A7A9166FD}" type="presOf" srcId="{6B40DBCC-C85B-4D14-A1B6-3F91B39EC8CD}" destId="{F36701E3-05B8-420A-8DEF-213573F0956A}" srcOrd="0" destOrd="0" presId="urn:microsoft.com/office/officeart/2005/8/layout/process4"/>
    <dgm:cxn modelId="{1532E13C-ADC0-4443-86DB-FB2B30CDF265}" srcId="{D08001A8-96F7-4B14-B71B-2F50D027FB7A}" destId="{485CC547-9ECF-4100-AE46-51EAFC04191F}" srcOrd="2" destOrd="0" parTransId="{F212739F-2FA6-42BB-86D6-E8ED26C858BC}" sibTransId="{DC171D01-181D-4E45-8B98-8FD8A2BD84CF}"/>
    <dgm:cxn modelId="{01ECEE6A-6CBA-45F5-9564-1ECF6A8B85A7}" type="presOf" srcId="{485CC547-9ECF-4100-AE46-51EAFC04191F}" destId="{7C8FC09C-5E65-4A79-A5DA-8900D8568822}" srcOrd="0" destOrd="0" presId="urn:microsoft.com/office/officeart/2005/8/layout/process4"/>
    <dgm:cxn modelId="{12766761-3B32-4C59-906B-31A5AA8A9E05}" srcId="{F3299361-C147-424F-BC0B-F51C9D339839}" destId="{6B40DBCC-C85B-4D14-A1B6-3F91B39EC8CD}" srcOrd="2" destOrd="0" parTransId="{7E623095-ADC7-4715-9DEA-44DA0BAA92C2}" sibTransId="{5F93BFD0-8895-4CA3-94E8-626C8530D261}"/>
    <dgm:cxn modelId="{B1B38E15-6B27-4FDF-B451-6072DDFAA104}" type="presOf" srcId="{D08001A8-96F7-4B14-B71B-2F50D027FB7A}" destId="{F755636B-68BD-4189-9E0A-53491027E4DC}" srcOrd="0" destOrd="0" presId="urn:microsoft.com/office/officeart/2005/8/layout/process4"/>
    <dgm:cxn modelId="{2CED50E9-A99A-4F99-ACEB-9C7FBE156C3B}" srcId="{F3299361-C147-424F-BC0B-F51C9D339839}" destId="{EF607FC7-33B8-4C9C-84AC-B768959C8B31}" srcOrd="3" destOrd="0" parTransId="{2275D615-C679-4D85-B671-303747C7619A}" sibTransId="{C29B1D2D-BFD1-4985-81E5-ED50ABB84C0C}"/>
    <dgm:cxn modelId="{EA14A7B6-3583-410C-807D-923240051819}" type="presOf" srcId="{F3299361-C147-424F-BC0B-F51C9D339839}" destId="{3E1377E0-773A-4470-8C78-49BB47E85B85}" srcOrd="0" destOrd="0" presId="urn:microsoft.com/office/officeart/2005/8/layout/process4"/>
    <dgm:cxn modelId="{C74FA425-A801-4818-BB00-3AA020B4A538}" type="presOf" srcId="{D08001A8-96F7-4B14-B71B-2F50D027FB7A}" destId="{C7187B53-E195-4BDC-968B-482900E5C90D}" srcOrd="1" destOrd="0" presId="urn:microsoft.com/office/officeart/2005/8/layout/process4"/>
    <dgm:cxn modelId="{A16091EE-7ACC-4C1F-B4B3-A62BB52E4A0A}" srcId="{E6F78EBA-4A57-4B54-B24E-1E393A17C975}" destId="{EF2BDA11-AD49-45F6-96F8-5F410BE68BF2}" srcOrd="2" destOrd="0" parTransId="{C40546BE-5D58-43C2-8973-BEFFBCD3A3EE}" sibTransId="{FA4094F1-21DE-4FAA-BF85-3759FBCD8975}"/>
    <dgm:cxn modelId="{5CCEC6D6-5A98-41FF-AB6F-0B805C9BC7FC}" type="presOf" srcId="{F47009C0-6069-45C5-9844-6F274878AC29}" destId="{90E09BE0-E4C7-4F10-8EDF-FBC41BB4C352}" srcOrd="0" destOrd="0" presId="urn:microsoft.com/office/officeart/2005/8/layout/process4"/>
    <dgm:cxn modelId="{243A9F2F-6082-473E-AE5D-DFCA653AE14A}" srcId="{F3299361-C147-424F-BC0B-F51C9D339839}" destId="{D08001A8-96F7-4B14-B71B-2F50D027FB7A}" srcOrd="0" destOrd="0" parTransId="{3DACDB68-BC15-4A05-9518-23BE09AEA7CD}" sibTransId="{AA094C23-9575-4063-B93F-9EC5ECA64083}"/>
    <dgm:cxn modelId="{B5C4850B-AD40-4947-97B5-1D3CB3906CAB}" srcId="{D08001A8-96F7-4B14-B71B-2F50D027FB7A}" destId="{397F0281-A759-4800-A07F-2EE84572AA76}" srcOrd="1" destOrd="0" parTransId="{7D02184C-280A-4191-8E16-9F1BE26A39F4}" sibTransId="{DE1218D8-A18C-4BB1-A97C-1865851DACC2}"/>
    <dgm:cxn modelId="{4E6EB968-55AB-4DD0-B9B7-9160C2B70DFF}" srcId="{D08001A8-96F7-4B14-B71B-2F50D027FB7A}" destId="{68D2E3D2-105A-4DEB-8702-EA0E04211622}" srcOrd="0" destOrd="0" parTransId="{41C853B1-8A71-4ABF-B247-B3348C39DAEE}" sibTransId="{68E133CD-961E-434A-9349-82F29A96B06C}"/>
    <dgm:cxn modelId="{AA017433-0D69-4C99-A3FC-FE67B556BB0C}" srcId="{E6F78EBA-4A57-4B54-B24E-1E393A17C975}" destId="{EDA8B982-75D1-4F1F-9BBE-7B579DB1BBAC}" srcOrd="1" destOrd="0" parTransId="{4A06B1A0-6171-4486-AA22-044DFC9CA5A6}" sibTransId="{88D1A105-0F54-4471-BA1A-9F0731E7C4D3}"/>
    <dgm:cxn modelId="{9EEC6D83-3AA9-44C6-88EC-4629D0899599}" srcId="{F3299361-C147-424F-BC0B-F51C9D339839}" destId="{E6F78EBA-4A57-4B54-B24E-1E393A17C975}" srcOrd="1" destOrd="0" parTransId="{8896A992-118A-4053-9C7C-8728ED7BCC9C}" sibTransId="{8B5149BE-E39C-48F9-BC2A-C3E56767CC26}"/>
    <dgm:cxn modelId="{0442886E-E5C1-42FA-954F-8B00CE5E3414}" type="presOf" srcId="{397F0281-A759-4800-A07F-2EE84572AA76}" destId="{A9349F50-E984-40E6-83B0-B817B8115607}" srcOrd="0" destOrd="0" presId="urn:microsoft.com/office/officeart/2005/8/layout/process4"/>
    <dgm:cxn modelId="{F86780B5-E481-4AD4-80D6-2373B9A68D57}" type="presParOf" srcId="{3E1377E0-773A-4470-8C78-49BB47E85B85}" destId="{845AFD68-D7AD-4D9A-B663-51875CB72251}" srcOrd="0" destOrd="0" presId="urn:microsoft.com/office/officeart/2005/8/layout/process4"/>
    <dgm:cxn modelId="{050D1CA4-F21D-4F99-B750-269B138A6432}" type="presParOf" srcId="{845AFD68-D7AD-4D9A-B663-51875CB72251}" destId="{93D318AE-2CD7-46A5-A240-BBA923C26BA7}" srcOrd="0" destOrd="0" presId="urn:microsoft.com/office/officeart/2005/8/layout/process4"/>
    <dgm:cxn modelId="{4F157E7B-048A-43A0-8577-D263FFA0634F}" type="presParOf" srcId="{3E1377E0-773A-4470-8C78-49BB47E85B85}" destId="{984608E5-437F-4022-983D-E12A9C07787D}" srcOrd="1" destOrd="0" presId="urn:microsoft.com/office/officeart/2005/8/layout/process4"/>
    <dgm:cxn modelId="{FFD2D93D-3D7A-49EC-AE0F-6AB65B5F5254}" type="presParOf" srcId="{3E1377E0-773A-4470-8C78-49BB47E85B85}" destId="{78F2A0F4-DADD-49EA-8F53-38163A6EBF18}" srcOrd="2" destOrd="0" presId="urn:microsoft.com/office/officeart/2005/8/layout/process4"/>
    <dgm:cxn modelId="{FD025206-1D17-4AE5-BB96-2C1D703A892A}" type="presParOf" srcId="{78F2A0F4-DADD-49EA-8F53-38163A6EBF18}" destId="{F36701E3-05B8-420A-8DEF-213573F0956A}" srcOrd="0" destOrd="0" presId="urn:microsoft.com/office/officeart/2005/8/layout/process4"/>
    <dgm:cxn modelId="{E35F9861-9988-4C4C-85C1-FD9CC7D0F632}" type="presParOf" srcId="{3E1377E0-773A-4470-8C78-49BB47E85B85}" destId="{B9F87A68-D621-4A43-8271-7944212EE7D7}" srcOrd="3" destOrd="0" presId="urn:microsoft.com/office/officeart/2005/8/layout/process4"/>
    <dgm:cxn modelId="{A4D0957C-01F7-4BEE-8148-42BCCE646532}" type="presParOf" srcId="{3E1377E0-773A-4470-8C78-49BB47E85B85}" destId="{90EBFA54-10F6-4F7C-BB52-50BEA6C4CA27}" srcOrd="4" destOrd="0" presId="urn:microsoft.com/office/officeart/2005/8/layout/process4"/>
    <dgm:cxn modelId="{C1636D48-A4F3-4CE3-9159-C37B1A20DD3C}" type="presParOf" srcId="{90EBFA54-10F6-4F7C-BB52-50BEA6C4CA27}" destId="{2E3868A6-3553-490C-AC03-6557BF6579CE}" srcOrd="0" destOrd="0" presId="urn:microsoft.com/office/officeart/2005/8/layout/process4"/>
    <dgm:cxn modelId="{1AA8F2CC-2D08-4B31-BF13-B256AAA03A97}" type="presParOf" srcId="{90EBFA54-10F6-4F7C-BB52-50BEA6C4CA27}" destId="{A07E44F4-D7A6-4CF0-B49B-30A93B2E2DC9}" srcOrd="1" destOrd="0" presId="urn:microsoft.com/office/officeart/2005/8/layout/process4"/>
    <dgm:cxn modelId="{8892B3F9-6E45-4421-AFB8-DD6A63860068}" type="presParOf" srcId="{90EBFA54-10F6-4F7C-BB52-50BEA6C4CA27}" destId="{8059DBC6-0262-4C4D-85E9-FECE8FDB9CC5}" srcOrd="2" destOrd="0" presId="urn:microsoft.com/office/officeart/2005/8/layout/process4"/>
    <dgm:cxn modelId="{06879C5A-CBE2-4680-A057-77DC884BC273}" type="presParOf" srcId="{8059DBC6-0262-4C4D-85E9-FECE8FDB9CC5}" destId="{90E09BE0-E4C7-4F10-8EDF-FBC41BB4C352}" srcOrd="0" destOrd="0" presId="urn:microsoft.com/office/officeart/2005/8/layout/process4"/>
    <dgm:cxn modelId="{34C58A27-0234-49EC-875B-89F6D9E26E5A}" type="presParOf" srcId="{8059DBC6-0262-4C4D-85E9-FECE8FDB9CC5}" destId="{9097159C-F7BD-47B5-A1B4-5914186DBD0F}" srcOrd="1" destOrd="0" presId="urn:microsoft.com/office/officeart/2005/8/layout/process4"/>
    <dgm:cxn modelId="{0D34CC1D-DE43-4027-BF49-1A41F31A27CC}" type="presParOf" srcId="{8059DBC6-0262-4C4D-85E9-FECE8FDB9CC5}" destId="{990F5636-9D02-4F98-B286-26FC7449B4AE}" srcOrd="2" destOrd="0" presId="urn:microsoft.com/office/officeart/2005/8/layout/process4"/>
    <dgm:cxn modelId="{33CDD255-779B-4FDB-89FE-6F831F054D1B}" type="presParOf" srcId="{3E1377E0-773A-4470-8C78-49BB47E85B85}" destId="{C4738C0F-D8F6-455A-A86D-03EC2F355109}" srcOrd="5" destOrd="0" presId="urn:microsoft.com/office/officeart/2005/8/layout/process4"/>
    <dgm:cxn modelId="{F5EC4753-D452-499B-8333-C824A1FB1547}" type="presParOf" srcId="{3E1377E0-773A-4470-8C78-49BB47E85B85}" destId="{B0EB3F71-67E3-4E40-B1A7-F3F2D5105A9A}" srcOrd="6" destOrd="0" presId="urn:microsoft.com/office/officeart/2005/8/layout/process4"/>
    <dgm:cxn modelId="{AF86BC8E-A312-43BF-9B5A-F30F07CEFD79}" type="presParOf" srcId="{B0EB3F71-67E3-4E40-B1A7-F3F2D5105A9A}" destId="{F755636B-68BD-4189-9E0A-53491027E4DC}" srcOrd="0" destOrd="0" presId="urn:microsoft.com/office/officeart/2005/8/layout/process4"/>
    <dgm:cxn modelId="{5429A56C-3377-43D0-AFDD-43F9EB996172}" type="presParOf" srcId="{B0EB3F71-67E3-4E40-B1A7-F3F2D5105A9A}" destId="{C7187B53-E195-4BDC-968B-482900E5C90D}" srcOrd="1" destOrd="0" presId="urn:microsoft.com/office/officeart/2005/8/layout/process4"/>
    <dgm:cxn modelId="{18933675-DB0D-4556-931B-8CC20C3A8A9D}" type="presParOf" srcId="{B0EB3F71-67E3-4E40-B1A7-F3F2D5105A9A}" destId="{CEA36D4C-0185-415C-978A-55D9FF1B83E5}" srcOrd="2" destOrd="0" presId="urn:microsoft.com/office/officeart/2005/8/layout/process4"/>
    <dgm:cxn modelId="{6D60E875-75BF-432B-BFCB-108F9B6BB106}" type="presParOf" srcId="{CEA36D4C-0185-415C-978A-55D9FF1B83E5}" destId="{D3D5583B-D664-45F6-89D1-9E4CC388C8B8}" srcOrd="0" destOrd="0" presId="urn:microsoft.com/office/officeart/2005/8/layout/process4"/>
    <dgm:cxn modelId="{EA139E84-8FBC-4863-90A9-69D05077F51F}" type="presParOf" srcId="{CEA36D4C-0185-415C-978A-55D9FF1B83E5}" destId="{A9349F50-E984-40E6-83B0-B817B8115607}" srcOrd="1" destOrd="0" presId="urn:microsoft.com/office/officeart/2005/8/layout/process4"/>
    <dgm:cxn modelId="{5F61C727-A93C-478B-BEA5-C85E093D5A4C}" type="presParOf" srcId="{CEA36D4C-0185-415C-978A-55D9FF1B83E5}" destId="{7C8FC09C-5E65-4A79-A5DA-8900D8568822}"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299361-C147-424F-BC0B-F51C9D339839}"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D08001A8-96F7-4B14-B71B-2F50D027FB7A}">
      <dgm:prSet phldrT="[Text]" custT="1"/>
      <dgm:spPr/>
      <dgm:t>
        <a:bodyPr/>
        <a:lstStyle/>
        <a:p>
          <a:r>
            <a:rPr lang="en-US" sz="4000" b="1" dirty="0" smtClean="0">
              <a:solidFill>
                <a:srgbClr val="C00000"/>
              </a:solidFill>
            </a:rPr>
            <a:t>Application</a:t>
          </a:r>
          <a:endParaRPr lang="en-US" sz="4000" b="1" dirty="0">
            <a:solidFill>
              <a:srgbClr val="C00000"/>
            </a:solidFill>
          </a:endParaRPr>
        </a:p>
      </dgm:t>
    </dgm:pt>
    <dgm:pt modelId="{3DACDB68-BC15-4A05-9518-23BE09AEA7CD}" type="parTrans" cxnId="{243A9F2F-6082-473E-AE5D-DFCA653AE14A}">
      <dgm:prSet/>
      <dgm:spPr/>
      <dgm:t>
        <a:bodyPr/>
        <a:lstStyle/>
        <a:p>
          <a:endParaRPr lang="en-US"/>
        </a:p>
      </dgm:t>
    </dgm:pt>
    <dgm:pt modelId="{AA094C23-9575-4063-B93F-9EC5ECA64083}" type="sibTrans" cxnId="{243A9F2F-6082-473E-AE5D-DFCA653AE14A}">
      <dgm:prSet/>
      <dgm:spPr/>
      <dgm:t>
        <a:bodyPr/>
        <a:lstStyle/>
        <a:p>
          <a:endParaRPr lang="en-US"/>
        </a:p>
      </dgm:t>
    </dgm:pt>
    <dgm:pt modelId="{68D2E3D2-105A-4DEB-8702-EA0E04211622}">
      <dgm:prSet phldrT="[Text]"/>
      <dgm:spPr/>
      <dgm:t>
        <a:bodyPr/>
        <a:lstStyle/>
        <a:p>
          <a:r>
            <a:rPr lang="en-US" b="1" i="0" dirty="0" smtClean="0"/>
            <a:t>Demonstrate</a:t>
          </a:r>
          <a:endParaRPr lang="en-US" b="1" i="0" dirty="0"/>
        </a:p>
      </dgm:t>
    </dgm:pt>
    <dgm:pt modelId="{41C853B1-8A71-4ABF-B247-B3348C39DAEE}" type="parTrans" cxnId="{4E6EB968-55AB-4DD0-B9B7-9160C2B70DFF}">
      <dgm:prSet/>
      <dgm:spPr/>
      <dgm:t>
        <a:bodyPr/>
        <a:lstStyle/>
        <a:p>
          <a:endParaRPr lang="en-US"/>
        </a:p>
      </dgm:t>
    </dgm:pt>
    <dgm:pt modelId="{68E133CD-961E-434A-9349-82F29A96B06C}" type="sibTrans" cxnId="{4E6EB968-55AB-4DD0-B9B7-9160C2B70DFF}">
      <dgm:prSet/>
      <dgm:spPr/>
      <dgm:t>
        <a:bodyPr/>
        <a:lstStyle/>
        <a:p>
          <a:endParaRPr lang="en-US"/>
        </a:p>
      </dgm:t>
    </dgm:pt>
    <dgm:pt modelId="{397F0281-A759-4800-A07F-2EE84572AA76}">
      <dgm:prSet phldrT="[Text]"/>
      <dgm:spPr/>
      <dgm:t>
        <a:bodyPr/>
        <a:lstStyle/>
        <a:p>
          <a:r>
            <a:rPr lang="en-US" b="1" dirty="0" smtClean="0"/>
            <a:t>Classify</a:t>
          </a:r>
          <a:endParaRPr lang="en-US" b="1" dirty="0"/>
        </a:p>
      </dgm:t>
    </dgm:pt>
    <dgm:pt modelId="{7D02184C-280A-4191-8E16-9F1BE26A39F4}" type="parTrans" cxnId="{B5C4850B-AD40-4947-97B5-1D3CB3906CAB}">
      <dgm:prSet/>
      <dgm:spPr/>
      <dgm:t>
        <a:bodyPr/>
        <a:lstStyle/>
        <a:p>
          <a:endParaRPr lang="en-US"/>
        </a:p>
      </dgm:t>
    </dgm:pt>
    <dgm:pt modelId="{DE1218D8-A18C-4BB1-A97C-1865851DACC2}" type="sibTrans" cxnId="{B5C4850B-AD40-4947-97B5-1D3CB3906CAB}">
      <dgm:prSet/>
      <dgm:spPr/>
      <dgm:t>
        <a:bodyPr/>
        <a:lstStyle/>
        <a:p>
          <a:endParaRPr lang="en-US"/>
        </a:p>
      </dgm:t>
    </dgm:pt>
    <dgm:pt modelId="{485CC547-9ECF-4100-AE46-51EAFC04191F}">
      <dgm:prSet phldrT="[Text]"/>
      <dgm:spPr/>
      <dgm:t>
        <a:bodyPr/>
        <a:lstStyle/>
        <a:p>
          <a:r>
            <a:rPr lang="en-US" b="1" dirty="0" smtClean="0"/>
            <a:t>Illustrate</a:t>
          </a:r>
          <a:endParaRPr lang="en-US" b="1" dirty="0"/>
        </a:p>
      </dgm:t>
    </dgm:pt>
    <dgm:pt modelId="{F212739F-2FA6-42BB-86D6-E8ED26C858BC}" type="parTrans" cxnId="{1532E13C-ADC0-4443-86DB-FB2B30CDF265}">
      <dgm:prSet/>
      <dgm:spPr/>
      <dgm:t>
        <a:bodyPr/>
        <a:lstStyle/>
        <a:p>
          <a:endParaRPr lang="en-US"/>
        </a:p>
      </dgm:t>
    </dgm:pt>
    <dgm:pt modelId="{DC171D01-181D-4E45-8B98-8FD8A2BD84CF}" type="sibTrans" cxnId="{1532E13C-ADC0-4443-86DB-FB2B30CDF265}">
      <dgm:prSet/>
      <dgm:spPr/>
      <dgm:t>
        <a:bodyPr/>
        <a:lstStyle/>
        <a:p>
          <a:endParaRPr lang="en-US"/>
        </a:p>
      </dgm:t>
    </dgm:pt>
    <dgm:pt modelId="{E6F78EBA-4A57-4B54-B24E-1E393A17C975}">
      <dgm:prSet phldrT="[Text]" custT="1"/>
      <dgm:spPr/>
      <dgm:t>
        <a:bodyPr/>
        <a:lstStyle/>
        <a:p>
          <a:r>
            <a:rPr lang="en-US" sz="4000" b="1" dirty="0" smtClean="0"/>
            <a:t> </a:t>
          </a:r>
          <a:r>
            <a:rPr lang="en-US" sz="4000" b="1" dirty="0" smtClean="0">
              <a:solidFill>
                <a:srgbClr val="C00000"/>
              </a:solidFill>
            </a:rPr>
            <a:t>Applying Previously Learned Info</a:t>
          </a:r>
          <a:endParaRPr lang="en-US" sz="4000" b="1" dirty="0">
            <a:solidFill>
              <a:srgbClr val="C00000"/>
            </a:solidFill>
          </a:endParaRPr>
        </a:p>
      </dgm:t>
    </dgm:pt>
    <dgm:pt modelId="{8896A992-118A-4053-9C7C-8728ED7BCC9C}" type="parTrans" cxnId="{9EEC6D83-3AA9-44C6-88EC-4629D0899599}">
      <dgm:prSet/>
      <dgm:spPr/>
      <dgm:t>
        <a:bodyPr/>
        <a:lstStyle/>
        <a:p>
          <a:endParaRPr lang="en-US"/>
        </a:p>
      </dgm:t>
    </dgm:pt>
    <dgm:pt modelId="{8B5149BE-E39C-48F9-BC2A-C3E56767CC26}" type="sibTrans" cxnId="{9EEC6D83-3AA9-44C6-88EC-4629D0899599}">
      <dgm:prSet/>
      <dgm:spPr/>
      <dgm:t>
        <a:bodyPr/>
        <a:lstStyle/>
        <a:p>
          <a:endParaRPr lang="en-US"/>
        </a:p>
      </dgm:t>
    </dgm:pt>
    <dgm:pt modelId="{F47009C0-6069-45C5-9844-6F274878AC29}">
      <dgm:prSet phldrT="[Text]"/>
      <dgm:spPr/>
      <dgm:t>
        <a:bodyPr/>
        <a:lstStyle/>
        <a:p>
          <a:r>
            <a:rPr lang="en-US" b="1" dirty="0" smtClean="0"/>
            <a:t>Connect</a:t>
          </a:r>
          <a:endParaRPr lang="en-US" b="1" dirty="0"/>
        </a:p>
      </dgm:t>
    </dgm:pt>
    <dgm:pt modelId="{626ACE25-2178-41A7-B207-ED1E63482921}" type="parTrans" cxnId="{F2087CD6-D597-4227-92F4-E9D5FEA7383C}">
      <dgm:prSet/>
      <dgm:spPr/>
      <dgm:t>
        <a:bodyPr/>
        <a:lstStyle/>
        <a:p>
          <a:endParaRPr lang="en-US"/>
        </a:p>
      </dgm:t>
    </dgm:pt>
    <dgm:pt modelId="{15322F0D-0A53-4E39-A324-36742396AD8A}" type="sibTrans" cxnId="{F2087CD6-D597-4227-92F4-E9D5FEA7383C}">
      <dgm:prSet/>
      <dgm:spPr/>
      <dgm:t>
        <a:bodyPr/>
        <a:lstStyle/>
        <a:p>
          <a:endParaRPr lang="en-US"/>
        </a:p>
      </dgm:t>
    </dgm:pt>
    <dgm:pt modelId="{EDA8B982-75D1-4F1F-9BBE-7B579DB1BBAC}">
      <dgm:prSet phldrT="[Text]"/>
      <dgm:spPr/>
      <dgm:t>
        <a:bodyPr/>
        <a:lstStyle/>
        <a:p>
          <a:r>
            <a:rPr lang="en-US" b="1" dirty="0" smtClean="0"/>
            <a:t>Solve</a:t>
          </a:r>
          <a:endParaRPr lang="en-US" b="1" dirty="0"/>
        </a:p>
      </dgm:t>
    </dgm:pt>
    <dgm:pt modelId="{4A06B1A0-6171-4486-AA22-044DFC9CA5A6}" type="parTrans" cxnId="{AA017433-0D69-4C99-A3FC-FE67B556BB0C}">
      <dgm:prSet/>
      <dgm:spPr/>
      <dgm:t>
        <a:bodyPr/>
        <a:lstStyle/>
        <a:p>
          <a:endParaRPr lang="en-US"/>
        </a:p>
      </dgm:t>
    </dgm:pt>
    <dgm:pt modelId="{88D1A105-0F54-4471-BA1A-9F0731E7C4D3}" type="sibTrans" cxnId="{AA017433-0D69-4C99-A3FC-FE67B556BB0C}">
      <dgm:prSet/>
      <dgm:spPr/>
      <dgm:t>
        <a:bodyPr/>
        <a:lstStyle/>
        <a:p>
          <a:endParaRPr lang="en-US"/>
        </a:p>
      </dgm:t>
    </dgm:pt>
    <dgm:pt modelId="{EF2BDA11-AD49-45F6-96F8-5F410BE68BF2}">
      <dgm:prSet phldrT="[Text]"/>
      <dgm:spPr/>
      <dgm:t>
        <a:bodyPr/>
        <a:lstStyle/>
        <a:p>
          <a:r>
            <a:rPr lang="en-US" b="1" dirty="0" smtClean="0"/>
            <a:t>Examine</a:t>
          </a:r>
          <a:endParaRPr lang="en-US" b="1" dirty="0"/>
        </a:p>
      </dgm:t>
    </dgm:pt>
    <dgm:pt modelId="{C40546BE-5D58-43C2-8973-BEFFBCD3A3EE}" type="parTrans" cxnId="{A16091EE-7ACC-4C1F-B4B3-A62BB52E4A0A}">
      <dgm:prSet/>
      <dgm:spPr/>
      <dgm:t>
        <a:bodyPr/>
        <a:lstStyle/>
        <a:p>
          <a:endParaRPr lang="en-US"/>
        </a:p>
      </dgm:t>
    </dgm:pt>
    <dgm:pt modelId="{FA4094F1-21DE-4FAA-BF85-3759FBCD8975}" type="sibTrans" cxnId="{A16091EE-7ACC-4C1F-B4B3-A62BB52E4A0A}">
      <dgm:prSet/>
      <dgm:spPr/>
      <dgm:t>
        <a:bodyPr/>
        <a:lstStyle/>
        <a:p>
          <a:endParaRPr lang="en-US"/>
        </a:p>
      </dgm:t>
    </dgm:pt>
    <dgm:pt modelId="{6B40DBCC-C85B-4D14-A1B6-3F91B39EC8CD}">
      <dgm:prSet custT="1"/>
      <dgm:spPr/>
      <dgm:t>
        <a:bodyPr/>
        <a:lstStyle/>
        <a:p>
          <a:pPr defTabSz="1866900">
            <a:lnSpc>
              <a:spcPct val="90000"/>
            </a:lnSpc>
            <a:spcBef>
              <a:spcPct val="0"/>
            </a:spcBef>
            <a:spcAft>
              <a:spcPct val="35000"/>
            </a:spcAft>
          </a:pPr>
          <a:r>
            <a:rPr lang="en-US" b="1" dirty="0" smtClean="0">
              <a:solidFill>
                <a:srgbClr val="C00000"/>
              </a:solidFill>
            </a:rPr>
            <a:t>Apply to previous or new situations</a:t>
          </a:r>
          <a:endParaRPr lang="en-US" b="1" dirty="0">
            <a:solidFill>
              <a:srgbClr val="C00000"/>
            </a:solidFill>
          </a:endParaRPr>
        </a:p>
      </dgm:t>
    </dgm:pt>
    <dgm:pt modelId="{7E623095-ADC7-4715-9DEA-44DA0BAA92C2}" type="parTrans" cxnId="{12766761-3B32-4C59-906B-31A5AA8A9E05}">
      <dgm:prSet/>
      <dgm:spPr/>
      <dgm:t>
        <a:bodyPr/>
        <a:lstStyle/>
        <a:p>
          <a:endParaRPr lang="en-US"/>
        </a:p>
      </dgm:t>
    </dgm:pt>
    <dgm:pt modelId="{5F93BFD0-8895-4CA3-94E8-626C8530D261}" type="sibTrans" cxnId="{12766761-3B32-4C59-906B-31A5AA8A9E05}">
      <dgm:prSet/>
      <dgm:spPr/>
      <dgm:t>
        <a:bodyPr/>
        <a:lstStyle/>
        <a:p>
          <a:endParaRPr lang="en-US"/>
        </a:p>
      </dgm:t>
    </dgm:pt>
    <dgm:pt modelId="{EF607FC7-33B8-4C9C-84AC-B768959C8B31}">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800" b="1" dirty="0" smtClean="0">
              <a:solidFill>
                <a:srgbClr val="C00000"/>
              </a:solidFill>
            </a:rPr>
            <a:t>Questions to ask yourself?    </a:t>
          </a:r>
          <a:r>
            <a:rPr lang="en-US" sz="2800" b="1" i="0" dirty="0" smtClean="0">
              <a:solidFill>
                <a:srgbClr val="C00000"/>
              </a:solidFill>
            </a:rPr>
            <a:t>Why, How, and What If?</a:t>
          </a:r>
          <a:endParaRPr lang="en-US" sz="2800" b="1" i="0" dirty="0">
            <a:solidFill>
              <a:srgbClr val="C00000"/>
            </a:solidFill>
          </a:endParaRPr>
        </a:p>
      </dgm:t>
    </dgm:pt>
    <dgm:pt modelId="{2275D615-C679-4D85-B671-303747C7619A}" type="parTrans" cxnId="{2CED50E9-A99A-4F99-ACEB-9C7FBE156C3B}">
      <dgm:prSet/>
      <dgm:spPr/>
      <dgm:t>
        <a:bodyPr/>
        <a:lstStyle/>
        <a:p>
          <a:endParaRPr lang="en-US"/>
        </a:p>
      </dgm:t>
    </dgm:pt>
    <dgm:pt modelId="{C29B1D2D-BFD1-4985-81E5-ED50ABB84C0C}" type="sibTrans" cxnId="{2CED50E9-A99A-4F99-ACEB-9C7FBE156C3B}">
      <dgm:prSet/>
      <dgm:spPr/>
      <dgm:t>
        <a:bodyPr/>
        <a:lstStyle/>
        <a:p>
          <a:endParaRPr lang="en-US"/>
        </a:p>
      </dgm:t>
    </dgm:pt>
    <dgm:pt modelId="{3E1377E0-773A-4470-8C78-49BB47E85B85}" type="pres">
      <dgm:prSet presAssocID="{F3299361-C147-424F-BC0B-F51C9D339839}" presName="Name0" presStyleCnt="0">
        <dgm:presLayoutVars>
          <dgm:dir/>
          <dgm:animLvl val="lvl"/>
          <dgm:resizeHandles val="exact"/>
        </dgm:presLayoutVars>
      </dgm:prSet>
      <dgm:spPr/>
      <dgm:t>
        <a:bodyPr/>
        <a:lstStyle/>
        <a:p>
          <a:endParaRPr lang="en-US"/>
        </a:p>
      </dgm:t>
    </dgm:pt>
    <dgm:pt modelId="{845AFD68-D7AD-4D9A-B663-51875CB72251}" type="pres">
      <dgm:prSet presAssocID="{EF607FC7-33B8-4C9C-84AC-B768959C8B31}" presName="boxAndChildren" presStyleCnt="0"/>
      <dgm:spPr/>
    </dgm:pt>
    <dgm:pt modelId="{93D318AE-2CD7-46A5-A240-BBA923C26BA7}" type="pres">
      <dgm:prSet presAssocID="{EF607FC7-33B8-4C9C-84AC-B768959C8B31}" presName="parentTextBox" presStyleLbl="node1" presStyleIdx="0" presStyleCnt="4" custLinFactNeighborY="-2299"/>
      <dgm:spPr/>
      <dgm:t>
        <a:bodyPr/>
        <a:lstStyle/>
        <a:p>
          <a:endParaRPr lang="en-US"/>
        </a:p>
      </dgm:t>
    </dgm:pt>
    <dgm:pt modelId="{984608E5-437F-4022-983D-E12A9C07787D}" type="pres">
      <dgm:prSet presAssocID="{5F93BFD0-8895-4CA3-94E8-626C8530D261}" presName="sp" presStyleCnt="0"/>
      <dgm:spPr/>
    </dgm:pt>
    <dgm:pt modelId="{78F2A0F4-DADD-49EA-8F53-38163A6EBF18}" type="pres">
      <dgm:prSet presAssocID="{6B40DBCC-C85B-4D14-A1B6-3F91B39EC8CD}" presName="arrowAndChildren" presStyleCnt="0"/>
      <dgm:spPr/>
    </dgm:pt>
    <dgm:pt modelId="{F36701E3-05B8-420A-8DEF-213573F0956A}" type="pres">
      <dgm:prSet presAssocID="{6B40DBCC-C85B-4D14-A1B6-3F91B39EC8CD}" presName="parentTextArrow" presStyleLbl="node1" presStyleIdx="1" presStyleCnt="4" custLinFactNeighborY="5904"/>
      <dgm:spPr/>
      <dgm:t>
        <a:bodyPr/>
        <a:lstStyle/>
        <a:p>
          <a:endParaRPr lang="en-US"/>
        </a:p>
      </dgm:t>
    </dgm:pt>
    <dgm:pt modelId="{B9F87A68-D621-4A43-8271-7944212EE7D7}" type="pres">
      <dgm:prSet presAssocID="{8B5149BE-E39C-48F9-BC2A-C3E56767CC26}" presName="sp" presStyleCnt="0"/>
      <dgm:spPr/>
    </dgm:pt>
    <dgm:pt modelId="{90EBFA54-10F6-4F7C-BB52-50BEA6C4CA27}" type="pres">
      <dgm:prSet presAssocID="{E6F78EBA-4A57-4B54-B24E-1E393A17C975}" presName="arrowAndChildren" presStyleCnt="0"/>
      <dgm:spPr/>
    </dgm:pt>
    <dgm:pt modelId="{2E3868A6-3553-490C-AC03-6557BF6579CE}" type="pres">
      <dgm:prSet presAssocID="{E6F78EBA-4A57-4B54-B24E-1E393A17C975}" presName="parentTextArrow" presStyleLbl="node1" presStyleIdx="1" presStyleCnt="4"/>
      <dgm:spPr/>
      <dgm:t>
        <a:bodyPr/>
        <a:lstStyle/>
        <a:p>
          <a:endParaRPr lang="en-US"/>
        </a:p>
      </dgm:t>
    </dgm:pt>
    <dgm:pt modelId="{A07E44F4-D7A6-4CF0-B49B-30A93B2E2DC9}" type="pres">
      <dgm:prSet presAssocID="{E6F78EBA-4A57-4B54-B24E-1E393A17C975}" presName="arrow" presStyleLbl="node1" presStyleIdx="2" presStyleCnt="4" custLinFactNeighborY="808"/>
      <dgm:spPr/>
      <dgm:t>
        <a:bodyPr/>
        <a:lstStyle/>
        <a:p>
          <a:endParaRPr lang="en-US"/>
        </a:p>
      </dgm:t>
    </dgm:pt>
    <dgm:pt modelId="{8059DBC6-0262-4C4D-85E9-FECE8FDB9CC5}" type="pres">
      <dgm:prSet presAssocID="{E6F78EBA-4A57-4B54-B24E-1E393A17C975}" presName="descendantArrow" presStyleCnt="0"/>
      <dgm:spPr/>
    </dgm:pt>
    <dgm:pt modelId="{90E09BE0-E4C7-4F10-8EDF-FBC41BB4C352}" type="pres">
      <dgm:prSet presAssocID="{F47009C0-6069-45C5-9844-6F274878AC29}" presName="childTextArrow" presStyleLbl="fgAccFollowNode1" presStyleIdx="0" presStyleCnt="6">
        <dgm:presLayoutVars>
          <dgm:bulletEnabled val="1"/>
        </dgm:presLayoutVars>
      </dgm:prSet>
      <dgm:spPr/>
      <dgm:t>
        <a:bodyPr/>
        <a:lstStyle/>
        <a:p>
          <a:endParaRPr lang="en-US"/>
        </a:p>
      </dgm:t>
    </dgm:pt>
    <dgm:pt modelId="{9097159C-F7BD-47B5-A1B4-5914186DBD0F}" type="pres">
      <dgm:prSet presAssocID="{EDA8B982-75D1-4F1F-9BBE-7B579DB1BBAC}" presName="childTextArrow" presStyleLbl="fgAccFollowNode1" presStyleIdx="1" presStyleCnt="6">
        <dgm:presLayoutVars>
          <dgm:bulletEnabled val="1"/>
        </dgm:presLayoutVars>
      </dgm:prSet>
      <dgm:spPr/>
      <dgm:t>
        <a:bodyPr/>
        <a:lstStyle/>
        <a:p>
          <a:endParaRPr lang="en-US"/>
        </a:p>
      </dgm:t>
    </dgm:pt>
    <dgm:pt modelId="{990F5636-9D02-4F98-B286-26FC7449B4AE}" type="pres">
      <dgm:prSet presAssocID="{EF2BDA11-AD49-45F6-96F8-5F410BE68BF2}" presName="childTextArrow" presStyleLbl="fgAccFollowNode1" presStyleIdx="2" presStyleCnt="6">
        <dgm:presLayoutVars>
          <dgm:bulletEnabled val="1"/>
        </dgm:presLayoutVars>
      </dgm:prSet>
      <dgm:spPr/>
      <dgm:t>
        <a:bodyPr/>
        <a:lstStyle/>
        <a:p>
          <a:endParaRPr lang="en-US"/>
        </a:p>
      </dgm:t>
    </dgm:pt>
    <dgm:pt modelId="{C4738C0F-D8F6-455A-A86D-03EC2F355109}" type="pres">
      <dgm:prSet presAssocID="{AA094C23-9575-4063-B93F-9EC5ECA64083}" presName="sp" presStyleCnt="0"/>
      <dgm:spPr/>
    </dgm:pt>
    <dgm:pt modelId="{B0EB3F71-67E3-4E40-B1A7-F3F2D5105A9A}" type="pres">
      <dgm:prSet presAssocID="{D08001A8-96F7-4B14-B71B-2F50D027FB7A}" presName="arrowAndChildren" presStyleCnt="0"/>
      <dgm:spPr/>
    </dgm:pt>
    <dgm:pt modelId="{F755636B-68BD-4189-9E0A-53491027E4DC}" type="pres">
      <dgm:prSet presAssocID="{D08001A8-96F7-4B14-B71B-2F50D027FB7A}" presName="parentTextArrow" presStyleLbl="node1" presStyleIdx="2" presStyleCnt="4"/>
      <dgm:spPr/>
      <dgm:t>
        <a:bodyPr/>
        <a:lstStyle/>
        <a:p>
          <a:endParaRPr lang="en-US"/>
        </a:p>
      </dgm:t>
    </dgm:pt>
    <dgm:pt modelId="{C7187B53-E195-4BDC-968B-482900E5C90D}" type="pres">
      <dgm:prSet presAssocID="{D08001A8-96F7-4B14-B71B-2F50D027FB7A}" presName="arrow" presStyleLbl="node1" presStyleIdx="3" presStyleCnt="4"/>
      <dgm:spPr/>
      <dgm:t>
        <a:bodyPr/>
        <a:lstStyle/>
        <a:p>
          <a:endParaRPr lang="en-US"/>
        </a:p>
      </dgm:t>
    </dgm:pt>
    <dgm:pt modelId="{CEA36D4C-0185-415C-978A-55D9FF1B83E5}" type="pres">
      <dgm:prSet presAssocID="{D08001A8-96F7-4B14-B71B-2F50D027FB7A}" presName="descendantArrow" presStyleCnt="0"/>
      <dgm:spPr/>
    </dgm:pt>
    <dgm:pt modelId="{D3D5583B-D664-45F6-89D1-9E4CC388C8B8}" type="pres">
      <dgm:prSet presAssocID="{68D2E3D2-105A-4DEB-8702-EA0E04211622}" presName="childTextArrow" presStyleLbl="fgAccFollowNode1" presStyleIdx="3" presStyleCnt="6">
        <dgm:presLayoutVars>
          <dgm:bulletEnabled val="1"/>
        </dgm:presLayoutVars>
      </dgm:prSet>
      <dgm:spPr/>
      <dgm:t>
        <a:bodyPr/>
        <a:lstStyle/>
        <a:p>
          <a:endParaRPr lang="en-US"/>
        </a:p>
      </dgm:t>
    </dgm:pt>
    <dgm:pt modelId="{A9349F50-E984-40E6-83B0-B817B8115607}" type="pres">
      <dgm:prSet presAssocID="{397F0281-A759-4800-A07F-2EE84572AA76}" presName="childTextArrow" presStyleLbl="fgAccFollowNode1" presStyleIdx="4" presStyleCnt="6">
        <dgm:presLayoutVars>
          <dgm:bulletEnabled val="1"/>
        </dgm:presLayoutVars>
      </dgm:prSet>
      <dgm:spPr/>
      <dgm:t>
        <a:bodyPr/>
        <a:lstStyle/>
        <a:p>
          <a:endParaRPr lang="en-US"/>
        </a:p>
      </dgm:t>
    </dgm:pt>
    <dgm:pt modelId="{7C8FC09C-5E65-4A79-A5DA-8900D8568822}" type="pres">
      <dgm:prSet presAssocID="{485CC547-9ECF-4100-AE46-51EAFC04191F}" presName="childTextArrow" presStyleLbl="fgAccFollowNode1" presStyleIdx="5" presStyleCnt="6">
        <dgm:presLayoutVars>
          <dgm:bulletEnabled val="1"/>
        </dgm:presLayoutVars>
      </dgm:prSet>
      <dgm:spPr/>
      <dgm:t>
        <a:bodyPr/>
        <a:lstStyle/>
        <a:p>
          <a:endParaRPr lang="en-US"/>
        </a:p>
      </dgm:t>
    </dgm:pt>
  </dgm:ptLst>
  <dgm:cxnLst>
    <dgm:cxn modelId="{924147D5-3A1A-4617-822E-1214440A41F6}" type="presOf" srcId="{68D2E3D2-105A-4DEB-8702-EA0E04211622}" destId="{D3D5583B-D664-45F6-89D1-9E4CC388C8B8}" srcOrd="0" destOrd="0" presId="urn:microsoft.com/office/officeart/2005/8/layout/process4"/>
    <dgm:cxn modelId="{BE3A4411-228D-4DF0-9C8E-013246659C66}" type="presOf" srcId="{D08001A8-96F7-4B14-B71B-2F50D027FB7A}" destId="{C7187B53-E195-4BDC-968B-482900E5C90D}" srcOrd="1" destOrd="0" presId="urn:microsoft.com/office/officeart/2005/8/layout/process4"/>
    <dgm:cxn modelId="{F2087CD6-D597-4227-92F4-E9D5FEA7383C}" srcId="{E6F78EBA-4A57-4B54-B24E-1E393A17C975}" destId="{F47009C0-6069-45C5-9844-6F274878AC29}" srcOrd="0" destOrd="0" parTransId="{626ACE25-2178-41A7-B207-ED1E63482921}" sibTransId="{15322F0D-0A53-4E39-A324-36742396AD8A}"/>
    <dgm:cxn modelId="{4B7167C2-39B1-48AB-9160-FC792D336051}" type="presOf" srcId="{F47009C0-6069-45C5-9844-6F274878AC29}" destId="{90E09BE0-E4C7-4F10-8EDF-FBC41BB4C352}" srcOrd="0" destOrd="0" presId="urn:microsoft.com/office/officeart/2005/8/layout/process4"/>
    <dgm:cxn modelId="{B64A4073-E431-4438-8781-852504FB607F}" type="presOf" srcId="{EF607FC7-33B8-4C9C-84AC-B768959C8B31}" destId="{93D318AE-2CD7-46A5-A240-BBA923C26BA7}" srcOrd="0" destOrd="0" presId="urn:microsoft.com/office/officeart/2005/8/layout/process4"/>
    <dgm:cxn modelId="{6174405B-20CB-4AEF-99D7-54EBA5635B1B}" type="presOf" srcId="{6B40DBCC-C85B-4D14-A1B6-3F91B39EC8CD}" destId="{F36701E3-05B8-420A-8DEF-213573F0956A}" srcOrd="0" destOrd="0" presId="urn:microsoft.com/office/officeart/2005/8/layout/process4"/>
    <dgm:cxn modelId="{0919C9D9-5312-4869-93A1-45EF43A6F3B5}" type="presOf" srcId="{E6F78EBA-4A57-4B54-B24E-1E393A17C975}" destId="{2E3868A6-3553-490C-AC03-6557BF6579CE}" srcOrd="0" destOrd="0" presId="urn:microsoft.com/office/officeart/2005/8/layout/process4"/>
    <dgm:cxn modelId="{275F98A5-FB91-43AF-96B3-539AE302BB77}" type="presOf" srcId="{D08001A8-96F7-4B14-B71B-2F50D027FB7A}" destId="{F755636B-68BD-4189-9E0A-53491027E4DC}" srcOrd="0" destOrd="0" presId="urn:microsoft.com/office/officeart/2005/8/layout/process4"/>
    <dgm:cxn modelId="{1532E13C-ADC0-4443-86DB-FB2B30CDF265}" srcId="{D08001A8-96F7-4B14-B71B-2F50D027FB7A}" destId="{485CC547-9ECF-4100-AE46-51EAFC04191F}" srcOrd="2" destOrd="0" parTransId="{F212739F-2FA6-42BB-86D6-E8ED26C858BC}" sibTransId="{DC171D01-181D-4E45-8B98-8FD8A2BD84CF}"/>
    <dgm:cxn modelId="{12766761-3B32-4C59-906B-31A5AA8A9E05}" srcId="{F3299361-C147-424F-BC0B-F51C9D339839}" destId="{6B40DBCC-C85B-4D14-A1B6-3F91B39EC8CD}" srcOrd="2" destOrd="0" parTransId="{7E623095-ADC7-4715-9DEA-44DA0BAA92C2}" sibTransId="{5F93BFD0-8895-4CA3-94E8-626C8530D261}"/>
    <dgm:cxn modelId="{09D7C152-1D90-41A2-9CC8-797E9A272FBF}" type="presOf" srcId="{E6F78EBA-4A57-4B54-B24E-1E393A17C975}" destId="{A07E44F4-D7A6-4CF0-B49B-30A93B2E2DC9}" srcOrd="1" destOrd="0" presId="urn:microsoft.com/office/officeart/2005/8/layout/process4"/>
    <dgm:cxn modelId="{2CED50E9-A99A-4F99-ACEB-9C7FBE156C3B}" srcId="{F3299361-C147-424F-BC0B-F51C9D339839}" destId="{EF607FC7-33B8-4C9C-84AC-B768959C8B31}" srcOrd="3" destOrd="0" parTransId="{2275D615-C679-4D85-B671-303747C7619A}" sibTransId="{C29B1D2D-BFD1-4985-81E5-ED50ABB84C0C}"/>
    <dgm:cxn modelId="{A16091EE-7ACC-4C1F-B4B3-A62BB52E4A0A}" srcId="{E6F78EBA-4A57-4B54-B24E-1E393A17C975}" destId="{EF2BDA11-AD49-45F6-96F8-5F410BE68BF2}" srcOrd="2" destOrd="0" parTransId="{C40546BE-5D58-43C2-8973-BEFFBCD3A3EE}" sibTransId="{FA4094F1-21DE-4FAA-BF85-3759FBCD8975}"/>
    <dgm:cxn modelId="{61AF08EA-F5C3-49EC-B906-1A0AA8299C48}" type="presOf" srcId="{397F0281-A759-4800-A07F-2EE84572AA76}" destId="{A9349F50-E984-40E6-83B0-B817B8115607}" srcOrd="0" destOrd="0" presId="urn:microsoft.com/office/officeart/2005/8/layout/process4"/>
    <dgm:cxn modelId="{7B9021E6-ADEB-414F-AFD5-B98B14195591}" type="presOf" srcId="{EF2BDA11-AD49-45F6-96F8-5F410BE68BF2}" destId="{990F5636-9D02-4F98-B286-26FC7449B4AE}" srcOrd="0" destOrd="0" presId="urn:microsoft.com/office/officeart/2005/8/layout/process4"/>
    <dgm:cxn modelId="{243A9F2F-6082-473E-AE5D-DFCA653AE14A}" srcId="{F3299361-C147-424F-BC0B-F51C9D339839}" destId="{D08001A8-96F7-4B14-B71B-2F50D027FB7A}" srcOrd="0" destOrd="0" parTransId="{3DACDB68-BC15-4A05-9518-23BE09AEA7CD}" sibTransId="{AA094C23-9575-4063-B93F-9EC5ECA64083}"/>
    <dgm:cxn modelId="{51829EF8-D1B1-4E91-ACEA-DF4F90BB6588}" type="presOf" srcId="{485CC547-9ECF-4100-AE46-51EAFC04191F}" destId="{7C8FC09C-5E65-4A79-A5DA-8900D8568822}" srcOrd="0" destOrd="0" presId="urn:microsoft.com/office/officeart/2005/8/layout/process4"/>
    <dgm:cxn modelId="{B5C4850B-AD40-4947-97B5-1D3CB3906CAB}" srcId="{D08001A8-96F7-4B14-B71B-2F50D027FB7A}" destId="{397F0281-A759-4800-A07F-2EE84572AA76}" srcOrd="1" destOrd="0" parTransId="{7D02184C-280A-4191-8E16-9F1BE26A39F4}" sibTransId="{DE1218D8-A18C-4BB1-A97C-1865851DACC2}"/>
    <dgm:cxn modelId="{60F93E61-29F9-4690-A0BC-A5E98932458D}" type="presOf" srcId="{EDA8B982-75D1-4F1F-9BBE-7B579DB1BBAC}" destId="{9097159C-F7BD-47B5-A1B4-5914186DBD0F}" srcOrd="0" destOrd="0" presId="urn:microsoft.com/office/officeart/2005/8/layout/process4"/>
    <dgm:cxn modelId="{AD5DCFE7-DA9F-4AA0-BA26-4C2259246BF6}" type="presOf" srcId="{F3299361-C147-424F-BC0B-F51C9D339839}" destId="{3E1377E0-773A-4470-8C78-49BB47E85B85}" srcOrd="0" destOrd="0" presId="urn:microsoft.com/office/officeart/2005/8/layout/process4"/>
    <dgm:cxn modelId="{4E6EB968-55AB-4DD0-B9B7-9160C2B70DFF}" srcId="{D08001A8-96F7-4B14-B71B-2F50D027FB7A}" destId="{68D2E3D2-105A-4DEB-8702-EA0E04211622}" srcOrd="0" destOrd="0" parTransId="{41C853B1-8A71-4ABF-B247-B3348C39DAEE}" sibTransId="{68E133CD-961E-434A-9349-82F29A96B06C}"/>
    <dgm:cxn modelId="{AA017433-0D69-4C99-A3FC-FE67B556BB0C}" srcId="{E6F78EBA-4A57-4B54-B24E-1E393A17C975}" destId="{EDA8B982-75D1-4F1F-9BBE-7B579DB1BBAC}" srcOrd="1" destOrd="0" parTransId="{4A06B1A0-6171-4486-AA22-044DFC9CA5A6}" sibTransId="{88D1A105-0F54-4471-BA1A-9F0731E7C4D3}"/>
    <dgm:cxn modelId="{9EEC6D83-3AA9-44C6-88EC-4629D0899599}" srcId="{F3299361-C147-424F-BC0B-F51C9D339839}" destId="{E6F78EBA-4A57-4B54-B24E-1E393A17C975}" srcOrd="1" destOrd="0" parTransId="{8896A992-118A-4053-9C7C-8728ED7BCC9C}" sibTransId="{8B5149BE-E39C-48F9-BC2A-C3E56767CC26}"/>
    <dgm:cxn modelId="{A15AD240-D670-46ED-9546-91FA5C875B24}" type="presParOf" srcId="{3E1377E0-773A-4470-8C78-49BB47E85B85}" destId="{845AFD68-D7AD-4D9A-B663-51875CB72251}" srcOrd="0" destOrd="0" presId="urn:microsoft.com/office/officeart/2005/8/layout/process4"/>
    <dgm:cxn modelId="{91261574-2533-4D9D-ADD2-B63327ECDB3A}" type="presParOf" srcId="{845AFD68-D7AD-4D9A-B663-51875CB72251}" destId="{93D318AE-2CD7-46A5-A240-BBA923C26BA7}" srcOrd="0" destOrd="0" presId="urn:microsoft.com/office/officeart/2005/8/layout/process4"/>
    <dgm:cxn modelId="{2E28AC59-61C6-4ACF-8C0F-2AFD8A0DF9FF}" type="presParOf" srcId="{3E1377E0-773A-4470-8C78-49BB47E85B85}" destId="{984608E5-437F-4022-983D-E12A9C07787D}" srcOrd="1" destOrd="0" presId="urn:microsoft.com/office/officeart/2005/8/layout/process4"/>
    <dgm:cxn modelId="{965E9CCA-600E-4D64-909E-307F34FF267D}" type="presParOf" srcId="{3E1377E0-773A-4470-8C78-49BB47E85B85}" destId="{78F2A0F4-DADD-49EA-8F53-38163A6EBF18}" srcOrd="2" destOrd="0" presId="urn:microsoft.com/office/officeart/2005/8/layout/process4"/>
    <dgm:cxn modelId="{087F25FF-D705-4FA1-A711-415724260CC5}" type="presParOf" srcId="{78F2A0F4-DADD-49EA-8F53-38163A6EBF18}" destId="{F36701E3-05B8-420A-8DEF-213573F0956A}" srcOrd="0" destOrd="0" presId="urn:microsoft.com/office/officeart/2005/8/layout/process4"/>
    <dgm:cxn modelId="{1A00D879-108B-4492-83F6-4A1D3E6B269B}" type="presParOf" srcId="{3E1377E0-773A-4470-8C78-49BB47E85B85}" destId="{B9F87A68-D621-4A43-8271-7944212EE7D7}" srcOrd="3" destOrd="0" presId="urn:microsoft.com/office/officeart/2005/8/layout/process4"/>
    <dgm:cxn modelId="{CE3E834C-5EAA-4822-9E68-39D8119698EB}" type="presParOf" srcId="{3E1377E0-773A-4470-8C78-49BB47E85B85}" destId="{90EBFA54-10F6-4F7C-BB52-50BEA6C4CA27}" srcOrd="4" destOrd="0" presId="urn:microsoft.com/office/officeart/2005/8/layout/process4"/>
    <dgm:cxn modelId="{7DED6E38-5EF3-4C46-8F95-D1A54F01941A}" type="presParOf" srcId="{90EBFA54-10F6-4F7C-BB52-50BEA6C4CA27}" destId="{2E3868A6-3553-490C-AC03-6557BF6579CE}" srcOrd="0" destOrd="0" presId="urn:microsoft.com/office/officeart/2005/8/layout/process4"/>
    <dgm:cxn modelId="{D16C08E9-00E2-48CF-AF7D-810289C14FD1}" type="presParOf" srcId="{90EBFA54-10F6-4F7C-BB52-50BEA6C4CA27}" destId="{A07E44F4-D7A6-4CF0-B49B-30A93B2E2DC9}" srcOrd="1" destOrd="0" presId="urn:microsoft.com/office/officeart/2005/8/layout/process4"/>
    <dgm:cxn modelId="{0B5598CA-0F7B-4819-BB54-88050BE32749}" type="presParOf" srcId="{90EBFA54-10F6-4F7C-BB52-50BEA6C4CA27}" destId="{8059DBC6-0262-4C4D-85E9-FECE8FDB9CC5}" srcOrd="2" destOrd="0" presId="urn:microsoft.com/office/officeart/2005/8/layout/process4"/>
    <dgm:cxn modelId="{30F2F84C-ADA8-4FB5-8AEE-FECD70C5B140}" type="presParOf" srcId="{8059DBC6-0262-4C4D-85E9-FECE8FDB9CC5}" destId="{90E09BE0-E4C7-4F10-8EDF-FBC41BB4C352}" srcOrd="0" destOrd="0" presId="urn:microsoft.com/office/officeart/2005/8/layout/process4"/>
    <dgm:cxn modelId="{98700BF0-33EA-4AD8-9BC2-4016E8378C26}" type="presParOf" srcId="{8059DBC6-0262-4C4D-85E9-FECE8FDB9CC5}" destId="{9097159C-F7BD-47B5-A1B4-5914186DBD0F}" srcOrd="1" destOrd="0" presId="urn:microsoft.com/office/officeart/2005/8/layout/process4"/>
    <dgm:cxn modelId="{4F1456B2-F738-4A86-9A36-3635C193CB65}" type="presParOf" srcId="{8059DBC6-0262-4C4D-85E9-FECE8FDB9CC5}" destId="{990F5636-9D02-4F98-B286-26FC7449B4AE}" srcOrd="2" destOrd="0" presId="urn:microsoft.com/office/officeart/2005/8/layout/process4"/>
    <dgm:cxn modelId="{11D80DA6-CA3D-4E31-9478-E9A72700BE35}" type="presParOf" srcId="{3E1377E0-773A-4470-8C78-49BB47E85B85}" destId="{C4738C0F-D8F6-455A-A86D-03EC2F355109}" srcOrd="5" destOrd="0" presId="urn:microsoft.com/office/officeart/2005/8/layout/process4"/>
    <dgm:cxn modelId="{59788FBE-1DB6-4B9D-AA0E-9EA0DAFCDD13}" type="presParOf" srcId="{3E1377E0-773A-4470-8C78-49BB47E85B85}" destId="{B0EB3F71-67E3-4E40-B1A7-F3F2D5105A9A}" srcOrd="6" destOrd="0" presId="urn:microsoft.com/office/officeart/2005/8/layout/process4"/>
    <dgm:cxn modelId="{F9281DA5-8F6D-482A-BAFC-485D0D0ACF7B}" type="presParOf" srcId="{B0EB3F71-67E3-4E40-B1A7-F3F2D5105A9A}" destId="{F755636B-68BD-4189-9E0A-53491027E4DC}" srcOrd="0" destOrd="0" presId="urn:microsoft.com/office/officeart/2005/8/layout/process4"/>
    <dgm:cxn modelId="{97516253-5167-42E6-9788-468411ABF9D6}" type="presParOf" srcId="{B0EB3F71-67E3-4E40-B1A7-F3F2D5105A9A}" destId="{C7187B53-E195-4BDC-968B-482900E5C90D}" srcOrd="1" destOrd="0" presId="urn:microsoft.com/office/officeart/2005/8/layout/process4"/>
    <dgm:cxn modelId="{65564BB6-BD77-4E41-82C3-6193CF86F784}" type="presParOf" srcId="{B0EB3F71-67E3-4E40-B1A7-F3F2D5105A9A}" destId="{CEA36D4C-0185-415C-978A-55D9FF1B83E5}" srcOrd="2" destOrd="0" presId="urn:microsoft.com/office/officeart/2005/8/layout/process4"/>
    <dgm:cxn modelId="{DB0E1D54-8294-467B-BC15-29A38F03389F}" type="presParOf" srcId="{CEA36D4C-0185-415C-978A-55D9FF1B83E5}" destId="{D3D5583B-D664-45F6-89D1-9E4CC388C8B8}" srcOrd="0" destOrd="0" presId="urn:microsoft.com/office/officeart/2005/8/layout/process4"/>
    <dgm:cxn modelId="{F69372BC-5F84-4F6F-9EAA-24896FF0A0B6}" type="presParOf" srcId="{CEA36D4C-0185-415C-978A-55D9FF1B83E5}" destId="{A9349F50-E984-40E6-83B0-B817B8115607}" srcOrd="1" destOrd="0" presId="urn:microsoft.com/office/officeart/2005/8/layout/process4"/>
    <dgm:cxn modelId="{C388BD05-2E1C-4B79-A32F-516A011051EE}" type="presParOf" srcId="{CEA36D4C-0185-415C-978A-55D9FF1B83E5}" destId="{7C8FC09C-5E65-4A79-A5DA-8900D8568822}"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299361-C147-424F-BC0B-F51C9D339839}"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D08001A8-96F7-4B14-B71B-2F50D027FB7A}">
      <dgm:prSet phldrT="[Text]" custT="1"/>
      <dgm:spPr/>
      <dgm:t>
        <a:bodyPr/>
        <a:lstStyle/>
        <a:p>
          <a:r>
            <a:rPr lang="en-US" sz="4000" b="1" dirty="0" smtClean="0"/>
            <a:t>Analysis</a:t>
          </a:r>
          <a:endParaRPr lang="en-US" sz="4000" b="1" dirty="0"/>
        </a:p>
      </dgm:t>
    </dgm:pt>
    <dgm:pt modelId="{3DACDB68-BC15-4A05-9518-23BE09AEA7CD}" type="parTrans" cxnId="{243A9F2F-6082-473E-AE5D-DFCA653AE14A}">
      <dgm:prSet/>
      <dgm:spPr/>
      <dgm:t>
        <a:bodyPr/>
        <a:lstStyle/>
        <a:p>
          <a:endParaRPr lang="en-US"/>
        </a:p>
      </dgm:t>
    </dgm:pt>
    <dgm:pt modelId="{AA094C23-9575-4063-B93F-9EC5ECA64083}" type="sibTrans" cxnId="{243A9F2F-6082-473E-AE5D-DFCA653AE14A}">
      <dgm:prSet/>
      <dgm:spPr/>
      <dgm:t>
        <a:bodyPr/>
        <a:lstStyle/>
        <a:p>
          <a:endParaRPr lang="en-US"/>
        </a:p>
      </dgm:t>
    </dgm:pt>
    <dgm:pt modelId="{68D2E3D2-105A-4DEB-8702-EA0E04211622}">
      <dgm:prSet phldrT="[Text]"/>
      <dgm:spPr/>
      <dgm:t>
        <a:bodyPr/>
        <a:lstStyle/>
        <a:p>
          <a:r>
            <a:rPr lang="en-US" b="1" i="0" dirty="0" smtClean="0"/>
            <a:t>Explain</a:t>
          </a:r>
          <a:endParaRPr lang="en-US" b="1" i="0" dirty="0"/>
        </a:p>
      </dgm:t>
    </dgm:pt>
    <dgm:pt modelId="{41C853B1-8A71-4ABF-B247-B3348C39DAEE}" type="parTrans" cxnId="{4E6EB968-55AB-4DD0-B9B7-9160C2B70DFF}">
      <dgm:prSet/>
      <dgm:spPr/>
      <dgm:t>
        <a:bodyPr/>
        <a:lstStyle/>
        <a:p>
          <a:endParaRPr lang="en-US"/>
        </a:p>
      </dgm:t>
    </dgm:pt>
    <dgm:pt modelId="{68E133CD-961E-434A-9349-82F29A96B06C}" type="sibTrans" cxnId="{4E6EB968-55AB-4DD0-B9B7-9160C2B70DFF}">
      <dgm:prSet/>
      <dgm:spPr/>
      <dgm:t>
        <a:bodyPr/>
        <a:lstStyle/>
        <a:p>
          <a:endParaRPr lang="en-US"/>
        </a:p>
      </dgm:t>
    </dgm:pt>
    <dgm:pt modelId="{397F0281-A759-4800-A07F-2EE84572AA76}">
      <dgm:prSet phldrT="[Text]"/>
      <dgm:spPr/>
      <dgm:t>
        <a:bodyPr/>
        <a:lstStyle/>
        <a:p>
          <a:r>
            <a:rPr lang="en-US" b="1" dirty="0" smtClean="0"/>
            <a:t>Compare</a:t>
          </a:r>
          <a:endParaRPr lang="en-US" b="1" dirty="0"/>
        </a:p>
      </dgm:t>
    </dgm:pt>
    <dgm:pt modelId="{7D02184C-280A-4191-8E16-9F1BE26A39F4}" type="parTrans" cxnId="{B5C4850B-AD40-4947-97B5-1D3CB3906CAB}">
      <dgm:prSet/>
      <dgm:spPr/>
      <dgm:t>
        <a:bodyPr/>
        <a:lstStyle/>
        <a:p>
          <a:endParaRPr lang="en-US"/>
        </a:p>
      </dgm:t>
    </dgm:pt>
    <dgm:pt modelId="{DE1218D8-A18C-4BB1-A97C-1865851DACC2}" type="sibTrans" cxnId="{B5C4850B-AD40-4947-97B5-1D3CB3906CAB}">
      <dgm:prSet/>
      <dgm:spPr/>
      <dgm:t>
        <a:bodyPr/>
        <a:lstStyle/>
        <a:p>
          <a:endParaRPr lang="en-US"/>
        </a:p>
      </dgm:t>
    </dgm:pt>
    <dgm:pt modelId="{485CC547-9ECF-4100-AE46-51EAFC04191F}">
      <dgm:prSet phldrT="[Text]"/>
      <dgm:spPr/>
      <dgm:t>
        <a:bodyPr/>
        <a:lstStyle/>
        <a:p>
          <a:r>
            <a:rPr lang="en-US" b="1" dirty="0" smtClean="0"/>
            <a:t>Separate</a:t>
          </a:r>
          <a:endParaRPr lang="en-US" b="1" dirty="0"/>
        </a:p>
      </dgm:t>
    </dgm:pt>
    <dgm:pt modelId="{F212739F-2FA6-42BB-86D6-E8ED26C858BC}" type="parTrans" cxnId="{1532E13C-ADC0-4443-86DB-FB2B30CDF265}">
      <dgm:prSet/>
      <dgm:spPr/>
      <dgm:t>
        <a:bodyPr/>
        <a:lstStyle/>
        <a:p>
          <a:endParaRPr lang="en-US"/>
        </a:p>
      </dgm:t>
    </dgm:pt>
    <dgm:pt modelId="{DC171D01-181D-4E45-8B98-8FD8A2BD84CF}" type="sibTrans" cxnId="{1532E13C-ADC0-4443-86DB-FB2B30CDF265}">
      <dgm:prSet/>
      <dgm:spPr/>
      <dgm:t>
        <a:bodyPr/>
        <a:lstStyle/>
        <a:p>
          <a:endParaRPr lang="en-US"/>
        </a:p>
      </dgm:t>
    </dgm:pt>
    <dgm:pt modelId="{E6F78EBA-4A57-4B54-B24E-1E393A17C975}">
      <dgm:prSet phldrT="[Text]" custT="1"/>
      <dgm:spPr/>
      <dgm:t>
        <a:bodyPr/>
        <a:lstStyle/>
        <a:p>
          <a:r>
            <a:rPr lang="en-US" sz="4000" b="1" dirty="0" smtClean="0"/>
            <a:t>  </a:t>
          </a:r>
          <a:r>
            <a:rPr lang="en-US" sz="4000" b="1" dirty="0" smtClean="0">
              <a:solidFill>
                <a:srgbClr val="C00000"/>
              </a:solidFill>
            </a:rPr>
            <a:t>B</a:t>
          </a:r>
          <a:r>
            <a:rPr lang="en-US" sz="3600" b="1" dirty="0" smtClean="0">
              <a:solidFill>
                <a:srgbClr val="C00000"/>
              </a:solidFill>
            </a:rPr>
            <a:t>reaking Down Information Into Parts</a:t>
          </a:r>
          <a:endParaRPr lang="en-US" sz="3600" b="1" dirty="0">
            <a:solidFill>
              <a:srgbClr val="C00000"/>
            </a:solidFill>
          </a:endParaRPr>
        </a:p>
      </dgm:t>
    </dgm:pt>
    <dgm:pt modelId="{8896A992-118A-4053-9C7C-8728ED7BCC9C}" type="parTrans" cxnId="{9EEC6D83-3AA9-44C6-88EC-4629D0899599}">
      <dgm:prSet/>
      <dgm:spPr/>
      <dgm:t>
        <a:bodyPr/>
        <a:lstStyle/>
        <a:p>
          <a:endParaRPr lang="en-US"/>
        </a:p>
      </dgm:t>
    </dgm:pt>
    <dgm:pt modelId="{8B5149BE-E39C-48F9-BC2A-C3E56767CC26}" type="sibTrans" cxnId="{9EEC6D83-3AA9-44C6-88EC-4629D0899599}">
      <dgm:prSet/>
      <dgm:spPr/>
      <dgm:t>
        <a:bodyPr/>
        <a:lstStyle/>
        <a:p>
          <a:endParaRPr lang="en-US"/>
        </a:p>
      </dgm:t>
    </dgm:pt>
    <dgm:pt modelId="{F47009C0-6069-45C5-9844-6F274878AC29}">
      <dgm:prSet phldrT="[Text]"/>
      <dgm:spPr/>
      <dgm:t>
        <a:bodyPr/>
        <a:lstStyle/>
        <a:p>
          <a:r>
            <a:rPr lang="en-US" b="1" dirty="0" smtClean="0"/>
            <a:t>Arrange</a:t>
          </a:r>
          <a:endParaRPr lang="en-US" b="1" dirty="0"/>
        </a:p>
      </dgm:t>
    </dgm:pt>
    <dgm:pt modelId="{626ACE25-2178-41A7-B207-ED1E63482921}" type="parTrans" cxnId="{F2087CD6-D597-4227-92F4-E9D5FEA7383C}">
      <dgm:prSet/>
      <dgm:spPr/>
      <dgm:t>
        <a:bodyPr/>
        <a:lstStyle/>
        <a:p>
          <a:endParaRPr lang="en-US"/>
        </a:p>
      </dgm:t>
    </dgm:pt>
    <dgm:pt modelId="{15322F0D-0A53-4E39-A324-36742396AD8A}" type="sibTrans" cxnId="{F2087CD6-D597-4227-92F4-E9D5FEA7383C}">
      <dgm:prSet/>
      <dgm:spPr/>
      <dgm:t>
        <a:bodyPr/>
        <a:lstStyle/>
        <a:p>
          <a:endParaRPr lang="en-US"/>
        </a:p>
      </dgm:t>
    </dgm:pt>
    <dgm:pt modelId="{EDA8B982-75D1-4F1F-9BBE-7B579DB1BBAC}">
      <dgm:prSet phldrT="[Text]"/>
      <dgm:spPr/>
      <dgm:t>
        <a:bodyPr/>
        <a:lstStyle/>
        <a:p>
          <a:r>
            <a:rPr lang="en-US" b="1" dirty="0" smtClean="0"/>
            <a:t>Contrast</a:t>
          </a:r>
          <a:endParaRPr lang="en-US" b="1" dirty="0"/>
        </a:p>
      </dgm:t>
    </dgm:pt>
    <dgm:pt modelId="{4A06B1A0-6171-4486-AA22-044DFC9CA5A6}" type="parTrans" cxnId="{AA017433-0D69-4C99-A3FC-FE67B556BB0C}">
      <dgm:prSet/>
      <dgm:spPr/>
      <dgm:t>
        <a:bodyPr/>
        <a:lstStyle/>
        <a:p>
          <a:endParaRPr lang="en-US"/>
        </a:p>
      </dgm:t>
    </dgm:pt>
    <dgm:pt modelId="{88D1A105-0F54-4471-BA1A-9F0731E7C4D3}" type="sibTrans" cxnId="{AA017433-0D69-4C99-A3FC-FE67B556BB0C}">
      <dgm:prSet/>
      <dgm:spPr/>
      <dgm:t>
        <a:bodyPr/>
        <a:lstStyle/>
        <a:p>
          <a:endParaRPr lang="en-US"/>
        </a:p>
      </dgm:t>
    </dgm:pt>
    <dgm:pt modelId="{EF2BDA11-AD49-45F6-96F8-5F410BE68BF2}">
      <dgm:prSet phldrT="[Text]"/>
      <dgm:spPr/>
      <dgm:t>
        <a:bodyPr/>
        <a:lstStyle/>
        <a:p>
          <a:r>
            <a:rPr lang="en-US" b="1" dirty="0" smtClean="0"/>
            <a:t>Classify</a:t>
          </a:r>
          <a:endParaRPr lang="en-US" b="1" dirty="0"/>
        </a:p>
      </dgm:t>
    </dgm:pt>
    <dgm:pt modelId="{C40546BE-5D58-43C2-8973-BEFFBCD3A3EE}" type="parTrans" cxnId="{A16091EE-7ACC-4C1F-B4B3-A62BB52E4A0A}">
      <dgm:prSet/>
      <dgm:spPr/>
      <dgm:t>
        <a:bodyPr/>
        <a:lstStyle/>
        <a:p>
          <a:endParaRPr lang="en-US"/>
        </a:p>
      </dgm:t>
    </dgm:pt>
    <dgm:pt modelId="{FA4094F1-21DE-4FAA-BF85-3759FBCD8975}" type="sibTrans" cxnId="{A16091EE-7ACC-4C1F-B4B3-A62BB52E4A0A}">
      <dgm:prSet/>
      <dgm:spPr/>
      <dgm:t>
        <a:bodyPr/>
        <a:lstStyle/>
        <a:p>
          <a:endParaRPr lang="en-US"/>
        </a:p>
      </dgm:t>
    </dgm:pt>
    <dgm:pt modelId="{6B40DBCC-C85B-4D14-A1B6-3F91B39EC8CD}">
      <dgm:prSet custT="1"/>
      <dgm:spPr/>
      <dgm:t>
        <a:bodyPr/>
        <a:lstStyle/>
        <a:p>
          <a:pPr defTabSz="1866900">
            <a:lnSpc>
              <a:spcPct val="90000"/>
            </a:lnSpc>
            <a:spcBef>
              <a:spcPct val="0"/>
            </a:spcBef>
            <a:spcAft>
              <a:spcPct val="35000"/>
            </a:spcAft>
          </a:pPr>
          <a:r>
            <a:rPr lang="en-US" sz="3200" b="1" dirty="0" smtClean="0">
              <a:solidFill>
                <a:schemeClr val="bg1"/>
              </a:solidFill>
            </a:rPr>
            <a:t>Similarities, Differences, Positive, Negative </a:t>
          </a:r>
          <a:endParaRPr lang="en-US" sz="3200" b="1" dirty="0">
            <a:solidFill>
              <a:schemeClr val="bg1"/>
            </a:solidFill>
          </a:endParaRPr>
        </a:p>
      </dgm:t>
    </dgm:pt>
    <dgm:pt modelId="{7E623095-ADC7-4715-9DEA-44DA0BAA92C2}" type="parTrans" cxnId="{12766761-3B32-4C59-906B-31A5AA8A9E05}">
      <dgm:prSet/>
      <dgm:spPr/>
      <dgm:t>
        <a:bodyPr/>
        <a:lstStyle/>
        <a:p>
          <a:endParaRPr lang="en-US"/>
        </a:p>
      </dgm:t>
    </dgm:pt>
    <dgm:pt modelId="{5F93BFD0-8895-4CA3-94E8-626C8530D261}" type="sibTrans" cxnId="{12766761-3B32-4C59-906B-31A5AA8A9E05}">
      <dgm:prSet/>
      <dgm:spPr/>
      <dgm:t>
        <a:bodyPr/>
        <a:lstStyle/>
        <a:p>
          <a:endParaRPr lang="en-US"/>
        </a:p>
      </dgm:t>
    </dgm:pt>
    <dgm:pt modelId="{EF607FC7-33B8-4C9C-84AC-B768959C8B31}">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800" b="1" dirty="0" smtClean="0">
              <a:solidFill>
                <a:srgbClr val="C00000"/>
              </a:solidFill>
            </a:rPr>
            <a:t>Questions to ask yourself:   </a:t>
          </a:r>
          <a:br>
            <a:rPr lang="en-US" sz="2800" b="1" dirty="0" smtClean="0">
              <a:solidFill>
                <a:srgbClr val="C00000"/>
              </a:solidFill>
            </a:rPr>
          </a:br>
          <a:r>
            <a:rPr lang="en-US" sz="2800" b="1" dirty="0" smtClean="0">
              <a:solidFill>
                <a:srgbClr val="C00000"/>
              </a:solidFill>
            </a:rPr>
            <a:t>How are these parts connected or disconnected?</a:t>
          </a:r>
          <a:endParaRPr lang="en-US" sz="2800" b="1" i="0" dirty="0">
            <a:solidFill>
              <a:srgbClr val="C00000"/>
            </a:solidFill>
          </a:endParaRPr>
        </a:p>
      </dgm:t>
    </dgm:pt>
    <dgm:pt modelId="{2275D615-C679-4D85-B671-303747C7619A}" type="parTrans" cxnId="{2CED50E9-A99A-4F99-ACEB-9C7FBE156C3B}">
      <dgm:prSet/>
      <dgm:spPr/>
      <dgm:t>
        <a:bodyPr/>
        <a:lstStyle/>
        <a:p>
          <a:endParaRPr lang="en-US"/>
        </a:p>
      </dgm:t>
    </dgm:pt>
    <dgm:pt modelId="{C29B1D2D-BFD1-4985-81E5-ED50ABB84C0C}" type="sibTrans" cxnId="{2CED50E9-A99A-4F99-ACEB-9C7FBE156C3B}">
      <dgm:prSet/>
      <dgm:spPr/>
      <dgm:t>
        <a:bodyPr/>
        <a:lstStyle/>
        <a:p>
          <a:endParaRPr lang="en-US"/>
        </a:p>
      </dgm:t>
    </dgm:pt>
    <dgm:pt modelId="{3E1377E0-773A-4470-8C78-49BB47E85B85}" type="pres">
      <dgm:prSet presAssocID="{F3299361-C147-424F-BC0B-F51C9D339839}" presName="Name0" presStyleCnt="0">
        <dgm:presLayoutVars>
          <dgm:dir/>
          <dgm:animLvl val="lvl"/>
          <dgm:resizeHandles val="exact"/>
        </dgm:presLayoutVars>
      </dgm:prSet>
      <dgm:spPr/>
      <dgm:t>
        <a:bodyPr/>
        <a:lstStyle/>
        <a:p>
          <a:endParaRPr lang="en-US"/>
        </a:p>
      </dgm:t>
    </dgm:pt>
    <dgm:pt modelId="{845AFD68-D7AD-4D9A-B663-51875CB72251}" type="pres">
      <dgm:prSet presAssocID="{EF607FC7-33B8-4C9C-84AC-B768959C8B31}" presName="boxAndChildren" presStyleCnt="0"/>
      <dgm:spPr/>
    </dgm:pt>
    <dgm:pt modelId="{93D318AE-2CD7-46A5-A240-BBA923C26BA7}" type="pres">
      <dgm:prSet presAssocID="{EF607FC7-33B8-4C9C-84AC-B768959C8B31}" presName="parentTextBox" presStyleLbl="node1" presStyleIdx="0" presStyleCnt="4" custLinFactNeighborY="-2299"/>
      <dgm:spPr/>
      <dgm:t>
        <a:bodyPr/>
        <a:lstStyle/>
        <a:p>
          <a:endParaRPr lang="en-US"/>
        </a:p>
      </dgm:t>
    </dgm:pt>
    <dgm:pt modelId="{984608E5-437F-4022-983D-E12A9C07787D}" type="pres">
      <dgm:prSet presAssocID="{5F93BFD0-8895-4CA3-94E8-626C8530D261}" presName="sp" presStyleCnt="0"/>
      <dgm:spPr/>
    </dgm:pt>
    <dgm:pt modelId="{78F2A0F4-DADD-49EA-8F53-38163A6EBF18}" type="pres">
      <dgm:prSet presAssocID="{6B40DBCC-C85B-4D14-A1B6-3F91B39EC8CD}" presName="arrowAndChildren" presStyleCnt="0"/>
      <dgm:spPr/>
    </dgm:pt>
    <dgm:pt modelId="{F36701E3-05B8-420A-8DEF-213573F0956A}" type="pres">
      <dgm:prSet presAssocID="{6B40DBCC-C85B-4D14-A1B6-3F91B39EC8CD}" presName="parentTextArrow" presStyleLbl="node1" presStyleIdx="1" presStyleCnt="4" custLinFactNeighborY="5904"/>
      <dgm:spPr/>
      <dgm:t>
        <a:bodyPr/>
        <a:lstStyle/>
        <a:p>
          <a:endParaRPr lang="en-US"/>
        </a:p>
      </dgm:t>
    </dgm:pt>
    <dgm:pt modelId="{B9F87A68-D621-4A43-8271-7944212EE7D7}" type="pres">
      <dgm:prSet presAssocID="{8B5149BE-E39C-48F9-BC2A-C3E56767CC26}" presName="sp" presStyleCnt="0"/>
      <dgm:spPr/>
    </dgm:pt>
    <dgm:pt modelId="{90EBFA54-10F6-4F7C-BB52-50BEA6C4CA27}" type="pres">
      <dgm:prSet presAssocID="{E6F78EBA-4A57-4B54-B24E-1E393A17C975}" presName="arrowAndChildren" presStyleCnt="0"/>
      <dgm:spPr/>
    </dgm:pt>
    <dgm:pt modelId="{2E3868A6-3553-490C-AC03-6557BF6579CE}" type="pres">
      <dgm:prSet presAssocID="{E6F78EBA-4A57-4B54-B24E-1E393A17C975}" presName="parentTextArrow" presStyleLbl="node1" presStyleIdx="1" presStyleCnt="4"/>
      <dgm:spPr/>
      <dgm:t>
        <a:bodyPr/>
        <a:lstStyle/>
        <a:p>
          <a:endParaRPr lang="en-US"/>
        </a:p>
      </dgm:t>
    </dgm:pt>
    <dgm:pt modelId="{A07E44F4-D7A6-4CF0-B49B-30A93B2E2DC9}" type="pres">
      <dgm:prSet presAssocID="{E6F78EBA-4A57-4B54-B24E-1E393A17C975}" presName="arrow" presStyleLbl="node1" presStyleIdx="2" presStyleCnt="4" custLinFactNeighborY="808"/>
      <dgm:spPr/>
      <dgm:t>
        <a:bodyPr/>
        <a:lstStyle/>
        <a:p>
          <a:endParaRPr lang="en-US"/>
        </a:p>
      </dgm:t>
    </dgm:pt>
    <dgm:pt modelId="{8059DBC6-0262-4C4D-85E9-FECE8FDB9CC5}" type="pres">
      <dgm:prSet presAssocID="{E6F78EBA-4A57-4B54-B24E-1E393A17C975}" presName="descendantArrow" presStyleCnt="0"/>
      <dgm:spPr/>
    </dgm:pt>
    <dgm:pt modelId="{90E09BE0-E4C7-4F10-8EDF-FBC41BB4C352}" type="pres">
      <dgm:prSet presAssocID="{F47009C0-6069-45C5-9844-6F274878AC29}" presName="childTextArrow" presStyleLbl="fgAccFollowNode1" presStyleIdx="0" presStyleCnt="6">
        <dgm:presLayoutVars>
          <dgm:bulletEnabled val="1"/>
        </dgm:presLayoutVars>
      </dgm:prSet>
      <dgm:spPr/>
      <dgm:t>
        <a:bodyPr/>
        <a:lstStyle/>
        <a:p>
          <a:endParaRPr lang="en-US"/>
        </a:p>
      </dgm:t>
    </dgm:pt>
    <dgm:pt modelId="{9097159C-F7BD-47B5-A1B4-5914186DBD0F}" type="pres">
      <dgm:prSet presAssocID="{EDA8B982-75D1-4F1F-9BBE-7B579DB1BBAC}" presName="childTextArrow" presStyleLbl="fgAccFollowNode1" presStyleIdx="1" presStyleCnt="6">
        <dgm:presLayoutVars>
          <dgm:bulletEnabled val="1"/>
        </dgm:presLayoutVars>
      </dgm:prSet>
      <dgm:spPr/>
      <dgm:t>
        <a:bodyPr/>
        <a:lstStyle/>
        <a:p>
          <a:endParaRPr lang="en-US"/>
        </a:p>
      </dgm:t>
    </dgm:pt>
    <dgm:pt modelId="{990F5636-9D02-4F98-B286-26FC7449B4AE}" type="pres">
      <dgm:prSet presAssocID="{EF2BDA11-AD49-45F6-96F8-5F410BE68BF2}" presName="childTextArrow" presStyleLbl="fgAccFollowNode1" presStyleIdx="2" presStyleCnt="6">
        <dgm:presLayoutVars>
          <dgm:bulletEnabled val="1"/>
        </dgm:presLayoutVars>
      </dgm:prSet>
      <dgm:spPr/>
      <dgm:t>
        <a:bodyPr/>
        <a:lstStyle/>
        <a:p>
          <a:endParaRPr lang="en-US"/>
        </a:p>
      </dgm:t>
    </dgm:pt>
    <dgm:pt modelId="{C4738C0F-D8F6-455A-A86D-03EC2F355109}" type="pres">
      <dgm:prSet presAssocID="{AA094C23-9575-4063-B93F-9EC5ECA64083}" presName="sp" presStyleCnt="0"/>
      <dgm:spPr/>
    </dgm:pt>
    <dgm:pt modelId="{B0EB3F71-67E3-4E40-B1A7-F3F2D5105A9A}" type="pres">
      <dgm:prSet presAssocID="{D08001A8-96F7-4B14-B71B-2F50D027FB7A}" presName="arrowAndChildren" presStyleCnt="0"/>
      <dgm:spPr/>
    </dgm:pt>
    <dgm:pt modelId="{F755636B-68BD-4189-9E0A-53491027E4DC}" type="pres">
      <dgm:prSet presAssocID="{D08001A8-96F7-4B14-B71B-2F50D027FB7A}" presName="parentTextArrow" presStyleLbl="node1" presStyleIdx="2" presStyleCnt="4"/>
      <dgm:spPr/>
      <dgm:t>
        <a:bodyPr/>
        <a:lstStyle/>
        <a:p>
          <a:endParaRPr lang="en-US"/>
        </a:p>
      </dgm:t>
    </dgm:pt>
    <dgm:pt modelId="{C7187B53-E195-4BDC-968B-482900E5C90D}" type="pres">
      <dgm:prSet presAssocID="{D08001A8-96F7-4B14-B71B-2F50D027FB7A}" presName="arrow" presStyleLbl="node1" presStyleIdx="3" presStyleCnt="4"/>
      <dgm:spPr/>
      <dgm:t>
        <a:bodyPr/>
        <a:lstStyle/>
        <a:p>
          <a:endParaRPr lang="en-US"/>
        </a:p>
      </dgm:t>
    </dgm:pt>
    <dgm:pt modelId="{CEA36D4C-0185-415C-978A-55D9FF1B83E5}" type="pres">
      <dgm:prSet presAssocID="{D08001A8-96F7-4B14-B71B-2F50D027FB7A}" presName="descendantArrow" presStyleCnt="0"/>
      <dgm:spPr/>
    </dgm:pt>
    <dgm:pt modelId="{D3D5583B-D664-45F6-89D1-9E4CC388C8B8}" type="pres">
      <dgm:prSet presAssocID="{68D2E3D2-105A-4DEB-8702-EA0E04211622}" presName="childTextArrow" presStyleLbl="fgAccFollowNode1" presStyleIdx="3" presStyleCnt="6">
        <dgm:presLayoutVars>
          <dgm:bulletEnabled val="1"/>
        </dgm:presLayoutVars>
      </dgm:prSet>
      <dgm:spPr/>
      <dgm:t>
        <a:bodyPr/>
        <a:lstStyle/>
        <a:p>
          <a:endParaRPr lang="en-US"/>
        </a:p>
      </dgm:t>
    </dgm:pt>
    <dgm:pt modelId="{A9349F50-E984-40E6-83B0-B817B8115607}" type="pres">
      <dgm:prSet presAssocID="{397F0281-A759-4800-A07F-2EE84572AA76}" presName="childTextArrow" presStyleLbl="fgAccFollowNode1" presStyleIdx="4" presStyleCnt="6">
        <dgm:presLayoutVars>
          <dgm:bulletEnabled val="1"/>
        </dgm:presLayoutVars>
      </dgm:prSet>
      <dgm:spPr/>
      <dgm:t>
        <a:bodyPr/>
        <a:lstStyle/>
        <a:p>
          <a:endParaRPr lang="en-US"/>
        </a:p>
      </dgm:t>
    </dgm:pt>
    <dgm:pt modelId="{7C8FC09C-5E65-4A79-A5DA-8900D8568822}" type="pres">
      <dgm:prSet presAssocID="{485CC547-9ECF-4100-AE46-51EAFC04191F}" presName="childTextArrow" presStyleLbl="fgAccFollowNode1" presStyleIdx="5" presStyleCnt="6">
        <dgm:presLayoutVars>
          <dgm:bulletEnabled val="1"/>
        </dgm:presLayoutVars>
      </dgm:prSet>
      <dgm:spPr/>
      <dgm:t>
        <a:bodyPr/>
        <a:lstStyle/>
        <a:p>
          <a:endParaRPr lang="en-US"/>
        </a:p>
      </dgm:t>
    </dgm:pt>
  </dgm:ptLst>
  <dgm:cxnLst>
    <dgm:cxn modelId="{12766761-3B32-4C59-906B-31A5AA8A9E05}" srcId="{F3299361-C147-424F-BC0B-F51C9D339839}" destId="{6B40DBCC-C85B-4D14-A1B6-3F91B39EC8CD}" srcOrd="2" destOrd="0" parTransId="{7E623095-ADC7-4715-9DEA-44DA0BAA92C2}" sibTransId="{5F93BFD0-8895-4CA3-94E8-626C8530D261}"/>
    <dgm:cxn modelId="{DF757E7E-A293-4550-BD77-FC65E30565D3}" type="presOf" srcId="{68D2E3D2-105A-4DEB-8702-EA0E04211622}" destId="{D3D5583B-D664-45F6-89D1-9E4CC388C8B8}" srcOrd="0" destOrd="0" presId="urn:microsoft.com/office/officeart/2005/8/layout/process4"/>
    <dgm:cxn modelId="{A16091EE-7ACC-4C1F-B4B3-A62BB52E4A0A}" srcId="{E6F78EBA-4A57-4B54-B24E-1E393A17C975}" destId="{EF2BDA11-AD49-45F6-96F8-5F410BE68BF2}" srcOrd="2" destOrd="0" parTransId="{C40546BE-5D58-43C2-8973-BEFFBCD3A3EE}" sibTransId="{FA4094F1-21DE-4FAA-BF85-3759FBCD8975}"/>
    <dgm:cxn modelId="{D42622DC-6D13-4CDC-BE3B-E3C48227801E}" type="presOf" srcId="{E6F78EBA-4A57-4B54-B24E-1E393A17C975}" destId="{2E3868A6-3553-490C-AC03-6557BF6579CE}" srcOrd="0" destOrd="0" presId="urn:microsoft.com/office/officeart/2005/8/layout/process4"/>
    <dgm:cxn modelId="{1463CD97-4DA4-4605-854C-3F87571CBE29}" type="presOf" srcId="{D08001A8-96F7-4B14-B71B-2F50D027FB7A}" destId="{F755636B-68BD-4189-9E0A-53491027E4DC}" srcOrd="0" destOrd="0" presId="urn:microsoft.com/office/officeart/2005/8/layout/process4"/>
    <dgm:cxn modelId="{F9B7154B-C0DB-4CF8-8AED-7848D21F1DC3}" type="presOf" srcId="{397F0281-A759-4800-A07F-2EE84572AA76}" destId="{A9349F50-E984-40E6-83B0-B817B8115607}" srcOrd="0" destOrd="0" presId="urn:microsoft.com/office/officeart/2005/8/layout/process4"/>
    <dgm:cxn modelId="{5C45763E-22EF-4E1C-8D45-7E9FD18D18DD}" type="presOf" srcId="{F47009C0-6069-45C5-9844-6F274878AC29}" destId="{90E09BE0-E4C7-4F10-8EDF-FBC41BB4C352}" srcOrd="0" destOrd="0" presId="urn:microsoft.com/office/officeart/2005/8/layout/process4"/>
    <dgm:cxn modelId="{F2087CD6-D597-4227-92F4-E9D5FEA7383C}" srcId="{E6F78EBA-4A57-4B54-B24E-1E393A17C975}" destId="{F47009C0-6069-45C5-9844-6F274878AC29}" srcOrd="0" destOrd="0" parTransId="{626ACE25-2178-41A7-B207-ED1E63482921}" sibTransId="{15322F0D-0A53-4E39-A324-36742396AD8A}"/>
    <dgm:cxn modelId="{D3ACE12D-3F48-4817-9C7B-CECBC2BD2C6A}" type="presOf" srcId="{EF607FC7-33B8-4C9C-84AC-B768959C8B31}" destId="{93D318AE-2CD7-46A5-A240-BBA923C26BA7}" srcOrd="0" destOrd="0" presId="urn:microsoft.com/office/officeart/2005/8/layout/process4"/>
    <dgm:cxn modelId="{3B01B21B-2574-4474-A31C-F59B7500EB65}" type="presOf" srcId="{E6F78EBA-4A57-4B54-B24E-1E393A17C975}" destId="{A07E44F4-D7A6-4CF0-B49B-30A93B2E2DC9}" srcOrd="1" destOrd="0" presId="urn:microsoft.com/office/officeart/2005/8/layout/process4"/>
    <dgm:cxn modelId="{9EEC6D83-3AA9-44C6-88EC-4629D0899599}" srcId="{F3299361-C147-424F-BC0B-F51C9D339839}" destId="{E6F78EBA-4A57-4B54-B24E-1E393A17C975}" srcOrd="1" destOrd="0" parTransId="{8896A992-118A-4053-9C7C-8728ED7BCC9C}" sibTransId="{8B5149BE-E39C-48F9-BC2A-C3E56767CC26}"/>
    <dgm:cxn modelId="{7983C58F-7542-43C3-92D3-0093877E7941}" type="presOf" srcId="{6B40DBCC-C85B-4D14-A1B6-3F91B39EC8CD}" destId="{F36701E3-05B8-420A-8DEF-213573F0956A}" srcOrd="0" destOrd="0" presId="urn:microsoft.com/office/officeart/2005/8/layout/process4"/>
    <dgm:cxn modelId="{B56406A2-8249-4B11-B45C-C2032F191D80}" type="presOf" srcId="{D08001A8-96F7-4B14-B71B-2F50D027FB7A}" destId="{C7187B53-E195-4BDC-968B-482900E5C90D}" srcOrd="1" destOrd="0" presId="urn:microsoft.com/office/officeart/2005/8/layout/process4"/>
    <dgm:cxn modelId="{2CED50E9-A99A-4F99-ACEB-9C7FBE156C3B}" srcId="{F3299361-C147-424F-BC0B-F51C9D339839}" destId="{EF607FC7-33B8-4C9C-84AC-B768959C8B31}" srcOrd="3" destOrd="0" parTransId="{2275D615-C679-4D85-B671-303747C7619A}" sibTransId="{C29B1D2D-BFD1-4985-81E5-ED50ABB84C0C}"/>
    <dgm:cxn modelId="{243A9F2F-6082-473E-AE5D-DFCA653AE14A}" srcId="{F3299361-C147-424F-BC0B-F51C9D339839}" destId="{D08001A8-96F7-4B14-B71B-2F50D027FB7A}" srcOrd="0" destOrd="0" parTransId="{3DACDB68-BC15-4A05-9518-23BE09AEA7CD}" sibTransId="{AA094C23-9575-4063-B93F-9EC5ECA64083}"/>
    <dgm:cxn modelId="{A1BDE91B-F60A-4D92-99DE-24661BFFAECB}" type="presOf" srcId="{EF2BDA11-AD49-45F6-96F8-5F410BE68BF2}" destId="{990F5636-9D02-4F98-B286-26FC7449B4AE}" srcOrd="0" destOrd="0" presId="urn:microsoft.com/office/officeart/2005/8/layout/process4"/>
    <dgm:cxn modelId="{759AE525-D1A3-43E6-A94B-FB7B93AD5C1B}" type="presOf" srcId="{F3299361-C147-424F-BC0B-F51C9D339839}" destId="{3E1377E0-773A-4470-8C78-49BB47E85B85}" srcOrd="0" destOrd="0" presId="urn:microsoft.com/office/officeart/2005/8/layout/process4"/>
    <dgm:cxn modelId="{1532E13C-ADC0-4443-86DB-FB2B30CDF265}" srcId="{D08001A8-96F7-4B14-B71B-2F50D027FB7A}" destId="{485CC547-9ECF-4100-AE46-51EAFC04191F}" srcOrd="2" destOrd="0" parTransId="{F212739F-2FA6-42BB-86D6-E8ED26C858BC}" sibTransId="{DC171D01-181D-4E45-8B98-8FD8A2BD84CF}"/>
    <dgm:cxn modelId="{0C770766-5E06-4EE0-BCEA-450E915F9D42}" type="presOf" srcId="{EDA8B982-75D1-4F1F-9BBE-7B579DB1BBAC}" destId="{9097159C-F7BD-47B5-A1B4-5914186DBD0F}" srcOrd="0" destOrd="0" presId="urn:microsoft.com/office/officeart/2005/8/layout/process4"/>
    <dgm:cxn modelId="{4E6EB968-55AB-4DD0-B9B7-9160C2B70DFF}" srcId="{D08001A8-96F7-4B14-B71B-2F50D027FB7A}" destId="{68D2E3D2-105A-4DEB-8702-EA0E04211622}" srcOrd="0" destOrd="0" parTransId="{41C853B1-8A71-4ABF-B247-B3348C39DAEE}" sibTransId="{68E133CD-961E-434A-9349-82F29A96B06C}"/>
    <dgm:cxn modelId="{B5C4850B-AD40-4947-97B5-1D3CB3906CAB}" srcId="{D08001A8-96F7-4B14-B71B-2F50D027FB7A}" destId="{397F0281-A759-4800-A07F-2EE84572AA76}" srcOrd="1" destOrd="0" parTransId="{7D02184C-280A-4191-8E16-9F1BE26A39F4}" sibTransId="{DE1218D8-A18C-4BB1-A97C-1865851DACC2}"/>
    <dgm:cxn modelId="{47FDD471-D7AE-4878-A5CC-2ADAAF65A4E6}" type="presOf" srcId="{485CC547-9ECF-4100-AE46-51EAFC04191F}" destId="{7C8FC09C-5E65-4A79-A5DA-8900D8568822}" srcOrd="0" destOrd="0" presId="urn:microsoft.com/office/officeart/2005/8/layout/process4"/>
    <dgm:cxn modelId="{AA017433-0D69-4C99-A3FC-FE67B556BB0C}" srcId="{E6F78EBA-4A57-4B54-B24E-1E393A17C975}" destId="{EDA8B982-75D1-4F1F-9BBE-7B579DB1BBAC}" srcOrd="1" destOrd="0" parTransId="{4A06B1A0-6171-4486-AA22-044DFC9CA5A6}" sibTransId="{88D1A105-0F54-4471-BA1A-9F0731E7C4D3}"/>
    <dgm:cxn modelId="{A4FE8650-D476-48CF-BC14-DCCE1DD9EF01}" type="presParOf" srcId="{3E1377E0-773A-4470-8C78-49BB47E85B85}" destId="{845AFD68-D7AD-4D9A-B663-51875CB72251}" srcOrd="0" destOrd="0" presId="urn:microsoft.com/office/officeart/2005/8/layout/process4"/>
    <dgm:cxn modelId="{CD527BF6-76C0-4462-AAC6-4897599687C7}" type="presParOf" srcId="{845AFD68-D7AD-4D9A-B663-51875CB72251}" destId="{93D318AE-2CD7-46A5-A240-BBA923C26BA7}" srcOrd="0" destOrd="0" presId="urn:microsoft.com/office/officeart/2005/8/layout/process4"/>
    <dgm:cxn modelId="{F22A3230-A292-4081-843B-1ADD1B760C10}" type="presParOf" srcId="{3E1377E0-773A-4470-8C78-49BB47E85B85}" destId="{984608E5-437F-4022-983D-E12A9C07787D}" srcOrd="1" destOrd="0" presId="urn:microsoft.com/office/officeart/2005/8/layout/process4"/>
    <dgm:cxn modelId="{ECE0ABB5-760F-4EB5-A0A6-24D7FB7813D7}" type="presParOf" srcId="{3E1377E0-773A-4470-8C78-49BB47E85B85}" destId="{78F2A0F4-DADD-49EA-8F53-38163A6EBF18}" srcOrd="2" destOrd="0" presId="urn:microsoft.com/office/officeart/2005/8/layout/process4"/>
    <dgm:cxn modelId="{6F79DB57-44E6-47B9-9028-33F68F2B6803}" type="presParOf" srcId="{78F2A0F4-DADD-49EA-8F53-38163A6EBF18}" destId="{F36701E3-05B8-420A-8DEF-213573F0956A}" srcOrd="0" destOrd="0" presId="urn:microsoft.com/office/officeart/2005/8/layout/process4"/>
    <dgm:cxn modelId="{5BCABE40-E764-438F-B7AC-BE6C0FA1180D}" type="presParOf" srcId="{3E1377E0-773A-4470-8C78-49BB47E85B85}" destId="{B9F87A68-D621-4A43-8271-7944212EE7D7}" srcOrd="3" destOrd="0" presId="urn:microsoft.com/office/officeart/2005/8/layout/process4"/>
    <dgm:cxn modelId="{E952646F-A600-441F-97E9-F035B7B5E9D3}" type="presParOf" srcId="{3E1377E0-773A-4470-8C78-49BB47E85B85}" destId="{90EBFA54-10F6-4F7C-BB52-50BEA6C4CA27}" srcOrd="4" destOrd="0" presId="urn:microsoft.com/office/officeart/2005/8/layout/process4"/>
    <dgm:cxn modelId="{C30BF22C-A75A-4DAB-88DE-FBEFFFC4ADFD}" type="presParOf" srcId="{90EBFA54-10F6-4F7C-BB52-50BEA6C4CA27}" destId="{2E3868A6-3553-490C-AC03-6557BF6579CE}" srcOrd="0" destOrd="0" presId="urn:microsoft.com/office/officeart/2005/8/layout/process4"/>
    <dgm:cxn modelId="{D69614E7-B80A-49CF-AF64-180873665703}" type="presParOf" srcId="{90EBFA54-10F6-4F7C-BB52-50BEA6C4CA27}" destId="{A07E44F4-D7A6-4CF0-B49B-30A93B2E2DC9}" srcOrd="1" destOrd="0" presId="urn:microsoft.com/office/officeart/2005/8/layout/process4"/>
    <dgm:cxn modelId="{4464DFE6-7CAE-4C11-8F44-B53500752DE9}" type="presParOf" srcId="{90EBFA54-10F6-4F7C-BB52-50BEA6C4CA27}" destId="{8059DBC6-0262-4C4D-85E9-FECE8FDB9CC5}" srcOrd="2" destOrd="0" presId="urn:microsoft.com/office/officeart/2005/8/layout/process4"/>
    <dgm:cxn modelId="{4922731A-312E-4637-ACAC-F80325A38E28}" type="presParOf" srcId="{8059DBC6-0262-4C4D-85E9-FECE8FDB9CC5}" destId="{90E09BE0-E4C7-4F10-8EDF-FBC41BB4C352}" srcOrd="0" destOrd="0" presId="urn:microsoft.com/office/officeart/2005/8/layout/process4"/>
    <dgm:cxn modelId="{DE13743B-CB91-44AB-81F4-B3D0A6D93C3E}" type="presParOf" srcId="{8059DBC6-0262-4C4D-85E9-FECE8FDB9CC5}" destId="{9097159C-F7BD-47B5-A1B4-5914186DBD0F}" srcOrd="1" destOrd="0" presId="urn:microsoft.com/office/officeart/2005/8/layout/process4"/>
    <dgm:cxn modelId="{F460B9DF-734C-49D8-B64B-E85EA04593DC}" type="presParOf" srcId="{8059DBC6-0262-4C4D-85E9-FECE8FDB9CC5}" destId="{990F5636-9D02-4F98-B286-26FC7449B4AE}" srcOrd="2" destOrd="0" presId="urn:microsoft.com/office/officeart/2005/8/layout/process4"/>
    <dgm:cxn modelId="{6B4AF80F-85EE-4366-8C65-FCE054B3CBF7}" type="presParOf" srcId="{3E1377E0-773A-4470-8C78-49BB47E85B85}" destId="{C4738C0F-D8F6-455A-A86D-03EC2F355109}" srcOrd="5" destOrd="0" presId="urn:microsoft.com/office/officeart/2005/8/layout/process4"/>
    <dgm:cxn modelId="{56D2B7E5-D955-4F9E-BA36-624C9E8B91C1}" type="presParOf" srcId="{3E1377E0-773A-4470-8C78-49BB47E85B85}" destId="{B0EB3F71-67E3-4E40-B1A7-F3F2D5105A9A}" srcOrd="6" destOrd="0" presId="urn:microsoft.com/office/officeart/2005/8/layout/process4"/>
    <dgm:cxn modelId="{0FCAF5FD-E415-4FAA-8F2B-1E726EE2D985}" type="presParOf" srcId="{B0EB3F71-67E3-4E40-B1A7-F3F2D5105A9A}" destId="{F755636B-68BD-4189-9E0A-53491027E4DC}" srcOrd="0" destOrd="0" presId="urn:microsoft.com/office/officeart/2005/8/layout/process4"/>
    <dgm:cxn modelId="{4FB7BE7E-3520-4ECF-A8DA-6C9D192898E0}" type="presParOf" srcId="{B0EB3F71-67E3-4E40-B1A7-F3F2D5105A9A}" destId="{C7187B53-E195-4BDC-968B-482900E5C90D}" srcOrd="1" destOrd="0" presId="urn:microsoft.com/office/officeart/2005/8/layout/process4"/>
    <dgm:cxn modelId="{EAAFC3E2-CC9E-4792-B1A0-AC966DEAACF4}" type="presParOf" srcId="{B0EB3F71-67E3-4E40-B1A7-F3F2D5105A9A}" destId="{CEA36D4C-0185-415C-978A-55D9FF1B83E5}" srcOrd="2" destOrd="0" presId="urn:microsoft.com/office/officeart/2005/8/layout/process4"/>
    <dgm:cxn modelId="{0DE12973-E913-4AC1-BC2F-54111785E535}" type="presParOf" srcId="{CEA36D4C-0185-415C-978A-55D9FF1B83E5}" destId="{D3D5583B-D664-45F6-89D1-9E4CC388C8B8}" srcOrd="0" destOrd="0" presId="urn:microsoft.com/office/officeart/2005/8/layout/process4"/>
    <dgm:cxn modelId="{D1CD7316-B970-4A7F-847A-F338806B300F}" type="presParOf" srcId="{CEA36D4C-0185-415C-978A-55D9FF1B83E5}" destId="{A9349F50-E984-40E6-83B0-B817B8115607}" srcOrd="1" destOrd="0" presId="urn:microsoft.com/office/officeart/2005/8/layout/process4"/>
    <dgm:cxn modelId="{DC7118CF-EFAA-4F2D-9ADF-DC8CDE39F60F}" type="presParOf" srcId="{CEA36D4C-0185-415C-978A-55D9FF1B83E5}" destId="{7C8FC09C-5E65-4A79-A5DA-8900D8568822}"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299361-C147-424F-BC0B-F51C9D339839}"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D08001A8-96F7-4B14-B71B-2F50D027FB7A}">
      <dgm:prSet phldrT="[Text]" custT="1"/>
      <dgm:spPr/>
      <dgm:t>
        <a:bodyPr/>
        <a:lstStyle/>
        <a:p>
          <a:r>
            <a:rPr lang="en-US" sz="4000" b="1" dirty="0" smtClean="0">
              <a:solidFill>
                <a:srgbClr val="C00000"/>
              </a:solidFill>
            </a:rPr>
            <a:t>Synthesis</a:t>
          </a:r>
          <a:endParaRPr lang="en-US" sz="4000" b="1" dirty="0">
            <a:solidFill>
              <a:srgbClr val="C00000"/>
            </a:solidFill>
          </a:endParaRPr>
        </a:p>
      </dgm:t>
    </dgm:pt>
    <dgm:pt modelId="{3DACDB68-BC15-4A05-9518-23BE09AEA7CD}" type="parTrans" cxnId="{243A9F2F-6082-473E-AE5D-DFCA653AE14A}">
      <dgm:prSet/>
      <dgm:spPr/>
      <dgm:t>
        <a:bodyPr/>
        <a:lstStyle/>
        <a:p>
          <a:endParaRPr lang="en-US"/>
        </a:p>
      </dgm:t>
    </dgm:pt>
    <dgm:pt modelId="{AA094C23-9575-4063-B93F-9EC5ECA64083}" type="sibTrans" cxnId="{243A9F2F-6082-473E-AE5D-DFCA653AE14A}">
      <dgm:prSet/>
      <dgm:spPr/>
      <dgm:t>
        <a:bodyPr/>
        <a:lstStyle/>
        <a:p>
          <a:endParaRPr lang="en-US"/>
        </a:p>
      </dgm:t>
    </dgm:pt>
    <dgm:pt modelId="{68D2E3D2-105A-4DEB-8702-EA0E04211622}">
      <dgm:prSet phldrT="[Text]"/>
      <dgm:spPr/>
      <dgm:t>
        <a:bodyPr/>
        <a:lstStyle/>
        <a:p>
          <a:r>
            <a:rPr lang="en-US" b="1" i="0" dirty="0" smtClean="0"/>
            <a:t>Combine</a:t>
          </a:r>
          <a:endParaRPr lang="en-US" b="1" i="0" dirty="0"/>
        </a:p>
      </dgm:t>
    </dgm:pt>
    <dgm:pt modelId="{41C853B1-8A71-4ABF-B247-B3348C39DAEE}" type="parTrans" cxnId="{4E6EB968-55AB-4DD0-B9B7-9160C2B70DFF}">
      <dgm:prSet/>
      <dgm:spPr/>
      <dgm:t>
        <a:bodyPr/>
        <a:lstStyle/>
        <a:p>
          <a:endParaRPr lang="en-US"/>
        </a:p>
      </dgm:t>
    </dgm:pt>
    <dgm:pt modelId="{68E133CD-961E-434A-9349-82F29A96B06C}" type="sibTrans" cxnId="{4E6EB968-55AB-4DD0-B9B7-9160C2B70DFF}">
      <dgm:prSet/>
      <dgm:spPr/>
      <dgm:t>
        <a:bodyPr/>
        <a:lstStyle/>
        <a:p>
          <a:endParaRPr lang="en-US"/>
        </a:p>
      </dgm:t>
    </dgm:pt>
    <dgm:pt modelId="{397F0281-A759-4800-A07F-2EE84572AA76}">
      <dgm:prSet phldrT="[Text]"/>
      <dgm:spPr/>
      <dgm:t>
        <a:bodyPr/>
        <a:lstStyle/>
        <a:p>
          <a:r>
            <a:rPr lang="en-US" b="1" dirty="0" smtClean="0"/>
            <a:t>Rearrange</a:t>
          </a:r>
          <a:endParaRPr lang="en-US" b="1" dirty="0"/>
        </a:p>
      </dgm:t>
    </dgm:pt>
    <dgm:pt modelId="{7D02184C-280A-4191-8E16-9F1BE26A39F4}" type="parTrans" cxnId="{B5C4850B-AD40-4947-97B5-1D3CB3906CAB}">
      <dgm:prSet/>
      <dgm:spPr/>
      <dgm:t>
        <a:bodyPr/>
        <a:lstStyle/>
        <a:p>
          <a:endParaRPr lang="en-US"/>
        </a:p>
      </dgm:t>
    </dgm:pt>
    <dgm:pt modelId="{DE1218D8-A18C-4BB1-A97C-1865851DACC2}" type="sibTrans" cxnId="{B5C4850B-AD40-4947-97B5-1D3CB3906CAB}">
      <dgm:prSet/>
      <dgm:spPr/>
      <dgm:t>
        <a:bodyPr/>
        <a:lstStyle/>
        <a:p>
          <a:endParaRPr lang="en-US"/>
        </a:p>
      </dgm:t>
    </dgm:pt>
    <dgm:pt modelId="{485CC547-9ECF-4100-AE46-51EAFC04191F}">
      <dgm:prSet phldrT="[Text]"/>
      <dgm:spPr/>
      <dgm:t>
        <a:bodyPr/>
        <a:lstStyle/>
        <a:p>
          <a:r>
            <a:rPr lang="en-US" b="1" dirty="0" smtClean="0"/>
            <a:t>Substitute</a:t>
          </a:r>
          <a:endParaRPr lang="en-US" b="1" dirty="0"/>
        </a:p>
      </dgm:t>
    </dgm:pt>
    <dgm:pt modelId="{F212739F-2FA6-42BB-86D6-E8ED26C858BC}" type="parTrans" cxnId="{1532E13C-ADC0-4443-86DB-FB2B30CDF265}">
      <dgm:prSet/>
      <dgm:spPr/>
      <dgm:t>
        <a:bodyPr/>
        <a:lstStyle/>
        <a:p>
          <a:endParaRPr lang="en-US"/>
        </a:p>
      </dgm:t>
    </dgm:pt>
    <dgm:pt modelId="{DC171D01-181D-4E45-8B98-8FD8A2BD84CF}" type="sibTrans" cxnId="{1532E13C-ADC0-4443-86DB-FB2B30CDF265}">
      <dgm:prSet/>
      <dgm:spPr/>
      <dgm:t>
        <a:bodyPr/>
        <a:lstStyle/>
        <a:p>
          <a:endParaRPr lang="en-US"/>
        </a:p>
      </dgm:t>
    </dgm:pt>
    <dgm:pt modelId="{E6F78EBA-4A57-4B54-B24E-1E393A17C975}">
      <dgm:prSet phldrT="[Text]" custT="1"/>
      <dgm:spPr/>
      <dgm:t>
        <a:bodyPr/>
        <a:lstStyle/>
        <a:p>
          <a:r>
            <a:rPr lang="en-US" sz="3600" b="1" dirty="0" smtClean="0">
              <a:solidFill>
                <a:srgbClr val="C00000"/>
              </a:solidFill>
            </a:rPr>
            <a:t>Create a New Pattern</a:t>
          </a:r>
          <a:endParaRPr lang="en-US" sz="3600" b="1" dirty="0">
            <a:solidFill>
              <a:srgbClr val="C00000"/>
            </a:solidFill>
          </a:endParaRPr>
        </a:p>
      </dgm:t>
    </dgm:pt>
    <dgm:pt modelId="{8896A992-118A-4053-9C7C-8728ED7BCC9C}" type="parTrans" cxnId="{9EEC6D83-3AA9-44C6-88EC-4629D0899599}">
      <dgm:prSet/>
      <dgm:spPr/>
      <dgm:t>
        <a:bodyPr/>
        <a:lstStyle/>
        <a:p>
          <a:endParaRPr lang="en-US"/>
        </a:p>
      </dgm:t>
    </dgm:pt>
    <dgm:pt modelId="{8B5149BE-E39C-48F9-BC2A-C3E56767CC26}" type="sibTrans" cxnId="{9EEC6D83-3AA9-44C6-88EC-4629D0899599}">
      <dgm:prSet/>
      <dgm:spPr/>
      <dgm:t>
        <a:bodyPr/>
        <a:lstStyle/>
        <a:p>
          <a:endParaRPr lang="en-US"/>
        </a:p>
      </dgm:t>
    </dgm:pt>
    <dgm:pt modelId="{F47009C0-6069-45C5-9844-6F274878AC29}">
      <dgm:prSet phldrT="[Text]"/>
      <dgm:spPr/>
      <dgm:t>
        <a:bodyPr/>
        <a:lstStyle/>
        <a:p>
          <a:r>
            <a:rPr lang="en-US" b="1" dirty="0" smtClean="0"/>
            <a:t>Create</a:t>
          </a:r>
          <a:endParaRPr lang="en-US" b="1" dirty="0"/>
        </a:p>
      </dgm:t>
    </dgm:pt>
    <dgm:pt modelId="{626ACE25-2178-41A7-B207-ED1E63482921}" type="parTrans" cxnId="{F2087CD6-D597-4227-92F4-E9D5FEA7383C}">
      <dgm:prSet/>
      <dgm:spPr/>
      <dgm:t>
        <a:bodyPr/>
        <a:lstStyle/>
        <a:p>
          <a:endParaRPr lang="en-US"/>
        </a:p>
      </dgm:t>
    </dgm:pt>
    <dgm:pt modelId="{15322F0D-0A53-4E39-A324-36742396AD8A}" type="sibTrans" cxnId="{F2087CD6-D597-4227-92F4-E9D5FEA7383C}">
      <dgm:prSet/>
      <dgm:spPr/>
      <dgm:t>
        <a:bodyPr/>
        <a:lstStyle/>
        <a:p>
          <a:endParaRPr lang="en-US"/>
        </a:p>
      </dgm:t>
    </dgm:pt>
    <dgm:pt modelId="{EDA8B982-75D1-4F1F-9BBE-7B579DB1BBAC}">
      <dgm:prSet phldrT="[Text]"/>
      <dgm:spPr/>
      <dgm:t>
        <a:bodyPr/>
        <a:lstStyle/>
        <a:p>
          <a:r>
            <a:rPr lang="en-US" b="1" dirty="0" smtClean="0"/>
            <a:t>Design</a:t>
          </a:r>
          <a:endParaRPr lang="en-US" b="1" dirty="0"/>
        </a:p>
      </dgm:t>
    </dgm:pt>
    <dgm:pt modelId="{4A06B1A0-6171-4486-AA22-044DFC9CA5A6}" type="parTrans" cxnId="{AA017433-0D69-4C99-A3FC-FE67B556BB0C}">
      <dgm:prSet/>
      <dgm:spPr/>
      <dgm:t>
        <a:bodyPr/>
        <a:lstStyle/>
        <a:p>
          <a:endParaRPr lang="en-US"/>
        </a:p>
      </dgm:t>
    </dgm:pt>
    <dgm:pt modelId="{88D1A105-0F54-4471-BA1A-9F0731E7C4D3}" type="sibTrans" cxnId="{AA017433-0D69-4C99-A3FC-FE67B556BB0C}">
      <dgm:prSet/>
      <dgm:spPr/>
      <dgm:t>
        <a:bodyPr/>
        <a:lstStyle/>
        <a:p>
          <a:endParaRPr lang="en-US"/>
        </a:p>
      </dgm:t>
    </dgm:pt>
    <dgm:pt modelId="{EF2BDA11-AD49-45F6-96F8-5F410BE68BF2}">
      <dgm:prSet phldrT="[Text]"/>
      <dgm:spPr/>
      <dgm:t>
        <a:bodyPr/>
        <a:lstStyle/>
        <a:p>
          <a:r>
            <a:rPr lang="en-US" b="1" dirty="0" smtClean="0"/>
            <a:t>Invent</a:t>
          </a:r>
          <a:endParaRPr lang="en-US" b="1" dirty="0"/>
        </a:p>
      </dgm:t>
    </dgm:pt>
    <dgm:pt modelId="{C40546BE-5D58-43C2-8973-BEFFBCD3A3EE}" type="parTrans" cxnId="{A16091EE-7ACC-4C1F-B4B3-A62BB52E4A0A}">
      <dgm:prSet/>
      <dgm:spPr/>
      <dgm:t>
        <a:bodyPr/>
        <a:lstStyle/>
        <a:p>
          <a:endParaRPr lang="en-US"/>
        </a:p>
      </dgm:t>
    </dgm:pt>
    <dgm:pt modelId="{FA4094F1-21DE-4FAA-BF85-3759FBCD8975}" type="sibTrans" cxnId="{A16091EE-7ACC-4C1F-B4B3-A62BB52E4A0A}">
      <dgm:prSet/>
      <dgm:spPr/>
      <dgm:t>
        <a:bodyPr/>
        <a:lstStyle/>
        <a:p>
          <a:endParaRPr lang="en-US"/>
        </a:p>
      </dgm:t>
    </dgm:pt>
    <dgm:pt modelId="{6B40DBCC-C85B-4D14-A1B6-3F91B39EC8CD}">
      <dgm:prSet custT="1"/>
      <dgm:spPr/>
      <dgm:t>
        <a:bodyPr/>
        <a:lstStyle/>
        <a:p>
          <a:pPr defTabSz="1866900">
            <a:lnSpc>
              <a:spcPct val="90000"/>
            </a:lnSpc>
            <a:spcBef>
              <a:spcPct val="0"/>
            </a:spcBef>
            <a:spcAft>
              <a:spcPct val="35000"/>
            </a:spcAft>
          </a:pPr>
          <a:r>
            <a:rPr lang="en-US" sz="3200" b="1" dirty="0" smtClean="0">
              <a:solidFill>
                <a:srgbClr val="C00000"/>
              </a:solidFill>
            </a:rPr>
            <a:t>Applying Prior Knowledge and skills to combine them into a pattern not clearly there before</a:t>
          </a:r>
          <a:endParaRPr lang="en-US" sz="3200" b="1" dirty="0">
            <a:solidFill>
              <a:srgbClr val="C00000"/>
            </a:solidFill>
          </a:endParaRPr>
        </a:p>
      </dgm:t>
    </dgm:pt>
    <dgm:pt modelId="{7E623095-ADC7-4715-9DEA-44DA0BAA92C2}" type="parTrans" cxnId="{12766761-3B32-4C59-906B-31A5AA8A9E05}">
      <dgm:prSet/>
      <dgm:spPr/>
      <dgm:t>
        <a:bodyPr/>
        <a:lstStyle/>
        <a:p>
          <a:endParaRPr lang="en-US"/>
        </a:p>
      </dgm:t>
    </dgm:pt>
    <dgm:pt modelId="{5F93BFD0-8895-4CA3-94E8-626C8530D261}" type="sibTrans" cxnId="{12766761-3B32-4C59-906B-31A5AA8A9E05}">
      <dgm:prSet/>
      <dgm:spPr/>
      <dgm:t>
        <a:bodyPr/>
        <a:lstStyle/>
        <a:p>
          <a:endParaRPr lang="en-US"/>
        </a:p>
      </dgm:t>
    </dgm:pt>
    <dgm:pt modelId="{898593B3-5974-4E31-B94C-7114BBFC824E}">
      <dgm:prSet custT="1"/>
      <dgm:spPr/>
      <dgm:t>
        <a:bodyPr/>
        <a:lstStyle/>
        <a:p>
          <a:r>
            <a:rPr lang="en-US" sz="2800" b="1" dirty="0" smtClean="0">
              <a:solidFill>
                <a:srgbClr val="C00000"/>
              </a:solidFill>
            </a:rPr>
            <a:t>Questions to ask yourself:   </a:t>
          </a:r>
          <a:br>
            <a:rPr lang="en-US" sz="2800" b="1" dirty="0" smtClean="0">
              <a:solidFill>
                <a:srgbClr val="C00000"/>
              </a:solidFill>
            </a:rPr>
          </a:br>
          <a:r>
            <a:rPr lang="en-US" sz="2800" b="1" dirty="0" smtClean="0">
              <a:solidFill>
                <a:srgbClr val="C00000"/>
              </a:solidFill>
            </a:rPr>
            <a:t>Were the connections I’m making there before? </a:t>
          </a:r>
          <a:br>
            <a:rPr lang="en-US" sz="2800" b="1" dirty="0" smtClean="0">
              <a:solidFill>
                <a:srgbClr val="C00000"/>
              </a:solidFill>
            </a:rPr>
          </a:br>
          <a:r>
            <a:rPr lang="en-US" sz="2800" b="1" dirty="0" smtClean="0">
              <a:solidFill>
                <a:srgbClr val="C00000"/>
              </a:solidFill>
            </a:rPr>
            <a:t>What if?</a:t>
          </a:r>
        </a:p>
      </dgm:t>
    </dgm:pt>
    <dgm:pt modelId="{6B15DE6A-E920-4FEA-BC06-7321D4B3959B}" type="parTrans" cxnId="{E6DDF7CF-BD8F-40B2-96FD-E992381BDB55}">
      <dgm:prSet/>
      <dgm:spPr/>
      <dgm:t>
        <a:bodyPr/>
        <a:lstStyle/>
        <a:p>
          <a:endParaRPr lang="en-US"/>
        </a:p>
      </dgm:t>
    </dgm:pt>
    <dgm:pt modelId="{354DCFAC-1BC1-435D-B855-2C71401B88CE}" type="sibTrans" cxnId="{E6DDF7CF-BD8F-40B2-96FD-E992381BDB55}">
      <dgm:prSet/>
      <dgm:spPr/>
      <dgm:t>
        <a:bodyPr/>
        <a:lstStyle/>
        <a:p>
          <a:endParaRPr lang="en-US"/>
        </a:p>
      </dgm:t>
    </dgm:pt>
    <dgm:pt modelId="{3E1377E0-773A-4470-8C78-49BB47E85B85}" type="pres">
      <dgm:prSet presAssocID="{F3299361-C147-424F-BC0B-F51C9D339839}" presName="Name0" presStyleCnt="0">
        <dgm:presLayoutVars>
          <dgm:dir/>
          <dgm:animLvl val="lvl"/>
          <dgm:resizeHandles val="exact"/>
        </dgm:presLayoutVars>
      </dgm:prSet>
      <dgm:spPr/>
      <dgm:t>
        <a:bodyPr/>
        <a:lstStyle/>
        <a:p>
          <a:endParaRPr lang="en-US"/>
        </a:p>
      </dgm:t>
    </dgm:pt>
    <dgm:pt modelId="{6115946B-4600-4EE2-AB42-B6B6099D7027}" type="pres">
      <dgm:prSet presAssocID="{898593B3-5974-4E31-B94C-7114BBFC824E}" presName="boxAndChildren" presStyleCnt="0"/>
      <dgm:spPr/>
    </dgm:pt>
    <dgm:pt modelId="{B5F801DC-DFFC-49E4-B134-1693B54730BE}" type="pres">
      <dgm:prSet presAssocID="{898593B3-5974-4E31-B94C-7114BBFC824E}" presName="parentTextBox" presStyleLbl="node1" presStyleIdx="0" presStyleCnt="4"/>
      <dgm:spPr/>
      <dgm:t>
        <a:bodyPr/>
        <a:lstStyle/>
        <a:p>
          <a:endParaRPr lang="en-US"/>
        </a:p>
      </dgm:t>
    </dgm:pt>
    <dgm:pt modelId="{984608E5-437F-4022-983D-E12A9C07787D}" type="pres">
      <dgm:prSet presAssocID="{5F93BFD0-8895-4CA3-94E8-626C8530D261}" presName="sp" presStyleCnt="0"/>
      <dgm:spPr/>
    </dgm:pt>
    <dgm:pt modelId="{78F2A0F4-DADD-49EA-8F53-38163A6EBF18}" type="pres">
      <dgm:prSet presAssocID="{6B40DBCC-C85B-4D14-A1B6-3F91B39EC8CD}" presName="arrowAndChildren" presStyleCnt="0"/>
      <dgm:spPr/>
    </dgm:pt>
    <dgm:pt modelId="{F36701E3-05B8-420A-8DEF-213573F0956A}" type="pres">
      <dgm:prSet presAssocID="{6B40DBCC-C85B-4D14-A1B6-3F91B39EC8CD}" presName="parentTextArrow" presStyleLbl="node1" presStyleIdx="1" presStyleCnt="4" custLinFactNeighborY="5904"/>
      <dgm:spPr/>
      <dgm:t>
        <a:bodyPr/>
        <a:lstStyle/>
        <a:p>
          <a:endParaRPr lang="en-US"/>
        </a:p>
      </dgm:t>
    </dgm:pt>
    <dgm:pt modelId="{B9F87A68-D621-4A43-8271-7944212EE7D7}" type="pres">
      <dgm:prSet presAssocID="{8B5149BE-E39C-48F9-BC2A-C3E56767CC26}" presName="sp" presStyleCnt="0"/>
      <dgm:spPr/>
    </dgm:pt>
    <dgm:pt modelId="{90EBFA54-10F6-4F7C-BB52-50BEA6C4CA27}" type="pres">
      <dgm:prSet presAssocID="{E6F78EBA-4A57-4B54-B24E-1E393A17C975}" presName="arrowAndChildren" presStyleCnt="0"/>
      <dgm:spPr/>
    </dgm:pt>
    <dgm:pt modelId="{2E3868A6-3553-490C-AC03-6557BF6579CE}" type="pres">
      <dgm:prSet presAssocID="{E6F78EBA-4A57-4B54-B24E-1E393A17C975}" presName="parentTextArrow" presStyleLbl="node1" presStyleIdx="1" presStyleCnt="4"/>
      <dgm:spPr/>
      <dgm:t>
        <a:bodyPr/>
        <a:lstStyle/>
        <a:p>
          <a:endParaRPr lang="en-US"/>
        </a:p>
      </dgm:t>
    </dgm:pt>
    <dgm:pt modelId="{A07E44F4-D7A6-4CF0-B49B-30A93B2E2DC9}" type="pres">
      <dgm:prSet presAssocID="{E6F78EBA-4A57-4B54-B24E-1E393A17C975}" presName="arrow" presStyleLbl="node1" presStyleIdx="2" presStyleCnt="4" custLinFactNeighborY="808"/>
      <dgm:spPr/>
      <dgm:t>
        <a:bodyPr/>
        <a:lstStyle/>
        <a:p>
          <a:endParaRPr lang="en-US"/>
        </a:p>
      </dgm:t>
    </dgm:pt>
    <dgm:pt modelId="{8059DBC6-0262-4C4D-85E9-FECE8FDB9CC5}" type="pres">
      <dgm:prSet presAssocID="{E6F78EBA-4A57-4B54-B24E-1E393A17C975}" presName="descendantArrow" presStyleCnt="0"/>
      <dgm:spPr/>
    </dgm:pt>
    <dgm:pt modelId="{90E09BE0-E4C7-4F10-8EDF-FBC41BB4C352}" type="pres">
      <dgm:prSet presAssocID="{F47009C0-6069-45C5-9844-6F274878AC29}" presName="childTextArrow" presStyleLbl="fgAccFollowNode1" presStyleIdx="0" presStyleCnt="6">
        <dgm:presLayoutVars>
          <dgm:bulletEnabled val="1"/>
        </dgm:presLayoutVars>
      </dgm:prSet>
      <dgm:spPr/>
      <dgm:t>
        <a:bodyPr/>
        <a:lstStyle/>
        <a:p>
          <a:endParaRPr lang="en-US"/>
        </a:p>
      </dgm:t>
    </dgm:pt>
    <dgm:pt modelId="{9097159C-F7BD-47B5-A1B4-5914186DBD0F}" type="pres">
      <dgm:prSet presAssocID="{EDA8B982-75D1-4F1F-9BBE-7B579DB1BBAC}" presName="childTextArrow" presStyleLbl="fgAccFollowNode1" presStyleIdx="1" presStyleCnt="6">
        <dgm:presLayoutVars>
          <dgm:bulletEnabled val="1"/>
        </dgm:presLayoutVars>
      </dgm:prSet>
      <dgm:spPr/>
      <dgm:t>
        <a:bodyPr/>
        <a:lstStyle/>
        <a:p>
          <a:endParaRPr lang="en-US"/>
        </a:p>
      </dgm:t>
    </dgm:pt>
    <dgm:pt modelId="{990F5636-9D02-4F98-B286-26FC7449B4AE}" type="pres">
      <dgm:prSet presAssocID="{EF2BDA11-AD49-45F6-96F8-5F410BE68BF2}" presName="childTextArrow" presStyleLbl="fgAccFollowNode1" presStyleIdx="2" presStyleCnt="6">
        <dgm:presLayoutVars>
          <dgm:bulletEnabled val="1"/>
        </dgm:presLayoutVars>
      </dgm:prSet>
      <dgm:spPr/>
      <dgm:t>
        <a:bodyPr/>
        <a:lstStyle/>
        <a:p>
          <a:endParaRPr lang="en-US"/>
        </a:p>
      </dgm:t>
    </dgm:pt>
    <dgm:pt modelId="{C4738C0F-D8F6-455A-A86D-03EC2F355109}" type="pres">
      <dgm:prSet presAssocID="{AA094C23-9575-4063-B93F-9EC5ECA64083}" presName="sp" presStyleCnt="0"/>
      <dgm:spPr/>
    </dgm:pt>
    <dgm:pt modelId="{B0EB3F71-67E3-4E40-B1A7-F3F2D5105A9A}" type="pres">
      <dgm:prSet presAssocID="{D08001A8-96F7-4B14-B71B-2F50D027FB7A}" presName="arrowAndChildren" presStyleCnt="0"/>
      <dgm:spPr/>
    </dgm:pt>
    <dgm:pt modelId="{F755636B-68BD-4189-9E0A-53491027E4DC}" type="pres">
      <dgm:prSet presAssocID="{D08001A8-96F7-4B14-B71B-2F50D027FB7A}" presName="parentTextArrow" presStyleLbl="node1" presStyleIdx="2" presStyleCnt="4"/>
      <dgm:spPr/>
      <dgm:t>
        <a:bodyPr/>
        <a:lstStyle/>
        <a:p>
          <a:endParaRPr lang="en-US"/>
        </a:p>
      </dgm:t>
    </dgm:pt>
    <dgm:pt modelId="{C7187B53-E195-4BDC-968B-482900E5C90D}" type="pres">
      <dgm:prSet presAssocID="{D08001A8-96F7-4B14-B71B-2F50D027FB7A}" presName="arrow" presStyleLbl="node1" presStyleIdx="3" presStyleCnt="4"/>
      <dgm:spPr/>
      <dgm:t>
        <a:bodyPr/>
        <a:lstStyle/>
        <a:p>
          <a:endParaRPr lang="en-US"/>
        </a:p>
      </dgm:t>
    </dgm:pt>
    <dgm:pt modelId="{CEA36D4C-0185-415C-978A-55D9FF1B83E5}" type="pres">
      <dgm:prSet presAssocID="{D08001A8-96F7-4B14-B71B-2F50D027FB7A}" presName="descendantArrow" presStyleCnt="0"/>
      <dgm:spPr/>
    </dgm:pt>
    <dgm:pt modelId="{D3D5583B-D664-45F6-89D1-9E4CC388C8B8}" type="pres">
      <dgm:prSet presAssocID="{68D2E3D2-105A-4DEB-8702-EA0E04211622}" presName="childTextArrow" presStyleLbl="fgAccFollowNode1" presStyleIdx="3" presStyleCnt="6">
        <dgm:presLayoutVars>
          <dgm:bulletEnabled val="1"/>
        </dgm:presLayoutVars>
      </dgm:prSet>
      <dgm:spPr/>
      <dgm:t>
        <a:bodyPr/>
        <a:lstStyle/>
        <a:p>
          <a:endParaRPr lang="en-US"/>
        </a:p>
      </dgm:t>
    </dgm:pt>
    <dgm:pt modelId="{A9349F50-E984-40E6-83B0-B817B8115607}" type="pres">
      <dgm:prSet presAssocID="{397F0281-A759-4800-A07F-2EE84572AA76}" presName="childTextArrow" presStyleLbl="fgAccFollowNode1" presStyleIdx="4" presStyleCnt="6">
        <dgm:presLayoutVars>
          <dgm:bulletEnabled val="1"/>
        </dgm:presLayoutVars>
      </dgm:prSet>
      <dgm:spPr/>
      <dgm:t>
        <a:bodyPr/>
        <a:lstStyle/>
        <a:p>
          <a:endParaRPr lang="en-US"/>
        </a:p>
      </dgm:t>
    </dgm:pt>
    <dgm:pt modelId="{7C8FC09C-5E65-4A79-A5DA-8900D8568822}" type="pres">
      <dgm:prSet presAssocID="{485CC547-9ECF-4100-AE46-51EAFC04191F}" presName="childTextArrow" presStyleLbl="fgAccFollowNode1" presStyleIdx="5" presStyleCnt="6">
        <dgm:presLayoutVars>
          <dgm:bulletEnabled val="1"/>
        </dgm:presLayoutVars>
      </dgm:prSet>
      <dgm:spPr/>
      <dgm:t>
        <a:bodyPr/>
        <a:lstStyle/>
        <a:p>
          <a:endParaRPr lang="en-US"/>
        </a:p>
      </dgm:t>
    </dgm:pt>
  </dgm:ptLst>
  <dgm:cxnLst>
    <dgm:cxn modelId="{F2087CD6-D597-4227-92F4-E9D5FEA7383C}" srcId="{E6F78EBA-4A57-4B54-B24E-1E393A17C975}" destId="{F47009C0-6069-45C5-9844-6F274878AC29}" srcOrd="0" destOrd="0" parTransId="{626ACE25-2178-41A7-B207-ED1E63482921}" sibTransId="{15322F0D-0A53-4E39-A324-36742396AD8A}"/>
    <dgm:cxn modelId="{B15FB4FF-3887-49AF-B43A-F9D4EDAEB562}" type="presOf" srcId="{F3299361-C147-424F-BC0B-F51C9D339839}" destId="{3E1377E0-773A-4470-8C78-49BB47E85B85}" srcOrd="0" destOrd="0" presId="urn:microsoft.com/office/officeart/2005/8/layout/process4"/>
    <dgm:cxn modelId="{CB791570-C9F0-432D-8273-A71587289C23}" type="presOf" srcId="{E6F78EBA-4A57-4B54-B24E-1E393A17C975}" destId="{2E3868A6-3553-490C-AC03-6557BF6579CE}" srcOrd="0" destOrd="0" presId="urn:microsoft.com/office/officeart/2005/8/layout/process4"/>
    <dgm:cxn modelId="{0F7E4776-45DC-4AC5-B8B4-2660A83D6E87}" type="presOf" srcId="{485CC547-9ECF-4100-AE46-51EAFC04191F}" destId="{7C8FC09C-5E65-4A79-A5DA-8900D8568822}" srcOrd="0" destOrd="0" presId="urn:microsoft.com/office/officeart/2005/8/layout/process4"/>
    <dgm:cxn modelId="{E2E9D4AB-E373-40F2-A83C-CE858BF596F0}" type="presOf" srcId="{898593B3-5974-4E31-B94C-7114BBFC824E}" destId="{B5F801DC-DFFC-49E4-B134-1693B54730BE}" srcOrd="0" destOrd="0" presId="urn:microsoft.com/office/officeart/2005/8/layout/process4"/>
    <dgm:cxn modelId="{1532E13C-ADC0-4443-86DB-FB2B30CDF265}" srcId="{D08001A8-96F7-4B14-B71B-2F50D027FB7A}" destId="{485CC547-9ECF-4100-AE46-51EAFC04191F}" srcOrd="2" destOrd="0" parTransId="{F212739F-2FA6-42BB-86D6-E8ED26C858BC}" sibTransId="{DC171D01-181D-4E45-8B98-8FD8A2BD84CF}"/>
    <dgm:cxn modelId="{12766761-3B32-4C59-906B-31A5AA8A9E05}" srcId="{F3299361-C147-424F-BC0B-F51C9D339839}" destId="{6B40DBCC-C85B-4D14-A1B6-3F91B39EC8CD}" srcOrd="2" destOrd="0" parTransId="{7E623095-ADC7-4715-9DEA-44DA0BAA92C2}" sibTransId="{5F93BFD0-8895-4CA3-94E8-626C8530D261}"/>
    <dgm:cxn modelId="{3924E195-FA2D-4EFF-AD6A-E6F817AE3A9D}" type="presOf" srcId="{EF2BDA11-AD49-45F6-96F8-5F410BE68BF2}" destId="{990F5636-9D02-4F98-B286-26FC7449B4AE}" srcOrd="0" destOrd="0" presId="urn:microsoft.com/office/officeart/2005/8/layout/process4"/>
    <dgm:cxn modelId="{D72273C4-A961-4CCD-853A-B0C27E516BBC}" type="presOf" srcId="{6B40DBCC-C85B-4D14-A1B6-3F91B39EC8CD}" destId="{F36701E3-05B8-420A-8DEF-213573F0956A}" srcOrd="0" destOrd="0" presId="urn:microsoft.com/office/officeart/2005/8/layout/process4"/>
    <dgm:cxn modelId="{831DF352-1BFE-42BD-AA79-B2E3B06CC00D}" type="presOf" srcId="{E6F78EBA-4A57-4B54-B24E-1E393A17C975}" destId="{A07E44F4-D7A6-4CF0-B49B-30A93B2E2DC9}" srcOrd="1" destOrd="0" presId="urn:microsoft.com/office/officeart/2005/8/layout/process4"/>
    <dgm:cxn modelId="{79D0B98B-AB2B-49FB-A3ED-684A6963F6E5}" type="presOf" srcId="{D08001A8-96F7-4B14-B71B-2F50D027FB7A}" destId="{C7187B53-E195-4BDC-968B-482900E5C90D}" srcOrd="1" destOrd="0" presId="urn:microsoft.com/office/officeart/2005/8/layout/process4"/>
    <dgm:cxn modelId="{FE74BD39-0384-4B15-97A1-ACA7976939DE}" type="presOf" srcId="{F47009C0-6069-45C5-9844-6F274878AC29}" destId="{90E09BE0-E4C7-4F10-8EDF-FBC41BB4C352}" srcOrd="0" destOrd="0" presId="urn:microsoft.com/office/officeart/2005/8/layout/process4"/>
    <dgm:cxn modelId="{E6DDF7CF-BD8F-40B2-96FD-E992381BDB55}" srcId="{F3299361-C147-424F-BC0B-F51C9D339839}" destId="{898593B3-5974-4E31-B94C-7114BBFC824E}" srcOrd="3" destOrd="0" parTransId="{6B15DE6A-E920-4FEA-BC06-7321D4B3959B}" sibTransId="{354DCFAC-1BC1-435D-B855-2C71401B88CE}"/>
    <dgm:cxn modelId="{A16091EE-7ACC-4C1F-B4B3-A62BB52E4A0A}" srcId="{E6F78EBA-4A57-4B54-B24E-1E393A17C975}" destId="{EF2BDA11-AD49-45F6-96F8-5F410BE68BF2}" srcOrd="2" destOrd="0" parTransId="{C40546BE-5D58-43C2-8973-BEFFBCD3A3EE}" sibTransId="{FA4094F1-21DE-4FAA-BF85-3759FBCD8975}"/>
    <dgm:cxn modelId="{15C174E4-1A50-4B12-AE32-D4F5CD072A80}" type="presOf" srcId="{397F0281-A759-4800-A07F-2EE84572AA76}" destId="{A9349F50-E984-40E6-83B0-B817B8115607}" srcOrd="0" destOrd="0" presId="urn:microsoft.com/office/officeart/2005/8/layout/process4"/>
    <dgm:cxn modelId="{FE75BE5C-AF9C-452E-917A-33E30A8B54E0}" type="presOf" srcId="{68D2E3D2-105A-4DEB-8702-EA0E04211622}" destId="{D3D5583B-D664-45F6-89D1-9E4CC388C8B8}" srcOrd="0" destOrd="0" presId="urn:microsoft.com/office/officeart/2005/8/layout/process4"/>
    <dgm:cxn modelId="{243A9F2F-6082-473E-AE5D-DFCA653AE14A}" srcId="{F3299361-C147-424F-BC0B-F51C9D339839}" destId="{D08001A8-96F7-4B14-B71B-2F50D027FB7A}" srcOrd="0" destOrd="0" parTransId="{3DACDB68-BC15-4A05-9518-23BE09AEA7CD}" sibTransId="{AA094C23-9575-4063-B93F-9EC5ECA64083}"/>
    <dgm:cxn modelId="{B5C4850B-AD40-4947-97B5-1D3CB3906CAB}" srcId="{D08001A8-96F7-4B14-B71B-2F50D027FB7A}" destId="{397F0281-A759-4800-A07F-2EE84572AA76}" srcOrd="1" destOrd="0" parTransId="{7D02184C-280A-4191-8E16-9F1BE26A39F4}" sibTransId="{DE1218D8-A18C-4BB1-A97C-1865851DACC2}"/>
    <dgm:cxn modelId="{4E6EB968-55AB-4DD0-B9B7-9160C2B70DFF}" srcId="{D08001A8-96F7-4B14-B71B-2F50D027FB7A}" destId="{68D2E3D2-105A-4DEB-8702-EA0E04211622}" srcOrd="0" destOrd="0" parTransId="{41C853B1-8A71-4ABF-B247-B3348C39DAEE}" sibTransId="{68E133CD-961E-434A-9349-82F29A96B06C}"/>
    <dgm:cxn modelId="{AA017433-0D69-4C99-A3FC-FE67B556BB0C}" srcId="{E6F78EBA-4A57-4B54-B24E-1E393A17C975}" destId="{EDA8B982-75D1-4F1F-9BBE-7B579DB1BBAC}" srcOrd="1" destOrd="0" parTransId="{4A06B1A0-6171-4486-AA22-044DFC9CA5A6}" sibTransId="{88D1A105-0F54-4471-BA1A-9F0731E7C4D3}"/>
    <dgm:cxn modelId="{9EEC6D83-3AA9-44C6-88EC-4629D0899599}" srcId="{F3299361-C147-424F-BC0B-F51C9D339839}" destId="{E6F78EBA-4A57-4B54-B24E-1E393A17C975}" srcOrd="1" destOrd="0" parTransId="{8896A992-118A-4053-9C7C-8728ED7BCC9C}" sibTransId="{8B5149BE-E39C-48F9-BC2A-C3E56767CC26}"/>
    <dgm:cxn modelId="{8B04729A-6A4C-4F2E-981A-855FE41A6E72}" type="presOf" srcId="{D08001A8-96F7-4B14-B71B-2F50D027FB7A}" destId="{F755636B-68BD-4189-9E0A-53491027E4DC}" srcOrd="0" destOrd="0" presId="urn:microsoft.com/office/officeart/2005/8/layout/process4"/>
    <dgm:cxn modelId="{060F0E89-A436-4520-B8E3-96B2028967C5}" type="presOf" srcId="{EDA8B982-75D1-4F1F-9BBE-7B579DB1BBAC}" destId="{9097159C-F7BD-47B5-A1B4-5914186DBD0F}" srcOrd="0" destOrd="0" presId="urn:microsoft.com/office/officeart/2005/8/layout/process4"/>
    <dgm:cxn modelId="{3B66A2B3-463B-47E6-8536-301DF894BAD8}" type="presParOf" srcId="{3E1377E0-773A-4470-8C78-49BB47E85B85}" destId="{6115946B-4600-4EE2-AB42-B6B6099D7027}" srcOrd="0" destOrd="0" presId="urn:microsoft.com/office/officeart/2005/8/layout/process4"/>
    <dgm:cxn modelId="{749C0380-0E40-4387-A0F8-7C939FF2C751}" type="presParOf" srcId="{6115946B-4600-4EE2-AB42-B6B6099D7027}" destId="{B5F801DC-DFFC-49E4-B134-1693B54730BE}" srcOrd="0" destOrd="0" presId="urn:microsoft.com/office/officeart/2005/8/layout/process4"/>
    <dgm:cxn modelId="{79DC3FE4-955D-4AFA-965C-8D239BB4435F}" type="presParOf" srcId="{3E1377E0-773A-4470-8C78-49BB47E85B85}" destId="{984608E5-437F-4022-983D-E12A9C07787D}" srcOrd="1" destOrd="0" presId="urn:microsoft.com/office/officeart/2005/8/layout/process4"/>
    <dgm:cxn modelId="{FC646307-E337-4815-B494-E2399F313CD9}" type="presParOf" srcId="{3E1377E0-773A-4470-8C78-49BB47E85B85}" destId="{78F2A0F4-DADD-49EA-8F53-38163A6EBF18}" srcOrd="2" destOrd="0" presId="urn:microsoft.com/office/officeart/2005/8/layout/process4"/>
    <dgm:cxn modelId="{B7A28B49-D914-43AD-9058-2DAB06D6F57C}" type="presParOf" srcId="{78F2A0F4-DADD-49EA-8F53-38163A6EBF18}" destId="{F36701E3-05B8-420A-8DEF-213573F0956A}" srcOrd="0" destOrd="0" presId="urn:microsoft.com/office/officeart/2005/8/layout/process4"/>
    <dgm:cxn modelId="{00D2028F-5079-4FD4-B062-103EE841A780}" type="presParOf" srcId="{3E1377E0-773A-4470-8C78-49BB47E85B85}" destId="{B9F87A68-D621-4A43-8271-7944212EE7D7}" srcOrd="3" destOrd="0" presId="urn:microsoft.com/office/officeart/2005/8/layout/process4"/>
    <dgm:cxn modelId="{28FB493A-034D-48C1-9E8F-9373420D04AC}" type="presParOf" srcId="{3E1377E0-773A-4470-8C78-49BB47E85B85}" destId="{90EBFA54-10F6-4F7C-BB52-50BEA6C4CA27}" srcOrd="4" destOrd="0" presId="urn:microsoft.com/office/officeart/2005/8/layout/process4"/>
    <dgm:cxn modelId="{71DACAEF-05B4-4D06-B841-91D4658200B9}" type="presParOf" srcId="{90EBFA54-10F6-4F7C-BB52-50BEA6C4CA27}" destId="{2E3868A6-3553-490C-AC03-6557BF6579CE}" srcOrd="0" destOrd="0" presId="urn:microsoft.com/office/officeart/2005/8/layout/process4"/>
    <dgm:cxn modelId="{7DA1266C-7148-4C7A-BF6A-750D39E02A14}" type="presParOf" srcId="{90EBFA54-10F6-4F7C-BB52-50BEA6C4CA27}" destId="{A07E44F4-D7A6-4CF0-B49B-30A93B2E2DC9}" srcOrd="1" destOrd="0" presId="urn:microsoft.com/office/officeart/2005/8/layout/process4"/>
    <dgm:cxn modelId="{14B23DFF-92A2-4B10-853A-81648009F39C}" type="presParOf" srcId="{90EBFA54-10F6-4F7C-BB52-50BEA6C4CA27}" destId="{8059DBC6-0262-4C4D-85E9-FECE8FDB9CC5}" srcOrd="2" destOrd="0" presId="urn:microsoft.com/office/officeart/2005/8/layout/process4"/>
    <dgm:cxn modelId="{A576BD85-6352-40C8-9D25-28F70A422386}" type="presParOf" srcId="{8059DBC6-0262-4C4D-85E9-FECE8FDB9CC5}" destId="{90E09BE0-E4C7-4F10-8EDF-FBC41BB4C352}" srcOrd="0" destOrd="0" presId="urn:microsoft.com/office/officeart/2005/8/layout/process4"/>
    <dgm:cxn modelId="{753BF4EA-29A7-465D-B6A2-4F5ADB7B1664}" type="presParOf" srcId="{8059DBC6-0262-4C4D-85E9-FECE8FDB9CC5}" destId="{9097159C-F7BD-47B5-A1B4-5914186DBD0F}" srcOrd="1" destOrd="0" presId="urn:microsoft.com/office/officeart/2005/8/layout/process4"/>
    <dgm:cxn modelId="{8407F1EC-F197-4B76-A13F-5838D12F6D4C}" type="presParOf" srcId="{8059DBC6-0262-4C4D-85E9-FECE8FDB9CC5}" destId="{990F5636-9D02-4F98-B286-26FC7449B4AE}" srcOrd="2" destOrd="0" presId="urn:microsoft.com/office/officeart/2005/8/layout/process4"/>
    <dgm:cxn modelId="{1EB24CFB-28A0-4D58-9E77-78203DB2820D}" type="presParOf" srcId="{3E1377E0-773A-4470-8C78-49BB47E85B85}" destId="{C4738C0F-D8F6-455A-A86D-03EC2F355109}" srcOrd="5" destOrd="0" presId="urn:microsoft.com/office/officeart/2005/8/layout/process4"/>
    <dgm:cxn modelId="{2217D5EE-5E45-4239-B6F1-9D8A64F2F935}" type="presParOf" srcId="{3E1377E0-773A-4470-8C78-49BB47E85B85}" destId="{B0EB3F71-67E3-4E40-B1A7-F3F2D5105A9A}" srcOrd="6" destOrd="0" presId="urn:microsoft.com/office/officeart/2005/8/layout/process4"/>
    <dgm:cxn modelId="{E67D4539-FB71-427F-B708-2085C828BDFC}" type="presParOf" srcId="{B0EB3F71-67E3-4E40-B1A7-F3F2D5105A9A}" destId="{F755636B-68BD-4189-9E0A-53491027E4DC}" srcOrd="0" destOrd="0" presId="urn:microsoft.com/office/officeart/2005/8/layout/process4"/>
    <dgm:cxn modelId="{1CA4C6EC-2D6A-4D46-A732-D2E96974C9F7}" type="presParOf" srcId="{B0EB3F71-67E3-4E40-B1A7-F3F2D5105A9A}" destId="{C7187B53-E195-4BDC-968B-482900E5C90D}" srcOrd="1" destOrd="0" presId="urn:microsoft.com/office/officeart/2005/8/layout/process4"/>
    <dgm:cxn modelId="{E8716AD0-38A4-46B5-AC9A-70BC90027000}" type="presParOf" srcId="{B0EB3F71-67E3-4E40-B1A7-F3F2D5105A9A}" destId="{CEA36D4C-0185-415C-978A-55D9FF1B83E5}" srcOrd="2" destOrd="0" presId="urn:microsoft.com/office/officeart/2005/8/layout/process4"/>
    <dgm:cxn modelId="{39AB9F1E-3CAB-47AB-94AC-E5BFD477C1BB}" type="presParOf" srcId="{CEA36D4C-0185-415C-978A-55D9FF1B83E5}" destId="{D3D5583B-D664-45F6-89D1-9E4CC388C8B8}" srcOrd="0" destOrd="0" presId="urn:microsoft.com/office/officeart/2005/8/layout/process4"/>
    <dgm:cxn modelId="{ADEB9249-BC67-4008-9C08-584807D93151}" type="presParOf" srcId="{CEA36D4C-0185-415C-978A-55D9FF1B83E5}" destId="{A9349F50-E984-40E6-83B0-B817B8115607}" srcOrd="1" destOrd="0" presId="urn:microsoft.com/office/officeart/2005/8/layout/process4"/>
    <dgm:cxn modelId="{8934D977-B23B-49C0-95F6-9470A7F88CA3}" type="presParOf" srcId="{CEA36D4C-0185-415C-978A-55D9FF1B83E5}" destId="{7C8FC09C-5E65-4A79-A5DA-8900D8568822}"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299361-C147-424F-BC0B-F51C9D339839}"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D08001A8-96F7-4B14-B71B-2F50D027FB7A}">
      <dgm:prSet phldrT="[Text]" custT="1"/>
      <dgm:spPr/>
      <dgm:t>
        <a:bodyPr/>
        <a:lstStyle/>
        <a:p>
          <a:r>
            <a:rPr lang="en-US" sz="4000" b="1" dirty="0" smtClean="0">
              <a:solidFill>
                <a:srgbClr val="C00000"/>
              </a:solidFill>
            </a:rPr>
            <a:t>Evaluation</a:t>
          </a:r>
          <a:endParaRPr lang="en-US" sz="4000" b="1" dirty="0">
            <a:solidFill>
              <a:srgbClr val="C00000"/>
            </a:solidFill>
          </a:endParaRPr>
        </a:p>
      </dgm:t>
    </dgm:pt>
    <dgm:pt modelId="{3DACDB68-BC15-4A05-9518-23BE09AEA7CD}" type="parTrans" cxnId="{243A9F2F-6082-473E-AE5D-DFCA653AE14A}">
      <dgm:prSet/>
      <dgm:spPr/>
      <dgm:t>
        <a:bodyPr/>
        <a:lstStyle/>
        <a:p>
          <a:endParaRPr lang="en-US"/>
        </a:p>
      </dgm:t>
    </dgm:pt>
    <dgm:pt modelId="{AA094C23-9575-4063-B93F-9EC5ECA64083}" type="sibTrans" cxnId="{243A9F2F-6082-473E-AE5D-DFCA653AE14A}">
      <dgm:prSet/>
      <dgm:spPr/>
      <dgm:t>
        <a:bodyPr/>
        <a:lstStyle/>
        <a:p>
          <a:endParaRPr lang="en-US"/>
        </a:p>
      </dgm:t>
    </dgm:pt>
    <dgm:pt modelId="{68D2E3D2-105A-4DEB-8702-EA0E04211622}">
      <dgm:prSet phldrT="[Text]"/>
      <dgm:spPr/>
      <dgm:t>
        <a:bodyPr/>
        <a:lstStyle/>
        <a:p>
          <a:r>
            <a:rPr lang="en-US" b="1" i="0" dirty="0" smtClean="0"/>
            <a:t>Assess</a:t>
          </a:r>
          <a:endParaRPr lang="en-US" b="1" i="0" dirty="0"/>
        </a:p>
      </dgm:t>
    </dgm:pt>
    <dgm:pt modelId="{41C853B1-8A71-4ABF-B247-B3348C39DAEE}" type="parTrans" cxnId="{4E6EB968-55AB-4DD0-B9B7-9160C2B70DFF}">
      <dgm:prSet/>
      <dgm:spPr/>
      <dgm:t>
        <a:bodyPr/>
        <a:lstStyle/>
        <a:p>
          <a:endParaRPr lang="en-US"/>
        </a:p>
      </dgm:t>
    </dgm:pt>
    <dgm:pt modelId="{68E133CD-961E-434A-9349-82F29A96B06C}" type="sibTrans" cxnId="{4E6EB968-55AB-4DD0-B9B7-9160C2B70DFF}">
      <dgm:prSet/>
      <dgm:spPr/>
      <dgm:t>
        <a:bodyPr/>
        <a:lstStyle/>
        <a:p>
          <a:endParaRPr lang="en-US"/>
        </a:p>
      </dgm:t>
    </dgm:pt>
    <dgm:pt modelId="{397F0281-A759-4800-A07F-2EE84572AA76}">
      <dgm:prSet phldrT="[Text]"/>
      <dgm:spPr/>
      <dgm:t>
        <a:bodyPr/>
        <a:lstStyle/>
        <a:p>
          <a:r>
            <a:rPr lang="en-US" b="1" dirty="0" smtClean="0"/>
            <a:t>Decide</a:t>
          </a:r>
          <a:endParaRPr lang="en-US" b="1" dirty="0"/>
        </a:p>
      </dgm:t>
    </dgm:pt>
    <dgm:pt modelId="{7D02184C-280A-4191-8E16-9F1BE26A39F4}" type="parTrans" cxnId="{B5C4850B-AD40-4947-97B5-1D3CB3906CAB}">
      <dgm:prSet/>
      <dgm:spPr/>
      <dgm:t>
        <a:bodyPr/>
        <a:lstStyle/>
        <a:p>
          <a:endParaRPr lang="en-US"/>
        </a:p>
      </dgm:t>
    </dgm:pt>
    <dgm:pt modelId="{DE1218D8-A18C-4BB1-A97C-1865851DACC2}" type="sibTrans" cxnId="{B5C4850B-AD40-4947-97B5-1D3CB3906CAB}">
      <dgm:prSet/>
      <dgm:spPr/>
      <dgm:t>
        <a:bodyPr/>
        <a:lstStyle/>
        <a:p>
          <a:endParaRPr lang="en-US"/>
        </a:p>
      </dgm:t>
    </dgm:pt>
    <dgm:pt modelId="{485CC547-9ECF-4100-AE46-51EAFC04191F}">
      <dgm:prSet phldrT="[Text]"/>
      <dgm:spPr/>
      <dgm:t>
        <a:bodyPr/>
        <a:lstStyle/>
        <a:p>
          <a:r>
            <a:rPr lang="en-US" b="1" dirty="0" smtClean="0"/>
            <a:t>Select</a:t>
          </a:r>
          <a:endParaRPr lang="en-US" b="1" dirty="0"/>
        </a:p>
      </dgm:t>
    </dgm:pt>
    <dgm:pt modelId="{F212739F-2FA6-42BB-86D6-E8ED26C858BC}" type="parTrans" cxnId="{1532E13C-ADC0-4443-86DB-FB2B30CDF265}">
      <dgm:prSet/>
      <dgm:spPr/>
      <dgm:t>
        <a:bodyPr/>
        <a:lstStyle/>
        <a:p>
          <a:endParaRPr lang="en-US"/>
        </a:p>
      </dgm:t>
    </dgm:pt>
    <dgm:pt modelId="{DC171D01-181D-4E45-8B98-8FD8A2BD84CF}" type="sibTrans" cxnId="{1532E13C-ADC0-4443-86DB-FB2B30CDF265}">
      <dgm:prSet/>
      <dgm:spPr/>
      <dgm:t>
        <a:bodyPr/>
        <a:lstStyle/>
        <a:p>
          <a:endParaRPr lang="en-US"/>
        </a:p>
      </dgm:t>
    </dgm:pt>
    <dgm:pt modelId="{E6F78EBA-4A57-4B54-B24E-1E393A17C975}">
      <dgm:prSet phldrT="[Text]" custT="1"/>
      <dgm:spPr/>
      <dgm:t>
        <a:bodyPr/>
        <a:lstStyle/>
        <a:p>
          <a:r>
            <a:rPr lang="en-US" sz="3600" b="1" dirty="0" smtClean="0">
              <a:solidFill>
                <a:srgbClr val="C00000"/>
              </a:solidFill>
            </a:rPr>
            <a:t>Based Upon Evidence</a:t>
          </a:r>
          <a:endParaRPr lang="en-US" sz="3600" b="1" dirty="0">
            <a:solidFill>
              <a:srgbClr val="C00000"/>
            </a:solidFill>
          </a:endParaRPr>
        </a:p>
      </dgm:t>
    </dgm:pt>
    <dgm:pt modelId="{8896A992-118A-4053-9C7C-8728ED7BCC9C}" type="parTrans" cxnId="{9EEC6D83-3AA9-44C6-88EC-4629D0899599}">
      <dgm:prSet/>
      <dgm:spPr/>
      <dgm:t>
        <a:bodyPr/>
        <a:lstStyle/>
        <a:p>
          <a:endParaRPr lang="en-US"/>
        </a:p>
      </dgm:t>
    </dgm:pt>
    <dgm:pt modelId="{8B5149BE-E39C-48F9-BC2A-C3E56767CC26}" type="sibTrans" cxnId="{9EEC6D83-3AA9-44C6-88EC-4629D0899599}">
      <dgm:prSet/>
      <dgm:spPr/>
      <dgm:t>
        <a:bodyPr/>
        <a:lstStyle/>
        <a:p>
          <a:endParaRPr lang="en-US"/>
        </a:p>
      </dgm:t>
    </dgm:pt>
    <dgm:pt modelId="{F47009C0-6069-45C5-9844-6F274878AC29}">
      <dgm:prSet phldrT="[Text]"/>
      <dgm:spPr/>
      <dgm:t>
        <a:bodyPr/>
        <a:lstStyle/>
        <a:p>
          <a:r>
            <a:rPr lang="en-US" b="1" dirty="0" smtClean="0"/>
            <a:t>Compare</a:t>
          </a:r>
          <a:endParaRPr lang="en-US" b="1" dirty="0"/>
        </a:p>
      </dgm:t>
    </dgm:pt>
    <dgm:pt modelId="{626ACE25-2178-41A7-B207-ED1E63482921}" type="parTrans" cxnId="{F2087CD6-D597-4227-92F4-E9D5FEA7383C}">
      <dgm:prSet/>
      <dgm:spPr/>
      <dgm:t>
        <a:bodyPr/>
        <a:lstStyle/>
        <a:p>
          <a:endParaRPr lang="en-US"/>
        </a:p>
      </dgm:t>
    </dgm:pt>
    <dgm:pt modelId="{15322F0D-0A53-4E39-A324-36742396AD8A}" type="sibTrans" cxnId="{F2087CD6-D597-4227-92F4-E9D5FEA7383C}">
      <dgm:prSet/>
      <dgm:spPr/>
      <dgm:t>
        <a:bodyPr/>
        <a:lstStyle/>
        <a:p>
          <a:endParaRPr lang="en-US"/>
        </a:p>
      </dgm:t>
    </dgm:pt>
    <dgm:pt modelId="{EDA8B982-75D1-4F1F-9BBE-7B579DB1BBAC}">
      <dgm:prSet phldrT="[Text]"/>
      <dgm:spPr/>
      <dgm:t>
        <a:bodyPr/>
        <a:lstStyle/>
        <a:p>
          <a:r>
            <a:rPr lang="en-US" b="1" dirty="0" smtClean="0"/>
            <a:t>Summarize</a:t>
          </a:r>
          <a:endParaRPr lang="en-US" b="1" dirty="0"/>
        </a:p>
      </dgm:t>
    </dgm:pt>
    <dgm:pt modelId="{4A06B1A0-6171-4486-AA22-044DFC9CA5A6}" type="parTrans" cxnId="{AA017433-0D69-4C99-A3FC-FE67B556BB0C}">
      <dgm:prSet/>
      <dgm:spPr/>
      <dgm:t>
        <a:bodyPr/>
        <a:lstStyle/>
        <a:p>
          <a:endParaRPr lang="en-US"/>
        </a:p>
      </dgm:t>
    </dgm:pt>
    <dgm:pt modelId="{88D1A105-0F54-4471-BA1A-9F0731E7C4D3}" type="sibTrans" cxnId="{AA017433-0D69-4C99-A3FC-FE67B556BB0C}">
      <dgm:prSet/>
      <dgm:spPr/>
      <dgm:t>
        <a:bodyPr/>
        <a:lstStyle/>
        <a:p>
          <a:endParaRPr lang="en-US"/>
        </a:p>
      </dgm:t>
    </dgm:pt>
    <dgm:pt modelId="{EF2BDA11-AD49-45F6-96F8-5F410BE68BF2}">
      <dgm:prSet phldrT="[Text]"/>
      <dgm:spPr/>
      <dgm:t>
        <a:bodyPr/>
        <a:lstStyle/>
        <a:p>
          <a:r>
            <a:rPr lang="en-US" b="1" dirty="0" smtClean="0"/>
            <a:t>Conclude</a:t>
          </a:r>
          <a:endParaRPr lang="en-US" b="1" dirty="0"/>
        </a:p>
      </dgm:t>
    </dgm:pt>
    <dgm:pt modelId="{C40546BE-5D58-43C2-8973-BEFFBCD3A3EE}" type="parTrans" cxnId="{A16091EE-7ACC-4C1F-B4B3-A62BB52E4A0A}">
      <dgm:prSet/>
      <dgm:spPr/>
      <dgm:t>
        <a:bodyPr/>
        <a:lstStyle/>
        <a:p>
          <a:endParaRPr lang="en-US"/>
        </a:p>
      </dgm:t>
    </dgm:pt>
    <dgm:pt modelId="{FA4094F1-21DE-4FAA-BF85-3759FBCD8975}" type="sibTrans" cxnId="{A16091EE-7ACC-4C1F-B4B3-A62BB52E4A0A}">
      <dgm:prSet/>
      <dgm:spPr/>
      <dgm:t>
        <a:bodyPr/>
        <a:lstStyle/>
        <a:p>
          <a:endParaRPr lang="en-US"/>
        </a:p>
      </dgm:t>
    </dgm:pt>
    <dgm:pt modelId="{6B40DBCC-C85B-4D14-A1B6-3F91B39EC8CD}">
      <dgm:prSet custT="1"/>
      <dgm:spPr/>
      <dgm:t>
        <a:bodyPr/>
        <a:lstStyle/>
        <a:p>
          <a:r>
            <a:rPr lang="en-US" sz="3200" b="1" dirty="0" smtClean="0">
              <a:solidFill>
                <a:srgbClr val="C00000"/>
              </a:solidFill>
            </a:rPr>
            <a:t>Judging or deciding according </a:t>
          </a:r>
          <a:br>
            <a:rPr lang="en-US" sz="3200" b="1" dirty="0" smtClean="0">
              <a:solidFill>
                <a:srgbClr val="C00000"/>
              </a:solidFill>
            </a:rPr>
          </a:br>
          <a:r>
            <a:rPr lang="en-US" sz="3200" b="1" dirty="0" smtClean="0">
              <a:solidFill>
                <a:srgbClr val="C00000"/>
              </a:solidFill>
            </a:rPr>
            <a:t>to some set of criteria.</a:t>
          </a:r>
          <a:endParaRPr lang="en-US" sz="3200" b="1" dirty="0">
            <a:solidFill>
              <a:srgbClr val="C00000"/>
            </a:solidFill>
          </a:endParaRPr>
        </a:p>
      </dgm:t>
    </dgm:pt>
    <dgm:pt modelId="{7E623095-ADC7-4715-9DEA-44DA0BAA92C2}" type="parTrans" cxnId="{12766761-3B32-4C59-906B-31A5AA8A9E05}">
      <dgm:prSet/>
      <dgm:spPr/>
      <dgm:t>
        <a:bodyPr/>
        <a:lstStyle/>
        <a:p>
          <a:endParaRPr lang="en-US"/>
        </a:p>
      </dgm:t>
    </dgm:pt>
    <dgm:pt modelId="{5F93BFD0-8895-4CA3-94E8-626C8530D261}" type="sibTrans" cxnId="{12766761-3B32-4C59-906B-31A5AA8A9E05}">
      <dgm:prSet/>
      <dgm:spPr/>
      <dgm:t>
        <a:bodyPr/>
        <a:lstStyle/>
        <a:p>
          <a:endParaRPr lang="en-US"/>
        </a:p>
      </dgm:t>
    </dgm:pt>
    <dgm:pt modelId="{898593B3-5974-4E31-B94C-7114BBFC824E}">
      <dgm:prSet custT="1"/>
      <dgm:spPr/>
      <dgm:t>
        <a:bodyPr/>
        <a:lstStyle/>
        <a:p>
          <a:r>
            <a:rPr lang="en-US" sz="2800" b="1" dirty="0" smtClean="0">
              <a:solidFill>
                <a:srgbClr val="C00000"/>
              </a:solidFill>
            </a:rPr>
            <a:t>Questions to ask yourself:   </a:t>
          </a:r>
          <a:br>
            <a:rPr lang="en-US" sz="2800" b="1" dirty="0" smtClean="0">
              <a:solidFill>
                <a:srgbClr val="C00000"/>
              </a:solidFill>
            </a:rPr>
          </a:br>
          <a:r>
            <a:rPr lang="en-US" sz="2800" b="1" dirty="0" smtClean="0">
              <a:solidFill>
                <a:srgbClr val="C00000"/>
              </a:solidFill>
            </a:rPr>
            <a:t>What kind of conclusions can be </a:t>
          </a:r>
          <a:br>
            <a:rPr lang="en-US" sz="2800" b="1" dirty="0" smtClean="0">
              <a:solidFill>
                <a:srgbClr val="C00000"/>
              </a:solidFill>
            </a:rPr>
          </a:br>
          <a:r>
            <a:rPr lang="en-US" sz="2800" b="1" dirty="0" smtClean="0">
              <a:solidFill>
                <a:srgbClr val="C00000"/>
              </a:solidFill>
            </a:rPr>
            <a:t>made based upon the evidence? </a:t>
          </a:r>
        </a:p>
      </dgm:t>
    </dgm:pt>
    <dgm:pt modelId="{6B15DE6A-E920-4FEA-BC06-7321D4B3959B}" type="parTrans" cxnId="{E6DDF7CF-BD8F-40B2-96FD-E992381BDB55}">
      <dgm:prSet/>
      <dgm:spPr/>
      <dgm:t>
        <a:bodyPr/>
        <a:lstStyle/>
        <a:p>
          <a:endParaRPr lang="en-US"/>
        </a:p>
      </dgm:t>
    </dgm:pt>
    <dgm:pt modelId="{354DCFAC-1BC1-435D-B855-2C71401B88CE}" type="sibTrans" cxnId="{E6DDF7CF-BD8F-40B2-96FD-E992381BDB55}">
      <dgm:prSet/>
      <dgm:spPr/>
      <dgm:t>
        <a:bodyPr/>
        <a:lstStyle/>
        <a:p>
          <a:endParaRPr lang="en-US"/>
        </a:p>
      </dgm:t>
    </dgm:pt>
    <dgm:pt modelId="{3E1377E0-773A-4470-8C78-49BB47E85B85}" type="pres">
      <dgm:prSet presAssocID="{F3299361-C147-424F-BC0B-F51C9D339839}" presName="Name0" presStyleCnt="0">
        <dgm:presLayoutVars>
          <dgm:dir/>
          <dgm:animLvl val="lvl"/>
          <dgm:resizeHandles val="exact"/>
        </dgm:presLayoutVars>
      </dgm:prSet>
      <dgm:spPr/>
      <dgm:t>
        <a:bodyPr/>
        <a:lstStyle/>
        <a:p>
          <a:endParaRPr lang="en-US"/>
        </a:p>
      </dgm:t>
    </dgm:pt>
    <dgm:pt modelId="{6115946B-4600-4EE2-AB42-B6B6099D7027}" type="pres">
      <dgm:prSet presAssocID="{898593B3-5974-4E31-B94C-7114BBFC824E}" presName="boxAndChildren" presStyleCnt="0"/>
      <dgm:spPr/>
    </dgm:pt>
    <dgm:pt modelId="{B5F801DC-DFFC-49E4-B134-1693B54730BE}" type="pres">
      <dgm:prSet presAssocID="{898593B3-5974-4E31-B94C-7114BBFC824E}" presName="parentTextBox" presStyleLbl="node1" presStyleIdx="0" presStyleCnt="4"/>
      <dgm:spPr/>
      <dgm:t>
        <a:bodyPr/>
        <a:lstStyle/>
        <a:p>
          <a:endParaRPr lang="en-US"/>
        </a:p>
      </dgm:t>
    </dgm:pt>
    <dgm:pt modelId="{984608E5-437F-4022-983D-E12A9C07787D}" type="pres">
      <dgm:prSet presAssocID="{5F93BFD0-8895-4CA3-94E8-626C8530D261}" presName="sp" presStyleCnt="0"/>
      <dgm:spPr/>
    </dgm:pt>
    <dgm:pt modelId="{78F2A0F4-DADD-49EA-8F53-38163A6EBF18}" type="pres">
      <dgm:prSet presAssocID="{6B40DBCC-C85B-4D14-A1B6-3F91B39EC8CD}" presName="arrowAndChildren" presStyleCnt="0"/>
      <dgm:spPr/>
    </dgm:pt>
    <dgm:pt modelId="{F36701E3-05B8-420A-8DEF-213573F0956A}" type="pres">
      <dgm:prSet presAssocID="{6B40DBCC-C85B-4D14-A1B6-3F91B39EC8CD}" presName="parentTextArrow" presStyleLbl="node1" presStyleIdx="1" presStyleCnt="4" custLinFactNeighborY="5904"/>
      <dgm:spPr/>
      <dgm:t>
        <a:bodyPr/>
        <a:lstStyle/>
        <a:p>
          <a:endParaRPr lang="en-US"/>
        </a:p>
      </dgm:t>
    </dgm:pt>
    <dgm:pt modelId="{B9F87A68-D621-4A43-8271-7944212EE7D7}" type="pres">
      <dgm:prSet presAssocID="{8B5149BE-E39C-48F9-BC2A-C3E56767CC26}" presName="sp" presStyleCnt="0"/>
      <dgm:spPr/>
    </dgm:pt>
    <dgm:pt modelId="{90EBFA54-10F6-4F7C-BB52-50BEA6C4CA27}" type="pres">
      <dgm:prSet presAssocID="{E6F78EBA-4A57-4B54-B24E-1E393A17C975}" presName="arrowAndChildren" presStyleCnt="0"/>
      <dgm:spPr/>
    </dgm:pt>
    <dgm:pt modelId="{2E3868A6-3553-490C-AC03-6557BF6579CE}" type="pres">
      <dgm:prSet presAssocID="{E6F78EBA-4A57-4B54-B24E-1E393A17C975}" presName="parentTextArrow" presStyleLbl="node1" presStyleIdx="1" presStyleCnt="4"/>
      <dgm:spPr/>
      <dgm:t>
        <a:bodyPr/>
        <a:lstStyle/>
        <a:p>
          <a:endParaRPr lang="en-US"/>
        </a:p>
      </dgm:t>
    </dgm:pt>
    <dgm:pt modelId="{A07E44F4-D7A6-4CF0-B49B-30A93B2E2DC9}" type="pres">
      <dgm:prSet presAssocID="{E6F78EBA-4A57-4B54-B24E-1E393A17C975}" presName="arrow" presStyleLbl="node1" presStyleIdx="2" presStyleCnt="4" custLinFactNeighborY="808"/>
      <dgm:spPr/>
      <dgm:t>
        <a:bodyPr/>
        <a:lstStyle/>
        <a:p>
          <a:endParaRPr lang="en-US"/>
        </a:p>
      </dgm:t>
    </dgm:pt>
    <dgm:pt modelId="{8059DBC6-0262-4C4D-85E9-FECE8FDB9CC5}" type="pres">
      <dgm:prSet presAssocID="{E6F78EBA-4A57-4B54-B24E-1E393A17C975}" presName="descendantArrow" presStyleCnt="0"/>
      <dgm:spPr/>
    </dgm:pt>
    <dgm:pt modelId="{90E09BE0-E4C7-4F10-8EDF-FBC41BB4C352}" type="pres">
      <dgm:prSet presAssocID="{F47009C0-6069-45C5-9844-6F274878AC29}" presName="childTextArrow" presStyleLbl="fgAccFollowNode1" presStyleIdx="0" presStyleCnt="6">
        <dgm:presLayoutVars>
          <dgm:bulletEnabled val="1"/>
        </dgm:presLayoutVars>
      </dgm:prSet>
      <dgm:spPr/>
      <dgm:t>
        <a:bodyPr/>
        <a:lstStyle/>
        <a:p>
          <a:endParaRPr lang="en-US"/>
        </a:p>
      </dgm:t>
    </dgm:pt>
    <dgm:pt modelId="{9097159C-F7BD-47B5-A1B4-5914186DBD0F}" type="pres">
      <dgm:prSet presAssocID="{EDA8B982-75D1-4F1F-9BBE-7B579DB1BBAC}" presName="childTextArrow" presStyleLbl="fgAccFollowNode1" presStyleIdx="1" presStyleCnt="6">
        <dgm:presLayoutVars>
          <dgm:bulletEnabled val="1"/>
        </dgm:presLayoutVars>
      </dgm:prSet>
      <dgm:spPr/>
      <dgm:t>
        <a:bodyPr/>
        <a:lstStyle/>
        <a:p>
          <a:endParaRPr lang="en-US"/>
        </a:p>
      </dgm:t>
    </dgm:pt>
    <dgm:pt modelId="{990F5636-9D02-4F98-B286-26FC7449B4AE}" type="pres">
      <dgm:prSet presAssocID="{EF2BDA11-AD49-45F6-96F8-5F410BE68BF2}" presName="childTextArrow" presStyleLbl="fgAccFollowNode1" presStyleIdx="2" presStyleCnt="6">
        <dgm:presLayoutVars>
          <dgm:bulletEnabled val="1"/>
        </dgm:presLayoutVars>
      </dgm:prSet>
      <dgm:spPr/>
      <dgm:t>
        <a:bodyPr/>
        <a:lstStyle/>
        <a:p>
          <a:endParaRPr lang="en-US"/>
        </a:p>
      </dgm:t>
    </dgm:pt>
    <dgm:pt modelId="{C4738C0F-D8F6-455A-A86D-03EC2F355109}" type="pres">
      <dgm:prSet presAssocID="{AA094C23-9575-4063-B93F-9EC5ECA64083}" presName="sp" presStyleCnt="0"/>
      <dgm:spPr/>
    </dgm:pt>
    <dgm:pt modelId="{B0EB3F71-67E3-4E40-B1A7-F3F2D5105A9A}" type="pres">
      <dgm:prSet presAssocID="{D08001A8-96F7-4B14-B71B-2F50D027FB7A}" presName="arrowAndChildren" presStyleCnt="0"/>
      <dgm:spPr/>
    </dgm:pt>
    <dgm:pt modelId="{F755636B-68BD-4189-9E0A-53491027E4DC}" type="pres">
      <dgm:prSet presAssocID="{D08001A8-96F7-4B14-B71B-2F50D027FB7A}" presName="parentTextArrow" presStyleLbl="node1" presStyleIdx="2" presStyleCnt="4"/>
      <dgm:spPr/>
      <dgm:t>
        <a:bodyPr/>
        <a:lstStyle/>
        <a:p>
          <a:endParaRPr lang="en-US"/>
        </a:p>
      </dgm:t>
    </dgm:pt>
    <dgm:pt modelId="{C7187B53-E195-4BDC-968B-482900E5C90D}" type="pres">
      <dgm:prSet presAssocID="{D08001A8-96F7-4B14-B71B-2F50D027FB7A}" presName="arrow" presStyleLbl="node1" presStyleIdx="3" presStyleCnt="4"/>
      <dgm:spPr/>
      <dgm:t>
        <a:bodyPr/>
        <a:lstStyle/>
        <a:p>
          <a:endParaRPr lang="en-US"/>
        </a:p>
      </dgm:t>
    </dgm:pt>
    <dgm:pt modelId="{CEA36D4C-0185-415C-978A-55D9FF1B83E5}" type="pres">
      <dgm:prSet presAssocID="{D08001A8-96F7-4B14-B71B-2F50D027FB7A}" presName="descendantArrow" presStyleCnt="0"/>
      <dgm:spPr/>
    </dgm:pt>
    <dgm:pt modelId="{D3D5583B-D664-45F6-89D1-9E4CC388C8B8}" type="pres">
      <dgm:prSet presAssocID="{68D2E3D2-105A-4DEB-8702-EA0E04211622}" presName="childTextArrow" presStyleLbl="fgAccFollowNode1" presStyleIdx="3" presStyleCnt="6">
        <dgm:presLayoutVars>
          <dgm:bulletEnabled val="1"/>
        </dgm:presLayoutVars>
      </dgm:prSet>
      <dgm:spPr/>
      <dgm:t>
        <a:bodyPr/>
        <a:lstStyle/>
        <a:p>
          <a:endParaRPr lang="en-US"/>
        </a:p>
      </dgm:t>
    </dgm:pt>
    <dgm:pt modelId="{A9349F50-E984-40E6-83B0-B817B8115607}" type="pres">
      <dgm:prSet presAssocID="{397F0281-A759-4800-A07F-2EE84572AA76}" presName="childTextArrow" presStyleLbl="fgAccFollowNode1" presStyleIdx="4" presStyleCnt="6">
        <dgm:presLayoutVars>
          <dgm:bulletEnabled val="1"/>
        </dgm:presLayoutVars>
      </dgm:prSet>
      <dgm:spPr/>
      <dgm:t>
        <a:bodyPr/>
        <a:lstStyle/>
        <a:p>
          <a:endParaRPr lang="en-US"/>
        </a:p>
      </dgm:t>
    </dgm:pt>
    <dgm:pt modelId="{7C8FC09C-5E65-4A79-A5DA-8900D8568822}" type="pres">
      <dgm:prSet presAssocID="{485CC547-9ECF-4100-AE46-51EAFC04191F}" presName="childTextArrow" presStyleLbl="fgAccFollowNode1" presStyleIdx="5" presStyleCnt="6">
        <dgm:presLayoutVars>
          <dgm:bulletEnabled val="1"/>
        </dgm:presLayoutVars>
      </dgm:prSet>
      <dgm:spPr/>
      <dgm:t>
        <a:bodyPr/>
        <a:lstStyle/>
        <a:p>
          <a:endParaRPr lang="en-US"/>
        </a:p>
      </dgm:t>
    </dgm:pt>
  </dgm:ptLst>
  <dgm:cxnLst>
    <dgm:cxn modelId="{12766761-3B32-4C59-906B-31A5AA8A9E05}" srcId="{F3299361-C147-424F-BC0B-F51C9D339839}" destId="{6B40DBCC-C85B-4D14-A1B6-3F91B39EC8CD}" srcOrd="2" destOrd="0" parTransId="{7E623095-ADC7-4715-9DEA-44DA0BAA92C2}" sibTransId="{5F93BFD0-8895-4CA3-94E8-626C8530D261}"/>
    <dgm:cxn modelId="{A16091EE-7ACC-4C1F-B4B3-A62BB52E4A0A}" srcId="{E6F78EBA-4A57-4B54-B24E-1E393A17C975}" destId="{EF2BDA11-AD49-45F6-96F8-5F410BE68BF2}" srcOrd="2" destOrd="0" parTransId="{C40546BE-5D58-43C2-8973-BEFFBCD3A3EE}" sibTransId="{FA4094F1-21DE-4FAA-BF85-3759FBCD8975}"/>
    <dgm:cxn modelId="{E6DDF7CF-BD8F-40B2-96FD-E992381BDB55}" srcId="{F3299361-C147-424F-BC0B-F51C9D339839}" destId="{898593B3-5974-4E31-B94C-7114BBFC824E}" srcOrd="3" destOrd="0" parTransId="{6B15DE6A-E920-4FEA-BC06-7321D4B3959B}" sibTransId="{354DCFAC-1BC1-435D-B855-2C71401B88CE}"/>
    <dgm:cxn modelId="{4410754E-01D3-4927-8C1A-5A5E0AFB92D4}" type="presOf" srcId="{485CC547-9ECF-4100-AE46-51EAFC04191F}" destId="{7C8FC09C-5E65-4A79-A5DA-8900D8568822}" srcOrd="0" destOrd="0" presId="urn:microsoft.com/office/officeart/2005/8/layout/process4"/>
    <dgm:cxn modelId="{F2087CD6-D597-4227-92F4-E9D5FEA7383C}" srcId="{E6F78EBA-4A57-4B54-B24E-1E393A17C975}" destId="{F47009C0-6069-45C5-9844-6F274878AC29}" srcOrd="0" destOrd="0" parTransId="{626ACE25-2178-41A7-B207-ED1E63482921}" sibTransId="{15322F0D-0A53-4E39-A324-36742396AD8A}"/>
    <dgm:cxn modelId="{503C58F0-0CB6-44B8-A56F-D07EAA40E856}" type="presOf" srcId="{397F0281-A759-4800-A07F-2EE84572AA76}" destId="{A9349F50-E984-40E6-83B0-B817B8115607}" srcOrd="0" destOrd="0" presId="urn:microsoft.com/office/officeart/2005/8/layout/process4"/>
    <dgm:cxn modelId="{9EEC6D83-3AA9-44C6-88EC-4629D0899599}" srcId="{F3299361-C147-424F-BC0B-F51C9D339839}" destId="{E6F78EBA-4A57-4B54-B24E-1E393A17C975}" srcOrd="1" destOrd="0" parTransId="{8896A992-118A-4053-9C7C-8728ED7BCC9C}" sibTransId="{8B5149BE-E39C-48F9-BC2A-C3E56767CC26}"/>
    <dgm:cxn modelId="{8A330213-27CD-40E0-ABAF-0A182DFC30AD}" type="presOf" srcId="{E6F78EBA-4A57-4B54-B24E-1E393A17C975}" destId="{A07E44F4-D7A6-4CF0-B49B-30A93B2E2DC9}" srcOrd="1" destOrd="0" presId="urn:microsoft.com/office/officeart/2005/8/layout/process4"/>
    <dgm:cxn modelId="{E02643B3-F020-454A-8F7D-C4E7C3AB1FDF}" type="presOf" srcId="{D08001A8-96F7-4B14-B71B-2F50D027FB7A}" destId="{F755636B-68BD-4189-9E0A-53491027E4DC}" srcOrd="0" destOrd="0" presId="urn:microsoft.com/office/officeart/2005/8/layout/process4"/>
    <dgm:cxn modelId="{C4B514AC-EA14-42BB-ACFF-D96D85F364D8}" type="presOf" srcId="{EF2BDA11-AD49-45F6-96F8-5F410BE68BF2}" destId="{990F5636-9D02-4F98-B286-26FC7449B4AE}" srcOrd="0" destOrd="0" presId="urn:microsoft.com/office/officeart/2005/8/layout/process4"/>
    <dgm:cxn modelId="{17974BC2-72FF-4DAE-B12F-43CDD19EB1FF}" type="presOf" srcId="{D08001A8-96F7-4B14-B71B-2F50D027FB7A}" destId="{C7187B53-E195-4BDC-968B-482900E5C90D}" srcOrd="1" destOrd="0" presId="urn:microsoft.com/office/officeart/2005/8/layout/process4"/>
    <dgm:cxn modelId="{243A9F2F-6082-473E-AE5D-DFCA653AE14A}" srcId="{F3299361-C147-424F-BC0B-F51C9D339839}" destId="{D08001A8-96F7-4B14-B71B-2F50D027FB7A}" srcOrd="0" destOrd="0" parTransId="{3DACDB68-BC15-4A05-9518-23BE09AEA7CD}" sibTransId="{AA094C23-9575-4063-B93F-9EC5ECA64083}"/>
    <dgm:cxn modelId="{D233DEBB-83E9-4938-A827-E7AE2B8574E1}" type="presOf" srcId="{F3299361-C147-424F-BC0B-F51C9D339839}" destId="{3E1377E0-773A-4470-8C78-49BB47E85B85}" srcOrd="0" destOrd="0" presId="urn:microsoft.com/office/officeart/2005/8/layout/process4"/>
    <dgm:cxn modelId="{1532E13C-ADC0-4443-86DB-FB2B30CDF265}" srcId="{D08001A8-96F7-4B14-B71B-2F50D027FB7A}" destId="{485CC547-9ECF-4100-AE46-51EAFC04191F}" srcOrd="2" destOrd="0" parTransId="{F212739F-2FA6-42BB-86D6-E8ED26C858BC}" sibTransId="{DC171D01-181D-4E45-8B98-8FD8A2BD84CF}"/>
    <dgm:cxn modelId="{4E6EB968-55AB-4DD0-B9B7-9160C2B70DFF}" srcId="{D08001A8-96F7-4B14-B71B-2F50D027FB7A}" destId="{68D2E3D2-105A-4DEB-8702-EA0E04211622}" srcOrd="0" destOrd="0" parTransId="{41C853B1-8A71-4ABF-B247-B3348C39DAEE}" sibTransId="{68E133CD-961E-434A-9349-82F29A96B06C}"/>
    <dgm:cxn modelId="{853770ED-DC2B-4C19-BFCE-63DFB8CC11B1}" type="presOf" srcId="{EDA8B982-75D1-4F1F-9BBE-7B579DB1BBAC}" destId="{9097159C-F7BD-47B5-A1B4-5914186DBD0F}" srcOrd="0" destOrd="0" presId="urn:microsoft.com/office/officeart/2005/8/layout/process4"/>
    <dgm:cxn modelId="{B5C4850B-AD40-4947-97B5-1D3CB3906CAB}" srcId="{D08001A8-96F7-4B14-B71B-2F50D027FB7A}" destId="{397F0281-A759-4800-A07F-2EE84572AA76}" srcOrd="1" destOrd="0" parTransId="{7D02184C-280A-4191-8E16-9F1BE26A39F4}" sibTransId="{DE1218D8-A18C-4BB1-A97C-1865851DACC2}"/>
    <dgm:cxn modelId="{E1EC60F4-067E-4C96-9F7A-7FB69EFA48FA}" type="presOf" srcId="{898593B3-5974-4E31-B94C-7114BBFC824E}" destId="{B5F801DC-DFFC-49E4-B134-1693B54730BE}" srcOrd="0" destOrd="0" presId="urn:microsoft.com/office/officeart/2005/8/layout/process4"/>
    <dgm:cxn modelId="{4381D549-13DA-405B-AE9E-C57069613877}" type="presOf" srcId="{E6F78EBA-4A57-4B54-B24E-1E393A17C975}" destId="{2E3868A6-3553-490C-AC03-6557BF6579CE}" srcOrd="0" destOrd="0" presId="urn:microsoft.com/office/officeart/2005/8/layout/process4"/>
    <dgm:cxn modelId="{C58A33DE-3C10-4DCF-A90A-D9D4661C05B8}" type="presOf" srcId="{F47009C0-6069-45C5-9844-6F274878AC29}" destId="{90E09BE0-E4C7-4F10-8EDF-FBC41BB4C352}" srcOrd="0" destOrd="0" presId="urn:microsoft.com/office/officeart/2005/8/layout/process4"/>
    <dgm:cxn modelId="{919E5291-4665-4307-B6DE-A3DCB68A3FA4}" type="presOf" srcId="{68D2E3D2-105A-4DEB-8702-EA0E04211622}" destId="{D3D5583B-D664-45F6-89D1-9E4CC388C8B8}" srcOrd="0" destOrd="0" presId="urn:microsoft.com/office/officeart/2005/8/layout/process4"/>
    <dgm:cxn modelId="{BD8123C9-84EA-4A41-AD3E-48A1C679B321}" type="presOf" srcId="{6B40DBCC-C85B-4D14-A1B6-3F91B39EC8CD}" destId="{F36701E3-05B8-420A-8DEF-213573F0956A}" srcOrd="0" destOrd="0" presId="urn:microsoft.com/office/officeart/2005/8/layout/process4"/>
    <dgm:cxn modelId="{AA017433-0D69-4C99-A3FC-FE67B556BB0C}" srcId="{E6F78EBA-4A57-4B54-B24E-1E393A17C975}" destId="{EDA8B982-75D1-4F1F-9BBE-7B579DB1BBAC}" srcOrd="1" destOrd="0" parTransId="{4A06B1A0-6171-4486-AA22-044DFC9CA5A6}" sibTransId="{88D1A105-0F54-4471-BA1A-9F0731E7C4D3}"/>
    <dgm:cxn modelId="{E63B7CB4-7A7C-40F7-B0CD-36A1F1AEC700}" type="presParOf" srcId="{3E1377E0-773A-4470-8C78-49BB47E85B85}" destId="{6115946B-4600-4EE2-AB42-B6B6099D7027}" srcOrd="0" destOrd="0" presId="urn:microsoft.com/office/officeart/2005/8/layout/process4"/>
    <dgm:cxn modelId="{82F172CD-89D0-4F60-ABC0-43177350AEDC}" type="presParOf" srcId="{6115946B-4600-4EE2-AB42-B6B6099D7027}" destId="{B5F801DC-DFFC-49E4-B134-1693B54730BE}" srcOrd="0" destOrd="0" presId="urn:microsoft.com/office/officeart/2005/8/layout/process4"/>
    <dgm:cxn modelId="{7ADE859D-87BF-4A67-89E1-0A9E0C6D0A6D}" type="presParOf" srcId="{3E1377E0-773A-4470-8C78-49BB47E85B85}" destId="{984608E5-437F-4022-983D-E12A9C07787D}" srcOrd="1" destOrd="0" presId="urn:microsoft.com/office/officeart/2005/8/layout/process4"/>
    <dgm:cxn modelId="{7202E481-722A-48A0-ABDE-BF39AE4DD21A}" type="presParOf" srcId="{3E1377E0-773A-4470-8C78-49BB47E85B85}" destId="{78F2A0F4-DADD-49EA-8F53-38163A6EBF18}" srcOrd="2" destOrd="0" presId="urn:microsoft.com/office/officeart/2005/8/layout/process4"/>
    <dgm:cxn modelId="{BFB0C1D6-1481-4A54-8A56-7E4A7E07382D}" type="presParOf" srcId="{78F2A0F4-DADD-49EA-8F53-38163A6EBF18}" destId="{F36701E3-05B8-420A-8DEF-213573F0956A}" srcOrd="0" destOrd="0" presId="urn:microsoft.com/office/officeart/2005/8/layout/process4"/>
    <dgm:cxn modelId="{0BCE60DA-A59C-4911-BBA8-8D6EA8C72476}" type="presParOf" srcId="{3E1377E0-773A-4470-8C78-49BB47E85B85}" destId="{B9F87A68-D621-4A43-8271-7944212EE7D7}" srcOrd="3" destOrd="0" presId="urn:microsoft.com/office/officeart/2005/8/layout/process4"/>
    <dgm:cxn modelId="{3E9011B7-959C-489C-93CB-6DDD9B02D3CA}" type="presParOf" srcId="{3E1377E0-773A-4470-8C78-49BB47E85B85}" destId="{90EBFA54-10F6-4F7C-BB52-50BEA6C4CA27}" srcOrd="4" destOrd="0" presId="urn:microsoft.com/office/officeart/2005/8/layout/process4"/>
    <dgm:cxn modelId="{86593A05-737D-4704-862D-D5B4DB7B8405}" type="presParOf" srcId="{90EBFA54-10F6-4F7C-BB52-50BEA6C4CA27}" destId="{2E3868A6-3553-490C-AC03-6557BF6579CE}" srcOrd="0" destOrd="0" presId="urn:microsoft.com/office/officeart/2005/8/layout/process4"/>
    <dgm:cxn modelId="{A1D9D101-E6F0-49B0-804C-3FD6E7E9203D}" type="presParOf" srcId="{90EBFA54-10F6-4F7C-BB52-50BEA6C4CA27}" destId="{A07E44F4-D7A6-4CF0-B49B-30A93B2E2DC9}" srcOrd="1" destOrd="0" presId="urn:microsoft.com/office/officeart/2005/8/layout/process4"/>
    <dgm:cxn modelId="{90E8D209-57E9-4245-82EB-129C05CC0BBC}" type="presParOf" srcId="{90EBFA54-10F6-4F7C-BB52-50BEA6C4CA27}" destId="{8059DBC6-0262-4C4D-85E9-FECE8FDB9CC5}" srcOrd="2" destOrd="0" presId="urn:microsoft.com/office/officeart/2005/8/layout/process4"/>
    <dgm:cxn modelId="{A3D48E1B-BCFE-4AF3-B858-613209DB27A6}" type="presParOf" srcId="{8059DBC6-0262-4C4D-85E9-FECE8FDB9CC5}" destId="{90E09BE0-E4C7-4F10-8EDF-FBC41BB4C352}" srcOrd="0" destOrd="0" presId="urn:microsoft.com/office/officeart/2005/8/layout/process4"/>
    <dgm:cxn modelId="{F92D5121-11AF-4CD5-ADAC-8938C4C42F96}" type="presParOf" srcId="{8059DBC6-0262-4C4D-85E9-FECE8FDB9CC5}" destId="{9097159C-F7BD-47B5-A1B4-5914186DBD0F}" srcOrd="1" destOrd="0" presId="urn:microsoft.com/office/officeart/2005/8/layout/process4"/>
    <dgm:cxn modelId="{B243256E-5FA6-4982-A6C0-E0FAFAD156B3}" type="presParOf" srcId="{8059DBC6-0262-4C4D-85E9-FECE8FDB9CC5}" destId="{990F5636-9D02-4F98-B286-26FC7449B4AE}" srcOrd="2" destOrd="0" presId="urn:microsoft.com/office/officeart/2005/8/layout/process4"/>
    <dgm:cxn modelId="{59E22906-9E85-41F9-8618-837C475E07C0}" type="presParOf" srcId="{3E1377E0-773A-4470-8C78-49BB47E85B85}" destId="{C4738C0F-D8F6-455A-A86D-03EC2F355109}" srcOrd="5" destOrd="0" presId="urn:microsoft.com/office/officeart/2005/8/layout/process4"/>
    <dgm:cxn modelId="{BB88DBAA-5C95-45D5-A1AD-D3CD7BA783D9}" type="presParOf" srcId="{3E1377E0-773A-4470-8C78-49BB47E85B85}" destId="{B0EB3F71-67E3-4E40-B1A7-F3F2D5105A9A}" srcOrd="6" destOrd="0" presId="urn:microsoft.com/office/officeart/2005/8/layout/process4"/>
    <dgm:cxn modelId="{34608112-0A17-40C7-8576-FCCD7C72D0C8}" type="presParOf" srcId="{B0EB3F71-67E3-4E40-B1A7-F3F2D5105A9A}" destId="{F755636B-68BD-4189-9E0A-53491027E4DC}" srcOrd="0" destOrd="0" presId="urn:microsoft.com/office/officeart/2005/8/layout/process4"/>
    <dgm:cxn modelId="{904E88AF-B2C4-4721-85C5-0C7FA2B20E80}" type="presParOf" srcId="{B0EB3F71-67E3-4E40-B1A7-F3F2D5105A9A}" destId="{C7187B53-E195-4BDC-968B-482900E5C90D}" srcOrd="1" destOrd="0" presId="urn:microsoft.com/office/officeart/2005/8/layout/process4"/>
    <dgm:cxn modelId="{7D1EA793-F558-442E-9575-D63797BAAC73}" type="presParOf" srcId="{B0EB3F71-67E3-4E40-B1A7-F3F2D5105A9A}" destId="{CEA36D4C-0185-415C-978A-55D9FF1B83E5}" srcOrd="2" destOrd="0" presId="urn:microsoft.com/office/officeart/2005/8/layout/process4"/>
    <dgm:cxn modelId="{2D340A5D-C3F4-4220-A46D-6B25A7469D75}" type="presParOf" srcId="{CEA36D4C-0185-415C-978A-55D9FF1B83E5}" destId="{D3D5583B-D664-45F6-89D1-9E4CC388C8B8}" srcOrd="0" destOrd="0" presId="urn:microsoft.com/office/officeart/2005/8/layout/process4"/>
    <dgm:cxn modelId="{DDC0AEA3-7B86-4D43-BA67-BA264A828E3E}" type="presParOf" srcId="{CEA36D4C-0185-415C-978A-55D9FF1B83E5}" destId="{A9349F50-E984-40E6-83B0-B817B8115607}" srcOrd="1" destOrd="0" presId="urn:microsoft.com/office/officeart/2005/8/layout/process4"/>
    <dgm:cxn modelId="{9BB4A551-E1F7-480C-BF46-7736E5D916F5}" type="presParOf" srcId="{CEA36D4C-0185-415C-978A-55D9FF1B83E5}" destId="{7C8FC09C-5E65-4A79-A5DA-8900D8568822}"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318AE-2CD7-46A5-A240-BBA923C26BA7}">
      <dsp:nvSpPr>
        <dsp:cNvPr id="0" name=""/>
        <dsp:cNvSpPr/>
      </dsp:nvSpPr>
      <dsp:spPr>
        <a:xfrm>
          <a:off x="0" y="5410195"/>
          <a:ext cx="8839200" cy="118960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800" b="1" kern="1200" dirty="0" smtClean="0">
              <a:solidFill>
                <a:srgbClr val="C00000"/>
              </a:solidFill>
            </a:rPr>
            <a:t>Questions to ask yourself?    Who, What, Where, When</a:t>
          </a:r>
          <a:endParaRPr lang="en-US" kern="1200" dirty="0">
            <a:solidFill>
              <a:srgbClr val="C00000"/>
            </a:solidFill>
          </a:endParaRPr>
        </a:p>
      </dsp:txBody>
      <dsp:txXfrm>
        <a:off x="0" y="5410195"/>
        <a:ext cx="8839200" cy="1189601"/>
      </dsp:txXfrm>
    </dsp:sp>
    <dsp:sp modelId="{F36701E3-05B8-420A-8DEF-213573F0956A}">
      <dsp:nvSpPr>
        <dsp:cNvPr id="0" name=""/>
        <dsp:cNvSpPr/>
      </dsp:nvSpPr>
      <dsp:spPr>
        <a:xfrm rot="10800000">
          <a:off x="0" y="3505191"/>
          <a:ext cx="8839200" cy="1829607"/>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200" b="1" kern="1200" dirty="0" smtClean="0">
              <a:solidFill>
                <a:schemeClr val="bg1"/>
              </a:solidFill>
            </a:rPr>
            <a:t>Arrange, Relate, Reproduce, Select, Match</a:t>
          </a:r>
        </a:p>
        <a:p>
          <a:pPr lvl="0" algn="ctr" defTabSz="1866900">
            <a:lnSpc>
              <a:spcPct val="90000"/>
            </a:lnSpc>
            <a:spcBef>
              <a:spcPct val="0"/>
            </a:spcBef>
            <a:spcAft>
              <a:spcPct val="35000"/>
            </a:spcAft>
          </a:pPr>
          <a:endParaRPr lang="en-US" b="1" kern="1200" dirty="0">
            <a:solidFill>
              <a:schemeClr val="bg1"/>
            </a:solidFill>
          </a:endParaRPr>
        </a:p>
      </dsp:txBody>
      <dsp:txXfrm rot="10800000">
        <a:off x="0" y="3505191"/>
        <a:ext cx="8839200" cy="1188824"/>
      </dsp:txXfrm>
    </dsp:sp>
    <dsp:sp modelId="{A07E44F4-D7A6-4CF0-B49B-30A93B2E2DC9}">
      <dsp:nvSpPr>
        <dsp:cNvPr id="0" name=""/>
        <dsp:cNvSpPr/>
      </dsp:nvSpPr>
      <dsp:spPr>
        <a:xfrm rot="10800000">
          <a:off x="0" y="1814017"/>
          <a:ext cx="8839200" cy="1829607"/>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C00000"/>
              </a:solidFill>
            </a:rPr>
            <a:t>Recall or Recognize Information</a:t>
          </a:r>
          <a:endParaRPr lang="en-US" sz="4000" kern="1200" dirty="0">
            <a:solidFill>
              <a:srgbClr val="C00000"/>
            </a:solidFill>
          </a:endParaRPr>
        </a:p>
      </dsp:txBody>
      <dsp:txXfrm rot="-10800000">
        <a:off x="0" y="1814017"/>
        <a:ext cx="8839200" cy="642192"/>
      </dsp:txXfrm>
    </dsp:sp>
    <dsp:sp modelId="{90E09BE0-E4C7-4F10-8EDF-FBC41BB4C352}">
      <dsp:nvSpPr>
        <dsp:cNvPr id="0" name=""/>
        <dsp:cNvSpPr/>
      </dsp:nvSpPr>
      <dsp:spPr>
        <a:xfrm>
          <a:off x="4316" y="2456209"/>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kern="1200" dirty="0" smtClean="0"/>
            <a:t>Identify</a:t>
          </a:r>
          <a:endParaRPr lang="en-US" sz="3300" b="1" kern="1200" dirty="0"/>
        </a:p>
      </dsp:txBody>
      <dsp:txXfrm>
        <a:off x="4316" y="2456209"/>
        <a:ext cx="2943522" cy="547052"/>
      </dsp:txXfrm>
    </dsp:sp>
    <dsp:sp modelId="{9097159C-F7BD-47B5-A1B4-5914186DBD0F}">
      <dsp:nvSpPr>
        <dsp:cNvPr id="0" name=""/>
        <dsp:cNvSpPr/>
      </dsp:nvSpPr>
      <dsp:spPr>
        <a:xfrm>
          <a:off x="2947838" y="2456209"/>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kern="1200" dirty="0" smtClean="0"/>
            <a:t>Name</a:t>
          </a:r>
          <a:endParaRPr lang="en-US" sz="3300" b="1" kern="1200" dirty="0"/>
        </a:p>
      </dsp:txBody>
      <dsp:txXfrm>
        <a:off x="2947838" y="2456209"/>
        <a:ext cx="2943522" cy="547052"/>
      </dsp:txXfrm>
    </dsp:sp>
    <dsp:sp modelId="{990F5636-9D02-4F98-B286-26FC7449B4AE}">
      <dsp:nvSpPr>
        <dsp:cNvPr id="0" name=""/>
        <dsp:cNvSpPr/>
      </dsp:nvSpPr>
      <dsp:spPr>
        <a:xfrm>
          <a:off x="5891361" y="2456209"/>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kern="1200" dirty="0" smtClean="0"/>
            <a:t>Underline</a:t>
          </a:r>
          <a:endParaRPr lang="en-US" sz="3300" b="1" kern="1200" dirty="0"/>
        </a:p>
      </dsp:txBody>
      <dsp:txXfrm>
        <a:off x="5891361" y="2456209"/>
        <a:ext cx="2943522" cy="547052"/>
      </dsp:txXfrm>
    </dsp:sp>
    <dsp:sp modelId="{C7187B53-E195-4BDC-968B-482900E5C90D}">
      <dsp:nvSpPr>
        <dsp:cNvPr id="0" name=""/>
        <dsp:cNvSpPr/>
      </dsp:nvSpPr>
      <dsp:spPr>
        <a:xfrm rot="10800000">
          <a:off x="0" y="2253"/>
          <a:ext cx="8839200" cy="1829607"/>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C00000"/>
              </a:solidFill>
            </a:rPr>
            <a:t>Knowledge</a:t>
          </a:r>
          <a:endParaRPr lang="en-US" sz="4000" b="1" kern="1200" dirty="0">
            <a:solidFill>
              <a:srgbClr val="C00000"/>
            </a:solidFill>
          </a:endParaRPr>
        </a:p>
      </dsp:txBody>
      <dsp:txXfrm rot="-10800000">
        <a:off x="0" y="2253"/>
        <a:ext cx="8839200" cy="642192"/>
      </dsp:txXfrm>
    </dsp:sp>
    <dsp:sp modelId="{D3D5583B-D664-45F6-89D1-9E4CC388C8B8}">
      <dsp:nvSpPr>
        <dsp:cNvPr id="0" name=""/>
        <dsp:cNvSpPr/>
      </dsp:nvSpPr>
      <dsp:spPr>
        <a:xfrm>
          <a:off x="4316" y="644446"/>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i="0" kern="1200" dirty="0" smtClean="0"/>
            <a:t>List</a:t>
          </a:r>
          <a:endParaRPr lang="en-US" sz="3300" b="1" i="0" kern="1200" dirty="0"/>
        </a:p>
      </dsp:txBody>
      <dsp:txXfrm>
        <a:off x="4316" y="644446"/>
        <a:ext cx="2943522" cy="547052"/>
      </dsp:txXfrm>
    </dsp:sp>
    <dsp:sp modelId="{A9349F50-E984-40E6-83B0-B817B8115607}">
      <dsp:nvSpPr>
        <dsp:cNvPr id="0" name=""/>
        <dsp:cNvSpPr/>
      </dsp:nvSpPr>
      <dsp:spPr>
        <a:xfrm>
          <a:off x="2947838" y="644446"/>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kern="1200" dirty="0" smtClean="0"/>
            <a:t>Define</a:t>
          </a:r>
          <a:endParaRPr lang="en-US" sz="3300" b="1" kern="1200" dirty="0"/>
        </a:p>
      </dsp:txBody>
      <dsp:txXfrm>
        <a:off x="2947838" y="644446"/>
        <a:ext cx="2943522" cy="547052"/>
      </dsp:txXfrm>
    </dsp:sp>
    <dsp:sp modelId="{7C8FC09C-5E65-4A79-A5DA-8900D8568822}">
      <dsp:nvSpPr>
        <dsp:cNvPr id="0" name=""/>
        <dsp:cNvSpPr/>
      </dsp:nvSpPr>
      <dsp:spPr>
        <a:xfrm>
          <a:off x="5891361" y="644446"/>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kern="1200" dirty="0" smtClean="0"/>
            <a:t>State</a:t>
          </a:r>
          <a:endParaRPr lang="en-US" sz="3300" b="1" kern="1200" dirty="0"/>
        </a:p>
      </dsp:txBody>
      <dsp:txXfrm>
        <a:off x="5891361" y="644446"/>
        <a:ext cx="2943522" cy="5470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318AE-2CD7-46A5-A240-BBA923C26BA7}">
      <dsp:nvSpPr>
        <dsp:cNvPr id="0" name=""/>
        <dsp:cNvSpPr/>
      </dsp:nvSpPr>
      <dsp:spPr>
        <a:xfrm>
          <a:off x="0" y="5410195"/>
          <a:ext cx="8839200" cy="118960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800" b="1" kern="1200" dirty="0" smtClean="0">
              <a:solidFill>
                <a:srgbClr val="C00000"/>
              </a:solidFill>
            </a:rPr>
            <a:t>Questions to ask yourself?    Why?</a:t>
          </a:r>
          <a:endParaRPr lang="en-US" kern="1200" dirty="0">
            <a:solidFill>
              <a:srgbClr val="C00000"/>
            </a:solidFill>
          </a:endParaRPr>
        </a:p>
      </dsp:txBody>
      <dsp:txXfrm>
        <a:off x="0" y="5410195"/>
        <a:ext cx="8839200" cy="1189601"/>
      </dsp:txXfrm>
    </dsp:sp>
    <dsp:sp modelId="{F36701E3-05B8-420A-8DEF-213573F0956A}">
      <dsp:nvSpPr>
        <dsp:cNvPr id="0" name=""/>
        <dsp:cNvSpPr/>
      </dsp:nvSpPr>
      <dsp:spPr>
        <a:xfrm rot="10800000">
          <a:off x="0" y="3733800"/>
          <a:ext cx="8839200" cy="1829607"/>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866900">
            <a:lnSpc>
              <a:spcPct val="90000"/>
            </a:lnSpc>
            <a:spcBef>
              <a:spcPct val="0"/>
            </a:spcBef>
            <a:spcAft>
              <a:spcPct val="35000"/>
            </a:spcAft>
          </a:pPr>
          <a:r>
            <a:rPr lang="en-US" sz="3600" b="1" kern="1200" dirty="0" smtClean="0">
              <a:solidFill>
                <a:schemeClr val="bg1"/>
              </a:solidFill>
            </a:rPr>
            <a:t>translate, interpret, </a:t>
          </a:r>
          <a:br>
            <a:rPr lang="en-US" sz="3600" b="1" kern="1200" dirty="0" smtClean="0">
              <a:solidFill>
                <a:schemeClr val="bg1"/>
              </a:solidFill>
            </a:rPr>
          </a:br>
          <a:r>
            <a:rPr lang="en-US" sz="3600" b="1" kern="1200" dirty="0" smtClean="0">
              <a:solidFill>
                <a:schemeClr val="bg1"/>
              </a:solidFill>
            </a:rPr>
            <a:t>and extrapolate (pull out)</a:t>
          </a:r>
          <a:endParaRPr lang="en-US" sz="3600" b="1" kern="1200" dirty="0">
            <a:solidFill>
              <a:schemeClr val="bg1"/>
            </a:solidFill>
          </a:endParaRPr>
        </a:p>
      </dsp:txBody>
      <dsp:txXfrm rot="10800000">
        <a:off x="0" y="3733800"/>
        <a:ext cx="8839200" cy="1188824"/>
      </dsp:txXfrm>
    </dsp:sp>
    <dsp:sp modelId="{A07E44F4-D7A6-4CF0-B49B-30A93B2E2DC9}">
      <dsp:nvSpPr>
        <dsp:cNvPr id="0" name=""/>
        <dsp:cNvSpPr/>
      </dsp:nvSpPr>
      <dsp:spPr>
        <a:xfrm rot="10800000">
          <a:off x="0" y="1828800"/>
          <a:ext cx="8839200" cy="1829607"/>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C00000"/>
              </a:solidFill>
            </a:rPr>
            <a:t>Understanding the Meaning</a:t>
          </a:r>
          <a:endParaRPr lang="en-US" sz="4000" b="1" kern="1200" dirty="0">
            <a:solidFill>
              <a:srgbClr val="C00000"/>
            </a:solidFill>
          </a:endParaRPr>
        </a:p>
      </dsp:txBody>
      <dsp:txXfrm rot="-10800000">
        <a:off x="0" y="1828800"/>
        <a:ext cx="8839200" cy="642192"/>
      </dsp:txXfrm>
    </dsp:sp>
    <dsp:sp modelId="{90E09BE0-E4C7-4F10-8EDF-FBC41BB4C352}">
      <dsp:nvSpPr>
        <dsp:cNvPr id="0" name=""/>
        <dsp:cNvSpPr/>
      </dsp:nvSpPr>
      <dsp:spPr>
        <a:xfrm>
          <a:off x="4316" y="2456209"/>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kern="1200" dirty="0" smtClean="0"/>
            <a:t>Predict</a:t>
          </a:r>
          <a:endParaRPr lang="en-US" sz="3300" b="1" kern="1200" dirty="0"/>
        </a:p>
      </dsp:txBody>
      <dsp:txXfrm>
        <a:off x="4316" y="2456209"/>
        <a:ext cx="2943522" cy="547052"/>
      </dsp:txXfrm>
    </dsp:sp>
    <dsp:sp modelId="{9097159C-F7BD-47B5-A1B4-5914186DBD0F}">
      <dsp:nvSpPr>
        <dsp:cNvPr id="0" name=""/>
        <dsp:cNvSpPr/>
      </dsp:nvSpPr>
      <dsp:spPr>
        <a:xfrm>
          <a:off x="2947838" y="2456209"/>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kern="1200" dirty="0" smtClean="0"/>
            <a:t>Identify</a:t>
          </a:r>
          <a:endParaRPr lang="en-US" sz="3300" b="1" kern="1200" dirty="0"/>
        </a:p>
      </dsp:txBody>
      <dsp:txXfrm>
        <a:off x="2947838" y="2456209"/>
        <a:ext cx="2943522" cy="547052"/>
      </dsp:txXfrm>
    </dsp:sp>
    <dsp:sp modelId="{990F5636-9D02-4F98-B286-26FC7449B4AE}">
      <dsp:nvSpPr>
        <dsp:cNvPr id="0" name=""/>
        <dsp:cNvSpPr/>
      </dsp:nvSpPr>
      <dsp:spPr>
        <a:xfrm>
          <a:off x="5891361" y="2456209"/>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kern="1200" dirty="0" smtClean="0"/>
            <a:t>Separate</a:t>
          </a:r>
          <a:endParaRPr lang="en-US" sz="3300" b="1" kern="1200" dirty="0"/>
        </a:p>
      </dsp:txBody>
      <dsp:txXfrm>
        <a:off x="5891361" y="2456209"/>
        <a:ext cx="2943522" cy="547052"/>
      </dsp:txXfrm>
    </dsp:sp>
    <dsp:sp modelId="{C7187B53-E195-4BDC-968B-482900E5C90D}">
      <dsp:nvSpPr>
        <dsp:cNvPr id="0" name=""/>
        <dsp:cNvSpPr/>
      </dsp:nvSpPr>
      <dsp:spPr>
        <a:xfrm rot="10800000">
          <a:off x="0" y="0"/>
          <a:ext cx="8839200" cy="1829607"/>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C00000"/>
              </a:solidFill>
            </a:rPr>
            <a:t>Comprehension</a:t>
          </a:r>
          <a:endParaRPr lang="en-US" sz="4000" b="1" kern="1200" dirty="0">
            <a:solidFill>
              <a:srgbClr val="C00000"/>
            </a:solidFill>
          </a:endParaRPr>
        </a:p>
      </dsp:txBody>
      <dsp:txXfrm rot="-10800000">
        <a:off x="0" y="0"/>
        <a:ext cx="8839200" cy="642192"/>
      </dsp:txXfrm>
    </dsp:sp>
    <dsp:sp modelId="{D3D5583B-D664-45F6-89D1-9E4CC388C8B8}">
      <dsp:nvSpPr>
        <dsp:cNvPr id="0" name=""/>
        <dsp:cNvSpPr/>
      </dsp:nvSpPr>
      <dsp:spPr>
        <a:xfrm>
          <a:off x="4316" y="644446"/>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i="0" kern="1200" dirty="0" smtClean="0"/>
            <a:t>Describe</a:t>
          </a:r>
          <a:endParaRPr lang="en-US" sz="3300" b="1" i="0" kern="1200" dirty="0"/>
        </a:p>
      </dsp:txBody>
      <dsp:txXfrm>
        <a:off x="4316" y="644446"/>
        <a:ext cx="2943522" cy="547052"/>
      </dsp:txXfrm>
    </dsp:sp>
    <dsp:sp modelId="{A9349F50-E984-40E6-83B0-B817B8115607}">
      <dsp:nvSpPr>
        <dsp:cNvPr id="0" name=""/>
        <dsp:cNvSpPr/>
      </dsp:nvSpPr>
      <dsp:spPr>
        <a:xfrm>
          <a:off x="2947838" y="644446"/>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kern="1200" dirty="0" smtClean="0"/>
            <a:t>Explain</a:t>
          </a:r>
          <a:endParaRPr lang="en-US" sz="3300" b="1" kern="1200" dirty="0"/>
        </a:p>
      </dsp:txBody>
      <dsp:txXfrm>
        <a:off x="2947838" y="644446"/>
        <a:ext cx="2943522" cy="547052"/>
      </dsp:txXfrm>
    </dsp:sp>
    <dsp:sp modelId="{7C8FC09C-5E65-4A79-A5DA-8900D8568822}">
      <dsp:nvSpPr>
        <dsp:cNvPr id="0" name=""/>
        <dsp:cNvSpPr/>
      </dsp:nvSpPr>
      <dsp:spPr>
        <a:xfrm>
          <a:off x="5891361" y="644446"/>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kern="1200" dirty="0" smtClean="0"/>
            <a:t>Estimate</a:t>
          </a:r>
          <a:endParaRPr lang="en-US" sz="3300" b="1" kern="1200" dirty="0"/>
        </a:p>
      </dsp:txBody>
      <dsp:txXfrm>
        <a:off x="5891361" y="644446"/>
        <a:ext cx="2943522" cy="5470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318AE-2CD7-46A5-A240-BBA923C26BA7}">
      <dsp:nvSpPr>
        <dsp:cNvPr id="0" name=""/>
        <dsp:cNvSpPr/>
      </dsp:nvSpPr>
      <dsp:spPr>
        <a:xfrm>
          <a:off x="0" y="5410195"/>
          <a:ext cx="8839200" cy="118960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800" b="1" kern="1200" dirty="0" smtClean="0">
              <a:solidFill>
                <a:srgbClr val="C00000"/>
              </a:solidFill>
            </a:rPr>
            <a:t>Questions to ask yourself?    </a:t>
          </a:r>
          <a:r>
            <a:rPr lang="en-US" sz="2800" b="1" i="0" kern="1200" dirty="0" smtClean="0">
              <a:solidFill>
                <a:srgbClr val="C00000"/>
              </a:solidFill>
            </a:rPr>
            <a:t>Why, How, and What If?</a:t>
          </a:r>
          <a:endParaRPr lang="en-US" sz="2800" b="1" i="0" kern="1200" dirty="0">
            <a:solidFill>
              <a:srgbClr val="C00000"/>
            </a:solidFill>
          </a:endParaRPr>
        </a:p>
      </dsp:txBody>
      <dsp:txXfrm>
        <a:off x="0" y="5410195"/>
        <a:ext cx="8839200" cy="1189601"/>
      </dsp:txXfrm>
    </dsp:sp>
    <dsp:sp modelId="{F36701E3-05B8-420A-8DEF-213573F0956A}">
      <dsp:nvSpPr>
        <dsp:cNvPr id="0" name=""/>
        <dsp:cNvSpPr/>
      </dsp:nvSpPr>
      <dsp:spPr>
        <a:xfrm rot="10800000">
          <a:off x="0" y="3733800"/>
          <a:ext cx="8839200" cy="1829607"/>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866900">
            <a:lnSpc>
              <a:spcPct val="90000"/>
            </a:lnSpc>
            <a:spcBef>
              <a:spcPct val="0"/>
            </a:spcBef>
            <a:spcAft>
              <a:spcPct val="35000"/>
            </a:spcAft>
          </a:pPr>
          <a:r>
            <a:rPr lang="en-US" sz="3600" b="1" kern="1200" dirty="0" smtClean="0">
              <a:solidFill>
                <a:srgbClr val="C00000"/>
              </a:solidFill>
            </a:rPr>
            <a:t>Apply to previous or new situations</a:t>
          </a:r>
          <a:endParaRPr lang="en-US" sz="3600" b="1" kern="1200" dirty="0">
            <a:solidFill>
              <a:srgbClr val="C00000"/>
            </a:solidFill>
          </a:endParaRPr>
        </a:p>
      </dsp:txBody>
      <dsp:txXfrm rot="10800000">
        <a:off x="0" y="3733800"/>
        <a:ext cx="8839200" cy="1188824"/>
      </dsp:txXfrm>
    </dsp:sp>
    <dsp:sp modelId="{A07E44F4-D7A6-4CF0-B49B-30A93B2E2DC9}">
      <dsp:nvSpPr>
        <dsp:cNvPr id="0" name=""/>
        <dsp:cNvSpPr/>
      </dsp:nvSpPr>
      <dsp:spPr>
        <a:xfrm rot="10800000">
          <a:off x="0" y="1828800"/>
          <a:ext cx="8839200" cy="1829607"/>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b="1" kern="1200" dirty="0" smtClean="0"/>
            <a:t> </a:t>
          </a:r>
          <a:r>
            <a:rPr lang="en-US" sz="4000" b="1" kern="1200" dirty="0" smtClean="0">
              <a:solidFill>
                <a:srgbClr val="C00000"/>
              </a:solidFill>
            </a:rPr>
            <a:t>Applying Previously Learned Info</a:t>
          </a:r>
          <a:endParaRPr lang="en-US" sz="4000" b="1" kern="1200" dirty="0">
            <a:solidFill>
              <a:srgbClr val="C00000"/>
            </a:solidFill>
          </a:endParaRPr>
        </a:p>
      </dsp:txBody>
      <dsp:txXfrm rot="-10800000">
        <a:off x="0" y="1828800"/>
        <a:ext cx="8839200" cy="642192"/>
      </dsp:txXfrm>
    </dsp:sp>
    <dsp:sp modelId="{90E09BE0-E4C7-4F10-8EDF-FBC41BB4C352}">
      <dsp:nvSpPr>
        <dsp:cNvPr id="0" name=""/>
        <dsp:cNvSpPr/>
      </dsp:nvSpPr>
      <dsp:spPr>
        <a:xfrm>
          <a:off x="4316" y="2456209"/>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kern="1200" dirty="0" smtClean="0"/>
            <a:t>Connect</a:t>
          </a:r>
          <a:endParaRPr lang="en-US" sz="3300" b="1" kern="1200" dirty="0"/>
        </a:p>
      </dsp:txBody>
      <dsp:txXfrm>
        <a:off x="4316" y="2456209"/>
        <a:ext cx="2943522" cy="547052"/>
      </dsp:txXfrm>
    </dsp:sp>
    <dsp:sp modelId="{9097159C-F7BD-47B5-A1B4-5914186DBD0F}">
      <dsp:nvSpPr>
        <dsp:cNvPr id="0" name=""/>
        <dsp:cNvSpPr/>
      </dsp:nvSpPr>
      <dsp:spPr>
        <a:xfrm>
          <a:off x="2947838" y="2456209"/>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kern="1200" dirty="0" smtClean="0"/>
            <a:t>Solve</a:t>
          </a:r>
          <a:endParaRPr lang="en-US" sz="3300" b="1" kern="1200" dirty="0"/>
        </a:p>
      </dsp:txBody>
      <dsp:txXfrm>
        <a:off x="2947838" y="2456209"/>
        <a:ext cx="2943522" cy="547052"/>
      </dsp:txXfrm>
    </dsp:sp>
    <dsp:sp modelId="{990F5636-9D02-4F98-B286-26FC7449B4AE}">
      <dsp:nvSpPr>
        <dsp:cNvPr id="0" name=""/>
        <dsp:cNvSpPr/>
      </dsp:nvSpPr>
      <dsp:spPr>
        <a:xfrm>
          <a:off x="5891361" y="2456209"/>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kern="1200" dirty="0" smtClean="0"/>
            <a:t>Examine</a:t>
          </a:r>
          <a:endParaRPr lang="en-US" sz="3300" b="1" kern="1200" dirty="0"/>
        </a:p>
      </dsp:txBody>
      <dsp:txXfrm>
        <a:off x="5891361" y="2456209"/>
        <a:ext cx="2943522" cy="547052"/>
      </dsp:txXfrm>
    </dsp:sp>
    <dsp:sp modelId="{C7187B53-E195-4BDC-968B-482900E5C90D}">
      <dsp:nvSpPr>
        <dsp:cNvPr id="0" name=""/>
        <dsp:cNvSpPr/>
      </dsp:nvSpPr>
      <dsp:spPr>
        <a:xfrm rot="10800000">
          <a:off x="0" y="2253"/>
          <a:ext cx="8839200" cy="1829607"/>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C00000"/>
              </a:solidFill>
            </a:rPr>
            <a:t>Application</a:t>
          </a:r>
          <a:endParaRPr lang="en-US" sz="4000" b="1" kern="1200" dirty="0">
            <a:solidFill>
              <a:srgbClr val="C00000"/>
            </a:solidFill>
          </a:endParaRPr>
        </a:p>
      </dsp:txBody>
      <dsp:txXfrm rot="-10800000">
        <a:off x="0" y="2253"/>
        <a:ext cx="8839200" cy="642192"/>
      </dsp:txXfrm>
    </dsp:sp>
    <dsp:sp modelId="{D3D5583B-D664-45F6-89D1-9E4CC388C8B8}">
      <dsp:nvSpPr>
        <dsp:cNvPr id="0" name=""/>
        <dsp:cNvSpPr/>
      </dsp:nvSpPr>
      <dsp:spPr>
        <a:xfrm>
          <a:off x="4316" y="644446"/>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i="0" kern="1200" dirty="0" smtClean="0"/>
            <a:t>Demonstrate</a:t>
          </a:r>
          <a:endParaRPr lang="en-US" sz="3300" b="1" i="0" kern="1200" dirty="0"/>
        </a:p>
      </dsp:txBody>
      <dsp:txXfrm>
        <a:off x="4316" y="644446"/>
        <a:ext cx="2943522" cy="547052"/>
      </dsp:txXfrm>
    </dsp:sp>
    <dsp:sp modelId="{A9349F50-E984-40E6-83B0-B817B8115607}">
      <dsp:nvSpPr>
        <dsp:cNvPr id="0" name=""/>
        <dsp:cNvSpPr/>
      </dsp:nvSpPr>
      <dsp:spPr>
        <a:xfrm>
          <a:off x="2947838" y="644446"/>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kern="1200" dirty="0" smtClean="0"/>
            <a:t>Classify</a:t>
          </a:r>
          <a:endParaRPr lang="en-US" sz="3300" b="1" kern="1200" dirty="0"/>
        </a:p>
      </dsp:txBody>
      <dsp:txXfrm>
        <a:off x="2947838" y="644446"/>
        <a:ext cx="2943522" cy="547052"/>
      </dsp:txXfrm>
    </dsp:sp>
    <dsp:sp modelId="{7C8FC09C-5E65-4A79-A5DA-8900D8568822}">
      <dsp:nvSpPr>
        <dsp:cNvPr id="0" name=""/>
        <dsp:cNvSpPr/>
      </dsp:nvSpPr>
      <dsp:spPr>
        <a:xfrm>
          <a:off x="5891361" y="644446"/>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kern="1200" dirty="0" smtClean="0"/>
            <a:t>Illustrate</a:t>
          </a:r>
          <a:endParaRPr lang="en-US" sz="3300" b="1" kern="1200" dirty="0"/>
        </a:p>
      </dsp:txBody>
      <dsp:txXfrm>
        <a:off x="5891361" y="644446"/>
        <a:ext cx="2943522" cy="5470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318AE-2CD7-46A5-A240-BBA923C26BA7}">
      <dsp:nvSpPr>
        <dsp:cNvPr id="0" name=""/>
        <dsp:cNvSpPr/>
      </dsp:nvSpPr>
      <dsp:spPr>
        <a:xfrm>
          <a:off x="0" y="5410195"/>
          <a:ext cx="8839200" cy="118960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800" b="1" kern="1200" dirty="0" smtClean="0">
              <a:solidFill>
                <a:srgbClr val="C00000"/>
              </a:solidFill>
            </a:rPr>
            <a:t>Questions to ask yourself:   </a:t>
          </a:r>
          <a:br>
            <a:rPr lang="en-US" sz="2800" b="1" kern="1200" dirty="0" smtClean="0">
              <a:solidFill>
                <a:srgbClr val="C00000"/>
              </a:solidFill>
            </a:rPr>
          </a:br>
          <a:r>
            <a:rPr lang="en-US" sz="2800" b="1" kern="1200" dirty="0" smtClean="0">
              <a:solidFill>
                <a:srgbClr val="C00000"/>
              </a:solidFill>
            </a:rPr>
            <a:t>How are these parts connected or disconnected?</a:t>
          </a:r>
          <a:endParaRPr lang="en-US" sz="2800" b="1" i="0" kern="1200" dirty="0">
            <a:solidFill>
              <a:srgbClr val="C00000"/>
            </a:solidFill>
          </a:endParaRPr>
        </a:p>
      </dsp:txBody>
      <dsp:txXfrm>
        <a:off x="0" y="5410195"/>
        <a:ext cx="8839200" cy="1189601"/>
      </dsp:txXfrm>
    </dsp:sp>
    <dsp:sp modelId="{F36701E3-05B8-420A-8DEF-213573F0956A}">
      <dsp:nvSpPr>
        <dsp:cNvPr id="0" name=""/>
        <dsp:cNvSpPr/>
      </dsp:nvSpPr>
      <dsp:spPr>
        <a:xfrm rot="10800000">
          <a:off x="0" y="3733800"/>
          <a:ext cx="8839200" cy="1829607"/>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866900">
            <a:lnSpc>
              <a:spcPct val="90000"/>
            </a:lnSpc>
            <a:spcBef>
              <a:spcPct val="0"/>
            </a:spcBef>
            <a:spcAft>
              <a:spcPct val="35000"/>
            </a:spcAft>
          </a:pPr>
          <a:r>
            <a:rPr lang="en-US" sz="3200" b="1" kern="1200" dirty="0" smtClean="0">
              <a:solidFill>
                <a:schemeClr val="bg1"/>
              </a:solidFill>
            </a:rPr>
            <a:t>Similarities, Differences, Positive, Negative </a:t>
          </a:r>
          <a:endParaRPr lang="en-US" sz="3200" b="1" kern="1200" dirty="0">
            <a:solidFill>
              <a:schemeClr val="bg1"/>
            </a:solidFill>
          </a:endParaRPr>
        </a:p>
      </dsp:txBody>
      <dsp:txXfrm rot="10800000">
        <a:off x="0" y="3733800"/>
        <a:ext cx="8839200" cy="1188824"/>
      </dsp:txXfrm>
    </dsp:sp>
    <dsp:sp modelId="{A07E44F4-D7A6-4CF0-B49B-30A93B2E2DC9}">
      <dsp:nvSpPr>
        <dsp:cNvPr id="0" name=""/>
        <dsp:cNvSpPr/>
      </dsp:nvSpPr>
      <dsp:spPr>
        <a:xfrm rot="10800000">
          <a:off x="0" y="1828800"/>
          <a:ext cx="8839200" cy="1829607"/>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b="1" kern="1200" dirty="0" smtClean="0"/>
            <a:t>  </a:t>
          </a:r>
          <a:r>
            <a:rPr lang="en-US" sz="4000" b="1" kern="1200" dirty="0" smtClean="0">
              <a:solidFill>
                <a:srgbClr val="C00000"/>
              </a:solidFill>
            </a:rPr>
            <a:t>B</a:t>
          </a:r>
          <a:r>
            <a:rPr lang="en-US" sz="3600" b="1" kern="1200" dirty="0" smtClean="0">
              <a:solidFill>
                <a:srgbClr val="C00000"/>
              </a:solidFill>
            </a:rPr>
            <a:t>reaking Down Information Into Parts</a:t>
          </a:r>
          <a:endParaRPr lang="en-US" sz="3600" b="1" kern="1200" dirty="0">
            <a:solidFill>
              <a:srgbClr val="C00000"/>
            </a:solidFill>
          </a:endParaRPr>
        </a:p>
      </dsp:txBody>
      <dsp:txXfrm rot="-10800000">
        <a:off x="0" y="1828800"/>
        <a:ext cx="8839200" cy="642192"/>
      </dsp:txXfrm>
    </dsp:sp>
    <dsp:sp modelId="{90E09BE0-E4C7-4F10-8EDF-FBC41BB4C352}">
      <dsp:nvSpPr>
        <dsp:cNvPr id="0" name=""/>
        <dsp:cNvSpPr/>
      </dsp:nvSpPr>
      <dsp:spPr>
        <a:xfrm>
          <a:off x="4316" y="2456209"/>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kern="1200" dirty="0" smtClean="0"/>
            <a:t>Arrange</a:t>
          </a:r>
          <a:endParaRPr lang="en-US" sz="3300" b="1" kern="1200" dirty="0"/>
        </a:p>
      </dsp:txBody>
      <dsp:txXfrm>
        <a:off x="4316" y="2456209"/>
        <a:ext cx="2943522" cy="547052"/>
      </dsp:txXfrm>
    </dsp:sp>
    <dsp:sp modelId="{9097159C-F7BD-47B5-A1B4-5914186DBD0F}">
      <dsp:nvSpPr>
        <dsp:cNvPr id="0" name=""/>
        <dsp:cNvSpPr/>
      </dsp:nvSpPr>
      <dsp:spPr>
        <a:xfrm>
          <a:off x="2947838" y="2456209"/>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kern="1200" dirty="0" smtClean="0"/>
            <a:t>Contrast</a:t>
          </a:r>
          <a:endParaRPr lang="en-US" sz="3300" b="1" kern="1200" dirty="0"/>
        </a:p>
      </dsp:txBody>
      <dsp:txXfrm>
        <a:off x="2947838" y="2456209"/>
        <a:ext cx="2943522" cy="547052"/>
      </dsp:txXfrm>
    </dsp:sp>
    <dsp:sp modelId="{990F5636-9D02-4F98-B286-26FC7449B4AE}">
      <dsp:nvSpPr>
        <dsp:cNvPr id="0" name=""/>
        <dsp:cNvSpPr/>
      </dsp:nvSpPr>
      <dsp:spPr>
        <a:xfrm>
          <a:off x="5891361" y="2456209"/>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kern="1200" dirty="0" smtClean="0"/>
            <a:t>Classify</a:t>
          </a:r>
          <a:endParaRPr lang="en-US" sz="3300" b="1" kern="1200" dirty="0"/>
        </a:p>
      </dsp:txBody>
      <dsp:txXfrm>
        <a:off x="5891361" y="2456209"/>
        <a:ext cx="2943522" cy="547052"/>
      </dsp:txXfrm>
    </dsp:sp>
    <dsp:sp modelId="{C7187B53-E195-4BDC-968B-482900E5C90D}">
      <dsp:nvSpPr>
        <dsp:cNvPr id="0" name=""/>
        <dsp:cNvSpPr/>
      </dsp:nvSpPr>
      <dsp:spPr>
        <a:xfrm rot="10800000">
          <a:off x="0" y="2253"/>
          <a:ext cx="8839200" cy="1829607"/>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b="1" kern="1200" dirty="0" smtClean="0"/>
            <a:t>Analysis</a:t>
          </a:r>
          <a:endParaRPr lang="en-US" sz="4000" b="1" kern="1200" dirty="0"/>
        </a:p>
      </dsp:txBody>
      <dsp:txXfrm rot="-10800000">
        <a:off x="0" y="2253"/>
        <a:ext cx="8839200" cy="642192"/>
      </dsp:txXfrm>
    </dsp:sp>
    <dsp:sp modelId="{D3D5583B-D664-45F6-89D1-9E4CC388C8B8}">
      <dsp:nvSpPr>
        <dsp:cNvPr id="0" name=""/>
        <dsp:cNvSpPr/>
      </dsp:nvSpPr>
      <dsp:spPr>
        <a:xfrm>
          <a:off x="4316" y="644446"/>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i="0" kern="1200" dirty="0" smtClean="0"/>
            <a:t>Explain</a:t>
          </a:r>
          <a:endParaRPr lang="en-US" sz="3300" b="1" i="0" kern="1200" dirty="0"/>
        </a:p>
      </dsp:txBody>
      <dsp:txXfrm>
        <a:off x="4316" y="644446"/>
        <a:ext cx="2943522" cy="547052"/>
      </dsp:txXfrm>
    </dsp:sp>
    <dsp:sp modelId="{A9349F50-E984-40E6-83B0-B817B8115607}">
      <dsp:nvSpPr>
        <dsp:cNvPr id="0" name=""/>
        <dsp:cNvSpPr/>
      </dsp:nvSpPr>
      <dsp:spPr>
        <a:xfrm>
          <a:off x="2947838" y="644446"/>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kern="1200" dirty="0" smtClean="0"/>
            <a:t>Compare</a:t>
          </a:r>
          <a:endParaRPr lang="en-US" sz="3300" b="1" kern="1200" dirty="0"/>
        </a:p>
      </dsp:txBody>
      <dsp:txXfrm>
        <a:off x="2947838" y="644446"/>
        <a:ext cx="2943522" cy="547052"/>
      </dsp:txXfrm>
    </dsp:sp>
    <dsp:sp modelId="{7C8FC09C-5E65-4A79-A5DA-8900D8568822}">
      <dsp:nvSpPr>
        <dsp:cNvPr id="0" name=""/>
        <dsp:cNvSpPr/>
      </dsp:nvSpPr>
      <dsp:spPr>
        <a:xfrm>
          <a:off x="5891361" y="644446"/>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kern="1200" dirty="0" smtClean="0"/>
            <a:t>Separate</a:t>
          </a:r>
          <a:endParaRPr lang="en-US" sz="3300" b="1" kern="1200" dirty="0"/>
        </a:p>
      </dsp:txBody>
      <dsp:txXfrm>
        <a:off x="5891361" y="644446"/>
        <a:ext cx="2943522" cy="5470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801DC-DFFC-49E4-B134-1693B54730BE}">
      <dsp:nvSpPr>
        <dsp:cNvPr id="0" name=""/>
        <dsp:cNvSpPr/>
      </dsp:nvSpPr>
      <dsp:spPr>
        <a:xfrm>
          <a:off x="0" y="5437544"/>
          <a:ext cx="8839200" cy="118960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C00000"/>
              </a:solidFill>
            </a:rPr>
            <a:t>Questions to ask yourself:   </a:t>
          </a:r>
          <a:br>
            <a:rPr lang="en-US" sz="2800" b="1" kern="1200" dirty="0" smtClean="0">
              <a:solidFill>
                <a:srgbClr val="C00000"/>
              </a:solidFill>
            </a:rPr>
          </a:br>
          <a:r>
            <a:rPr lang="en-US" sz="2800" b="1" kern="1200" dirty="0" smtClean="0">
              <a:solidFill>
                <a:srgbClr val="C00000"/>
              </a:solidFill>
            </a:rPr>
            <a:t>Were the connections I’m making there before? </a:t>
          </a:r>
          <a:br>
            <a:rPr lang="en-US" sz="2800" b="1" kern="1200" dirty="0" smtClean="0">
              <a:solidFill>
                <a:srgbClr val="C00000"/>
              </a:solidFill>
            </a:rPr>
          </a:br>
          <a:r>
            <a:rPr lang="en-US" sz="2800" b="1" kern="1200" dirty="0" smtClean="0">
              <a:solidFill>
                <a:srgbClr val="C00000"/>
              </a:solidFill>
            </a:rPr>
            <a:t>What if?</a:t>
          </a:r>
        </a:p>
      </dsp:txBody>
      <dsp:txXfrm>
        <a:off x="0" y="5437544"/>
        <a:ext cx="8839200" cy="1189601"/>
      </dsp:txXfrm>
    </dsp:sp>
    <dsp:sp modelId="{F36701E3-05B8-420A-8DEF-213573F0956A}">
      <dsp:nvSpPr>
        <dsp:cNvPr id="0" name=""/>
        <dsp:cNvSpPr/>
      </dsp:nvSpPr>
      <dsp:spPr>
        <a:xfrm rot="10800000">
          <a:off x="0" y="3733800"/>
          <a:ext cx="8839200" cy="1829607"/>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866900">
            <a:lnSpc>
              <a:spcPct val="90000"/>
            </a:lnSpc>
            <a:spcBef>
              <a:spcPct val="0"/>
            </a:spcBef>
            <a:spcAft>
              <a:spcPct val="35000"/>
            </a:spcAft>
          </a:pPr>
          <a:r>
            <a:rPr lang="en-US" sz="3200" b="1" kern="1200" dirty="0" smtClean="0">
              <a:solidFill>
                <a:srgbClr val="C00000"/>
              </a:solidFill>
            </a:rPr>
            <a:t>Applying Prior Knowledge and skills to combine them into a pattern not clearly there before</a:t>
          </a:r>
          <a:endParaRPr lang="en-US" sz="3200" b="1" kern="1200" dirty="0">
            <a:solidFill>
              <a:srgbClr val="C00000"/>
            </a:solidFill>
          </a:endParaRPr>
        </a:p>
      </dsp:txBody>
      <dsp:txXfrm rot="10800000">
        <a:off x="0" y="3733800"/>
        <a:ext cx="8839200" cy="1188824"/>
      </dsp:txXfrm>
    </dsp:sp>
    <dsp:sp modelId="{A07E44F4-D7A6-4CF0-B49B-30A93B2E2DC9}">
      <dsp:nvSpPr>
        <dsp:cNvPr id="0" name=""/>
        <dsp:cNvSpPr/>
      </dsp:nvSpPr>
      <dsp:spPr>
        <a:xfrm rot="10800000">
          <a:off x="0" y="1828800"/>
          <a:ext cx="8839200" cy="1829607"/>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dirty="0" smtClean="0">
              <a:solidFill>
                <a:srgbClr val="C00000"/>
              </a:solidFill>
            </a:rPr>
            <a:t>Create a New Pattern</a:t>
          </a:r>
          <a:endParaRPr lang="en-US" sz="3600" b="1" kern="1200" dirty="0">
            <a:solidFill>
              <a:srgbClr val="C00000"/>
            </a:solidFill>
          </a:endParaRPr>
        </a:p>
      </dsp:txBody>
      <dsp:txXfrm rot="-10800000">
        <a:off x="0" y="1828800"/>
        <a:ext cx="8839200" cy="642192"/>
      </dsp:txXfrm>
    </dsp:sp>
    <dsp:sp modelId="{90E09BE0-E4C7-4F10-8EDF-FBC41BB4C352}">
      <dsp:nvSpPr>
        <dsp:cNvPr id="0" name=""/>
        <dsp:cNvSpPr/>
      </dsp:nvSpPr>
      <dsp:spPr>
        <a:xfrm>
          <a:off x="4316" y="2456209"/>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kern="1200" dirty="0" smtClean="0"/>
            <a:t>Create</a:t>
          </a:r>
          <a:endParaRPr lang="en-US" sz="3300" b="1" kern="1200" dirty="0"/>
        </a:p>
      </dsp:txBody>
      <dsp:txXfrm>
        <a:off x="4316" y="2456209"/>
        <a:ext cx="2943522" cy="547052"/>
      </dsp:txXfrm>
    </dsp:sp>
    <dsp:sp modelId="{9097159C-F7BD-47B5-A1B4-5914186DBD0F}">
      <dsp:nvSpPr>
        <dsp:cNvPr id="0" name=""/>
        <dsp:cNvSpPr/>
      </dsp:nvSpPr>
      <dsp:spPr>
        <a:xfrm>
          <a:off x="2947838" y="2456209"/>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kern="1200" dirty="0" smtClean="0"/>
            <a:t>Design</a:t>
          </a:r>
          <a:endParaRPr lang="en-US" sz="3300" b="1" kern="1200" dirty="0"/>
        </a:p>
      </dsp:txBody>
      <dsp:txXfrm>
        <a:off x="2947838" y="2456209"/>
        <a:ext cx="2943522" cy="547052"/>
      </dsp:txXfrm>
    </dsp:sp>
    <dsp:sp modelId="{990F5636-9D02-4F98-B286-26FC7449B4AE}">
      <dsp:nvSpPr>
        <dsp:cNvPr id="0" name=""/>
        <dsp:cNvSpPr/>
      </dsp:nvSpPr>
      <dsp:spPr>
        <a:xfrm>
          <a:off x="5891361" y="2456209"/>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kern="1200" dirty="0" smtClean="0"/>
            <a:t>Invent</a:t>
          </a:r>
          <a:endParaRPr lang="en-US" sz="3300" b="1" kern="1200" dirty="0"/>
        </a:p>
      </dsp:txBody>
      <dsp:txXfrm>
        <a:off x="5891361" y="2456209"/>
        <a:ext cx="2943522" cy="547052"/>
      </dsp:txXfrm>
    </dsp:sp>
    <dsp:sp modelId="{C7187B53-E195-4BDC-968B-482900E5C90D}">
      <dsp:nvSpPr>
        <dsp:cNvPr id="0" name=""/>
        <dsp:cNvSpPr/>
      </dsp:nvSpPr>
      <dsp:spPr>
        <a:xfrm rot="10800000">
          <a:off x="0" y="2253"/>
          <a:ext cx="8839200" cy="1829607"/>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C00000"/>
              </a:solidFill>
            </a:rPr>
            <a:t>Synthesis</a:t>
          </a:r>
          <a:endParaRPr lang="en-US" sz="4000" b="1" kern="1200" dirty="0">
            <a:solidFill>
              <a:srgbClr val="C00000"/>
            </a:solidFill>
          </a:endParaRPr>
        </a:p>
      </dsp:txBody>
      <dsp:txXfrm rot="-10800000">
        <a:off x="0" y="2253"/>
        <a:ext cx="8839200" cy="642192"/>
      </dsp:txXfrm>
    </dsp:sp>
    <dsp:sp modelId="{D3D5583B-D664-45F6-89D1-9E4CC388C8B8}">
      <dsp:nvSpPr>
        <dsp:cNvPr id="0" name=""/>
        <dsp:cNvSpPr/>
      </dsp:nvSpPr>
      <dsp:spPr>
        <a:xfrm>
          <a:off x="4316" y="644446"/>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i="0" kern="1200" dirty="0" smtClean="0"/>
            <a:t>Combine</a:t>
          </a:r>
          <a:endParaRPr lang="en-US" sz="3300" b="1" i="0" kern="1200" dirty="0"/>
        </a:p>
      </dsp:txBody>
      <dsp:txXfrm>
        <a:off x="4316" y="644446"/>
        <a:ext cx="2943522" cy="547052"/>
      </dsp:txXfrm>
    </dsp:sp>
    <dsp:sp modelId="{A9349F50-E984-40E6-83B0-B817B8115607}">
      <dsp:nvSpPr>
        <dsp:cNvPr id="0" name=""/>
        <dsp:cNvSpPr/>
      </dsp:nvSpPr>
      <dsp:spPr>
        <a:xfrm>
          <a:off x="2947838" y="644446"/>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kern="1200" dirty="0" smtClean="0"/>
            <a:t>Rearrange</a:t>
          </a:r>
          <a:endParaRPr lang="en-US" sz="3300" b="1" kern="1200" dirty="0"/>
        </a:p>
      </dsp:txBody>
      <dsp:txXfrm>
        <a:off x="2947838" y="644446"/>
        <a:ext cx="2943522" cy="547052"/>
      </dsp:txXfrm>
    </dsp:sp>
    <dsp:sp modelId="{7C8FC09C-5E65-4A79-A5DA-8900D8568822}">
      <dsp:nvSpPr>
        <dsp:cNvPr id="0" name=""/>
        <dsp:cNvSpPr/>
      </dsp:nvSpPr>
      <dsp:spPr>
        <a:xfrm>
          <a:off x="5891361" y="644446"/>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kern="1200" dirty="0" smtClean="0"/>
            <a:t>Substitute</a:t>
          </a:r>
          <a:endParaRPr lang="en-US" sz="3300" b="1" kern="1200" dirty="0"/>
        </a:p>
      </dsp:txBody>
      <dsp:txXfrm>
        <a:off x="5891361" y="644446"/>
        <a:ext cx="2943522" cy="5470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801DC-DFFC-49E4-B134-1693B54730BE}">
      <dsp:nvSpPr>
        <dsp:cNvPr id="0" name=""/>
        <dsp:cNvSpPr/>
      </dsp:nvSpPr>
      <dsp:spPr>
        <a:xfrm>
          <a:off x="0" y="5437544"/>
          <a:ext cx="8839200" cy="118960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C00000"/>
              </a:solidFill>
            </a:rPr>
            <a:t>Questions to ask yourself:   </a:t>
          </a:r>
          <a:br>
            <a:rPr lang="en-US" sz="2800" b="1" kern="1200" dirty="0" smtClean="0">
              <a:solidFill>
                <a:srgbClr val="C00000"/>
              </a:solidFill>
            </a:rPr>
          </a:br>
          <a:r>
            <a:rPr lang="en-US" sz="2800" b="1" kern="1200" dirty="0" smtClean="0">
              <a:solidFill>
                <a:srgbClr val="C00000"/>
              </a:solidFill>
            </a:rPr>
            <a:t>What kind of conclusions can be </a:t>
          </a:r>
          <a:br>
            <a:rPr lang="en-US" sz="2800" b="1" kern="1200" dirty="0" smtClean="0">
              <a:solidFill>
                <a:srgbClr val="C00000"/>
              </a:solidFill>
            </a:rPr>
          </a:br>
          <a:r>
            <a:rPr lang="en-US" sz="2800" b="1" kern="1200" dirty="0" smtClean="0">
              <a:solidFill>
                <a:srgbClr val="C00000"/>
              </a:solidFill>
            </a:rPr>
            <a:t>made based upon the evidence? </a:t>
          </a:r>
        </a:p>
      </dsp:txBody>
      <dsp:txXfrm>
        <a:off x="0" y="5437544"/>
        <a:ext cx="8839200" cy="1189601"/>
      </dsp:txXfrm>
    </dsp:sp>
    <dsp:sp modelId="{F36701E3-05B8-420A-8DEF-213573F0956A}">
      <dsp:nvSpPr>
        <dsp:cNvPr id="0" name=""/>
        <dsp:cNvSpPr/>
      </dsp:nvSpPr>
      <dsp:spPr>
        <a:xfrm rot="10800000">
          <a:off x="0" y="3733800"/>
          <a:ext cx="8839200" cy="1829607"/>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C00000"/>
              </a:solidFill>
            </a:rPr>
            <a:t>Judging or deciding according </a:t>
          </a:r>
          <a:br>
            <a:rPr lang="en-US" sz="3200" b="1" kern="1200" dirty="0" smtClean="0">
              <a:solidFill>
                <a:srgbClr val="C00000"/>
              </a:solidFill>
            </a:rPr>
          </a:br>
          <a:r>
            <a:rPr lang="en-US" sz="3200" b="1" kern="1200" dirty="0" smtClean="0">
              <a:solidFill>
                <a:srgbClr val="C00000"/>
              </a:solidFill>
            </a:rPr>
            <a:t>to some set of criteria.</a:t>
          </a:r>
          <a:endParaRPr lang="en-US" sz="3200" b="1" kern="1200" dirty="0">
            <a:solidFill>
              <a:srgbClr val="C00000"/>
            </a:solidFill>
          </a:endParaRPr>
        </a:p>
      </dsp:txBody>
      <dsp:txXfrm rot="10800000">
        <a:off x="0" y="3733800"/>
        <a:ext cx="8839200" cy="1188824"/>
      </dsp:txXfrm>
    </dsp:sp>
    <dsp:sp modelId="{A07E44F4-D7A6-4CF0-B49B-30A93B2E2DC9}">
      <dsp:nvSpPr>
        <dsp:cNvPr id="0" name=""/>
        <dsp:cNvSpPr/>
      </dsp:nvSpPr>
      <dsp:spPr>
        <a:xfrm rot="10800000">
          <a:off x="0" y="1828800"/>
          <a:ext cx="8839200" cy="1829607"/>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dirty="0" smtClean="0">
              <a:solidFill>
                <a:srgbClr val="C00000"/>
              </a:solidFill>
            </a:rPr>
            <a:t>Based Upon Evidence</a:t>
          </a:r>
          <a:endParaRPr lang="en-US" sz="3600" b="1" kern="1200" dirty="0">
            <a:solidFill>
              <a:srgbClr val="C00000"/>
            </a:solidFill>
          </a:endParaRPr>
        </a:p>
      </dsp:txBody>
      <dsp:txXfrm rot="-10800000">
        <a:off x="0" y="1828800"/>
        <a:ext cx="8839200" cy="642192"/>
      </dsp:txXfrm>
    </dsp:sp>
    <dsp:sp modelId="{90E09BE0-E4C7-4F10-8EDF-FBC41BB4C352}">
      <dsp:nvSpPr>
        <dsp:cNvPr id="0" name=""/>
        <dsp:cNvSpPr/>
      </dsp:nvSpPr>
      <dsp:spPr>
        <a:xfrm>
          <a:off x="4316" y="2456209"/>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kern="1200" dirty="0" smtClean="0"/>
            <a:t>Compare</a:t>
          </a:r>
          <a:endParaRPr lang="en-US" sz="3300" b="1" kern="1200" dirty="0"/>
        </a:p>
      </dsp:txBody>
      <dsp:txXfrm>
        <a:off x="4316" y="2456209"/>
        <a:ext cx="2943522" cy="547052"/>
      </dsp:txXfrm>
    </dsp:sp>
    <dsp:sp modelId="{9097159C-F7BD-47B5-A1B4-5914186DBD0F}">
      <dsp:nvSpPr>
        <dsp:cNvPr id="0" name=""/>
        <dsp:cNvSpPr/>
      </dsp:nvSpPr>
      <dsp:spPr>
        <a:xfrm>
          <a:off x="2947838" y="2456209"/>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kern="1200" dirty="0" smtClean="0"/>
            <a:t>Summarize</a:t>
          </a:r>
          <a:endParaRPr lang="en-US" sz="3300" b="1" kern="1200" dirty="0"/>
        </a:p>
      </dsp:txBody>
      <dsp:txXfrm>
        <a:off x="2947838" y="2456209"/>
        <a:ext cx="2943522" cy="547052"/>
      </dsp:txXfrm>
    </dsp:sp>
    <dsp:sp modelId="{990F5636-9D02-4F98-B286-26FC7449B4AE}">
      <dsp:nvSpPr>
        <dsp:cNvPr id="0" name=""/>
        <dsp:cNvSpPr/>
      </dsp:nvSpPr>
      <dsp:spPr>
        <a:xfrm>
          <a:off x="5891361" y="2456209"/>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kern="1200" dirty="0" smtClean="0"/>
            <a:t>Conclude</a:t>
          </a:r>
          <a:endParaRPr lang="en-US" sz="3300" b="1" kern="1200" dirty="0"/>
        </a:p>
      </dsp:txBody>
      <dsp:txXfrm>
        <a:off x="5891361" y="2456209"/>
        <a:ext cx="2943522" cy="547052"/>
      </dsp:txXfrm>
    </dsp:sp>
    <dsp:sp modelId="{C7187B53-E195-4BDC-968B-482900E5C90D}">
      <dsp:nvSpPr>
        <dsp:cNvPr id="0" name=""/>
        <dsp:cNvSpPr/>
      </dsp:nvSpPr>
      <dsp:spPr>
        <a:xfrm rot="10800000">
          <a:off x="0" y="2253"/>
          <a:ext cx="8839200" cy="1829607"/>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C00000"/>
              </a:solidFill>
            </a:rPr>
            <a:t>Evaluation</a:t>
          </a:r>
          <a:endParaRPr lang="en-US" sz="4000" b="1" kern="1200" dirty="0">
            <a:solidFill>
              <a:srgbClr val="C00000"/>
            </a:solidFill>
          </a:endParaRPr>
        </a:p>
      </dsp:txBody>
      <dsp:txXfrm rot="-10800000">
        <a:off x="0" y="2253"/>
        <a:ext cx="8839200" cy="642192"/>
      </dsp:txXfrm>
    </dsp:sp>
    <dsp:sp modelId="{D3D5583B-D664-45F6-89D1-9E4CC388C8B8}">
      <dsp:nvSpPr>
        <dsp:cNvPr id="0" name=""/>
        <dsp:cNvSpPr/>
      </dsp:nvSpPr>
      <dsp:spPr>
        <a:xfrm>
          <a:off x="4316" y="644446"/>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i="0" kern="1200" dirty="0" smtClean="0"/>
            <a:t>Assess</a:t>
          </a:r>
          <a:endParaRPr lang="en-US" sz="3300" b="1" i="0" kern="1200" dirty="0"/>
        </a:p>
      </dsp:txBody>
      <dsp:txXfrm>
        <a:off x="4316" y="644446"/>
        <a:ext cx="2943522" cy="547052"/>
      </dsp:txXfrm>
    </dsp:sp>
    <dsp:sp modelId="{A9349F50-E984-40E6-83B0-B817B8115607}">
      <dsp:nvSpPr>
        <dsp:cNvPr id="0" name=""/>
        <dsp:cNvSpPr/>
      </dsp:nvSpPr>
      <dsp:spPr>
        <a:xfrm>
          <a:off x="2947838" y="644446"/>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kern="1200" dirty="0" smtClean="0"/>
            <a:t>Decide</a:t>
          </a:r>
          <a:endParaRPr lang="en-US" sz="3300" b="1" kern="1200" dirty="0"/>
        </a:p>
      </dsp:txBody>
      <dsp:txXfrm>
        <a:off x="2947838" y="644446"/>
        <a:ext cx="2943522" cy="547052"/>
      </dsp:txXfrm>
    </dsp:sp>
    <dsp:sp modelId="{7C8FC09C-5E65-4A79-A5DA-8900D8568822}">
      <dsp:nvSpPr>
        <dsp:cNvPr id="0" name=""/>
        <dsp:cNvSpPr/>
      </dsp:nvSpPr>
      <dsp:spPr>
        <a:xfrm>
          <a:off x="5891361" y="644446"/>
          <a:ext cx="2943522" cy="547052"/>
        </a:xfrm>
        <a:prstGeom prst="rect">
          <a:avLst/>
        </a:prstGeom>
        <a:solidFill>
          <a:schemeClr val="accent1">
            <a:alpha val="90000"/>
            <a:tint val="40000"/>
            <a:hueOff val="0"/>
            <a:satOff val="0"/>
            <a:lumOff val="0"/>
            <a:alphaOff val="0"/>
          </a:schemeClr>
        </a:solidFill>
        <a:ln w="381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n-US" sz="3300" b="1" kern="1200" dirty="0" smtClean="0"/>
            <a:t>Select</a:t>
          </a:r>
          <a:endParaRPr lang="en-US" sz="3300" b="1" kern="1200" dirty="0"/>
        </a:p>
      </dsp:txBody>
      <dsp:txXfrm>
        <a:off x="5891361" y="644446"/>
        <a:ext cx="2943522" cy="5470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D878DC-D47B-4884-B488-1DB3C6D4007F}" type="datetimeFigureOut">
              <a:rPr lang="en-US" smtClean="0"/>
              <a:pPr/>
              <a:t>9/18/2015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697775-2856-4C0A-9FC0-6ABE0AAC81B4}" type="slidenum">
              <a:rPr lang="en-US" smtClean="0"/>
              <a:pPr/>
              <a:t>‹#›</a:t>
            </a:fld>
            <a:endParaRPr lang="en-US"/>
          </a:p>
        </p:txBody>
      </p:sp>
    </p:spTree>
    <p:extLst>
      <p:ext uri="{BB962C8B-B14F-4D97-AF65-F5344CB8AC3E}">
        <p14:creationId xmlns:p14="http://schemas.microsoft.com/office/powerpoint/2010/main" val="3062251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697775-2856-4C0A-9FC0-6ABE0AAC81B4}"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697775-2856-4C0A-9FC0-6ABE0AAC81B4}"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697775-2856-4C0A-9FC0-6ABE0AAC81B4}"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BCD41235-9A10-4B7A-BE8A-FF683E218ADA}" type="datetimeFigureOut">
              <a:rPr lang="en-US" smtClean="0"/>
              <a:pPr/>
              <a:t>9/18/2015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AAA0773E-D27B-400D-9081-4800DFDDEEF9}"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CD41235-9A10-4B7A-BE8A-FF683E218ADA}" type="datetimeFigureOut">
              <a:rPr lang="en-US" smtClean="0"/>
              <a:pPr/>
              <a:t>9/18/2015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AA0773E-D27B-400D-9081-4800DFDDEEF9}"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CD41235-9A10-4B7A-BE8A-FF683E218ADA}" type="datetimeFigureOut">
              <a:rPr lang="en-US" smtClean="0"/>
              <a:pPr/>
              <a:t>9/18/2015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AA0773E-D27B-400D-9081-4800DFDDEEF9}"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CD41235-9A10-4B7A-BE8A-FF683E218ADA}" type="datetimeFigureOut">
              <a:rPr lang="en-US" smtClean="0"/>
              <a:pPr/>
              <a:t>9/18/2015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AA0773E-D27B-400D-9081-4800DFDDEEF9}"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CD41235-9A10-4B7A-BE8A-FF683E218ADA}" type="datetimeFigureOut">
              <a:rPr lang="en-US" smtClean="0"/>
              <a:pPr/>
              <a:t>9/18/2015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AA0773E-D27B-400D-9081-4800DFDDEEF9}"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CD41235-9A10-4B7A-BE8A-FF683E218ADA}" type="datetimeFigureOut">
              <a:rPr lang="en-US" smtClean="0"/>
              <a:pPr/>
              <a:t>9/18/2015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AA0773E-D27B-400D-9081-4800DFDDEEF9}"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CD41235-9A10-4B7A-BE8A-FF683E218ADA}" type="datetimeFigureOut">
              <a:rPr lang="en-US" smtClean="0"/>
              <a:pPr/>
              <a:t>9/18/2015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AA0773E-D27B-400D-9081-4800DFDDEEF9}"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CD41235-9A10-4B7A-BE8A-FF683E218ADA}" type="datetimeFigureOut">
              <a:rPr lang="en-US" smtClean="0"/>
              <a:pPr/>
              <a:t>9/18/2015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AA0773E-D27B-400D-9081-4800DFDDEEF9}"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CD41235-9A10-4B7A-BE8A-FF683E218ADA}" type="datetimeFigureOut">
              <a:rPr lang="en-US" smtClean="0"/>
              <a:pPr/>
              <a:t>9/18/2015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AA0773E-D27B-400D-9081-4800DFDDEEF9}"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CD41235-9A10-4B7A-BE8A-FF683E218ADA}" type="datetimeFigureOut">
              <a:rPr lang="en-US" smtClean="0"/>
              <a:pPr/>
              <a:t>9/18/2015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AA0773E-D27B-400D-9081-4800DFDDEEF9}"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BCD41235-9A10-4B7A-BE8A-FF683E218ADA}" type="datetimeFigureOut">
              <a:rPr lang="en-US" smtClean="0"/>
              <a:pPr/>
              <a:t>9/18/2015</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AAA0773E-D27B-400D-9081-4800DFDDEEF9}" type="slidenum">
              <a:rPr lang="en-US" smtClean="0"/>
              <a:pPr/>
              <a:t>‹#›</a:t>
            </a:fld>
            <a:endParaRPr lang="en-US"/>
          </a:p>
        </p:txBody>
      </p:sp>
    </p:spTree>
  </p:cSld>
  <p:clrMapOvr>
    <a:masterClrMapping/>
  </p:clrMapOvr>
  <p:transition>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CD41235-9A10-4B7A-BE8A-FF683E218ADA}" type="datetimeFigureOut">
              <a:rPr lang="en-US" smtClean="0"/>
              <a:pPr/>
              <a:t>9/18/2015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AAA0773E-D27B-400D-9081-4800DFDDEEF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p:random/>
  </p:transition>
  <p:timing>
    <p:tnLst>
      <p:par>
        <p:cTn id="1" dur="indefinite" restart="never" nodeType="tmRoot"/>
      </p:par>
    </p:tnLst>
  </p:timing>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399" y="46892"/>
            <a:ext cx="7116627"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Understanding &amp; Using</a:t>
            </a:r>
          </a:p>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Bloom’s Taxonomy</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TextBox 2"/>
          <p:cNvSpPr txBox="1"/>
          <p:nvPr/>
        </p:nvSpPr>
        <p:spPr>
          <a:xfrm>
            <a:off x="1081812" y="4174067"/>
            <a:ext cx="6781800" cy="954107"/>
          </a:xfrm>
          <a:prstGeom prst="rect">
            <a:avLst/>
          </a:prstGeom>
          <a:noFill/>
        </p:spPr>
        <p:txBody>
          <a:bodyPr wrap="square" rtlCol="0">
            <a:spAutoFit/>
          </a:bodyPr>
          <a:lstStyle/>
          <a:p>
            <a:pPr algn="ctr"/>
            <a:r>
              <a:rPr lang="en-US" sz="2800" b="1" dirty="0" smtClean="0"/>
              <a:t>Questioning, Critical Thinking, and Creating in High School and Beyond</a:t>
            </a:r>
            <a:endParaRPr lang="en-US" sz="2800" b="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1600200"/>
            <a:ext cx="5791200" cy="2573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9862" y="6451613"/>
            <a:ext cx="3810000" cy="400110"/>
          </a:xfrm>
          <a:prstGeom prst="rect">
            <a:avLst/>
          </a:prstGeom>
          <a:noFill/>
        </p:spPr>
        <p:txBody>
          <a:bodyPr wrap="square" rtlCol="0">
            <a:spAutoFit/>
          </a:bodyPr>
          <a:lstStyle/>
          <a:p>
            <a:pPr algn="r"/>
            <a:r>
              <a:rPr lang="en-US" sz="2000" b="1" dirty="0" smtClean="0"/>
              <a:t>Mr. Ott @ BETA 2013-14</a:t>
            </a:r>
            <a:endParaRPr lang="en-US" sz="2000" b="1" dirty="0"/>
          </a:p>
        </p:txBody>
      </p:sp>
      <p:sp>
        <p:nvSpPr>
          <p:cNvPr id="5" name="TextBox 4"/>
          <p:cNvSpPr txBox="1"/>
          <p:nvPr/>
        </p:nvSpPr>
        <p:spPr>
          <a:xfrm>
            <a:off x="421345" y="5128174"/>
            <a:ext cx="8102731" cy="1323439"/>
          </a:xfrm>
          <a:prstGeom prst="rect">
            <a:avLst/>
          </a:prstGeom>
          <a:noFill/>
        </p:spPr>
        <p:txBody>
          <a:bodyPr wrap="none" rtlCol="0">
            <a:spAutoFit/>
          </a:bodyPr>
          <a:lstStyle/>
          <a:p>
            <a:r>
              <a:rPr lang="en-US" sz="2000" b="1" dirty="0" smtClean="0">
                <a:solidFill>
                  <a:schemeClr val="tx2">
                    <a:lumMod val="90000"/>
                  </a:schemeClr>
                </a:solidFill>
              </a:rPr>
              <a:t>AIM: </a:t>
            </a:r>
            <a:r>
              <a:rPr lang="en-US" sz="2000" b="1" dirty="0" smtClean="0">
                <a:solidFill>
                  <a:srgbClr val="FFFF00"/>
                </a:solidFill>
              </a:rPr>
              <a:t>How do you use Bloom’s Taxonomy to assist you in developing and</a:t>
            </a:r>
            <a:br>
              <a:rPr lang="en-US" sz="2000" b="1" dirty="0" smtClean="0">
                <a:solidFill>
                  <a:srgbClr val="FFFF00"/>
                </a:solidFill>
              </a:rPr>
            </a:br>
            <a:r>
              <a:rPr lang="en-US" sz="2000" b="1" dirty="0" smtClean="0">
                <a:solidFill>
                  <a:srgbClr val="FFFF00"/>
                </a:solidFill>
              </a:rPr>
              <a:t>retaining higher-level thinking needed for High School and beyond?</a:t>
            </a:r>
          </a:p>
          <a:p>
            <a:endParaRPr lang="en-US" sz="2000" b="1" dirty="0">
              <a:solidFill>
                <a:srgbClr val="FFFF00"/>
              </a:solidFill>
            </a:endParaRPr>
          </a:p>
          <a:p>
            <a:r>
              <a:rPr lang="en-US" sz="2000" b="1" dirty="0" smtClean="0">
                <a:solidFill>
                  <a:schemeClr val="tx2">
                    <a:lumMod val="90000"/>
                  </a:schemeClr>
                </a:solidFill>
              </a:rPr>
              <a:t>Do Now: </a:t>
            </a:r>
            <a:r>
              <a:rPr lang="en-US" sz="2000" b="1" dirty="0" smtClean="0">
                <a:solidFill>
                  <a:srgbClr val="FFFF00"/>
                </a:solidFill>
              </a:rPr>
              <a:t>In your notebooks, define</a:t>
            </a:r>
            <a:r>
              <a:rPr lang="en-US" sz="2000" b="1" dirty="0">
                <a:solidFill>
                  <a:srgbClr val="FFFF00"/>
                </a:solidFill>
              </a:rPr>
              <a:t>;</a:t>
            </a:r>
            <a:r>
              <a:rPr lang="en-US" sz="2000" b="1" dirty="0" smtClean="0">
                <a:solidFill>
                  <a:srgbClr val="FFFF00"/>
                </a:solidFill>
              </a:rPr>
              <a:t> higher-level thinking</a:t>
            </a:r>
            <a:endParaRPr lang="en-US" sz="2000" b="1" dirty="0">
              <a:solidFill>
                <a:srgbClr val="FFFF00"/>
              </a:solidFill>
            </a:endParaRPr>
          </a:p>
        </p:txBody>
      </p:sp>
    </p:spTree>
    <p:extLst>
      <p:ext uri="{BB962C8B-B14F-4D97-AF65-F5344CB8AC3E}">
        <p14:creationId xmlns:p14="http://schemas.microsoft.com/office/powerpoint/2010/main" val="550274671"/>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0" y="1466507"/>
            <a:ext cx="5181600" cy="2308324"/>
          </a:xfrm>
          <a:prstGeom prst="rect">
            <a:avLst/>
          </a:prstGeom>
        </p:spPr>
        <p:txBody>
          <a:bodyPr wrap="square">
            <a:spAutoFit/>
          </a:bodyPr>
          <a:lstStyle/>
          <a:p>
            <a:r>
              <a:rPr lang="en-US" sz="3600" dirty="0">
                <a:solidFill>
                  <a:srgbClr val="FF0000"/>
                </a:solidFill>
              </a:rPr>
              <a:t>Comprehension: </a:t>
            </a:r>
            <a:r>
              <a:rPr lang="en-US" sz="3600" dirty="0"/>
              <a:t>grasping or understanding the meaning of</a:t>
            </a:r>
          </a:p>
          <a:p>
            <a:r>
              <a:rPr lang="en-US" sz="3600" dirty="0"/>
              <a:t>informational materials.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28" y="1219200"/>
            <a:ext cx="3461326" cy="2884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6925859"/>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664023016"/>
              </p:ext>
            </p:extLst>
          </p:nvPr>
        </p:nvGraphicFramePr>
        <p:xfrm>
          <a:off x="152400" y="152400"/>
          <a:ext cx="88392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7680045"/>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85" y="3335943"/>
            <a:ext cx="9144000" cy="3139321"/>
          </a:xfrm>
          <a:prstGeom prst="rect">
            <a:avLst/>
          </a:prstGeom>
        </p:spPr>
        <p:txBody>
          <a:bodyPr wrap="square">
            <a:spAutoFit/>
          </a:bodyPr>
          <a:lstStyle/>
          <a:p>
            <a:r>
              <a:rPr lang="en-US" dirty="0"/>
              <a:t>The young prince had the </a:t>
            </a:r>
            <a:r>
              <a:rPr lang="en-US" dirty="0" smtClean="0"/>
              <a:t> best  </a:t>
            </a:r>
            <a:r>
              <a:rPr lang="en-US" dirty="0"/>
              <a:t>possible  background  for </a:t>
            </a:r>
            <a:r>
              <a:rPr lang="en-US" dirty="0" smtClean="0"/>
              <a:t> someone </a:t>
            </a:r>
            <a:r>
              <a:rPr lang="en-US" dirty="0"/>
              <a:t>with great ambitions. </a:t>
            </a:r>
            <a:r>
              <a:rPr lang="en-US" dirty="0" smtClean="0"/>
              <a:t> King  </a:t>
            </a:r>
            <a:r>
              <a:rPr lang="en-US" dirty="0"/>
              <a:t>Philip  II  was  an  </a:t>
            </a:r>
            <a:r>
              <a:rPr lang="en-US" dirty="0" smtClean="0"/>
              <a:t>aggressive </a:t>
            </a:r>
            <a:r>
              <a:rPr lang="en-US" dirty="0"/>
              <a:t>leader who set an example for his son by conquering neighboring </a:t>
            </a:r>
            <a:r>
              <a:rPr lang="en-US" dirty="0" smtClean="0"/>
              <a:t> lands </a:t>
            </a:r>
            <a:r>
              <a:rPr lang="en-US" dirty="0"/>
              <a:t>when Alexander was just an infant. Alexander spent much of </a:t>
            </a:r>
            <a:r>
              <a:rPr lang="en-US" dirty="0" smtClean="0"/>
              <a:t>his childhood  </a:t>
            </a:r>
            <a:r>
              <a:rPr lang="en-US" dirty="0"/>
              <a:t>among  the  soldiers  of  his  father’s  army.  Philip  was  also  a </a:t>
            </a:r>
            <a:r>
              <a:rPr lang="en-US" dirty="0" smtClean="0"/>
              <a:t>great </a:t>
            </a:r>
            <a:r>
              <a:rPr lang="en-US" dirty="0"/>
              <a:t>diplomat. He married seven times, and each new marriage made </a:t>
            </a:r>
            <a:r>
              <a:rPr lang="en-US" dirty="0" smtClean="0"/>
              <a:t>a new </a:t>
            </a:r>
            <a:r>
              <a:rPr lang="en-US" dirty="0"/>
              <a:t>alliance with his neighbors. </a:t>
            </a:r>
            <a:endParaRPr lang="en-US" dirty="0" smtClean="0"/>
          </a:p>
          <a:p>
            <a:endParaRPr lang="en-US" dirty="0"/>
          </a:p>
          <a:p>
            <a:r>
              <a:rPr lang="en-US" dirty="0" smtClean="0"/>
              <a:t>Another </a:t>
            </a:r>
            <a:r>
              <a:rPr lang="en-US" dirty="0"/>
              <a:t>important influence on the young prince was his teacher </a:t>
            </a:r>
            <a:r>
              <a:rPr lang="en-US" dirty="0" smtClean="0"/>
              <a:t> Aristotle </a:t>
            </a:r>
            <a:r>
              <a:rPr lang="en-US" dirty="0"/>
              <a:t>(384–322 </a:t>
            </a:r>
            <a:r>
              <a:rPr lang="en-US" dirty="0" err="1"/>
              <a:t>b.c.e</a:t>
            </a:r>
            <a:r>
              <a:rPr lang="en-US" dirty="0"/>
              <a:t>.), one of the greatest Greek philosophers ever </a:t>
            </a:r>
            <a:r>
              <a:rPr lang="en-US" dirty="0" smtClean="0"/>
              <a:t> to </a:t>
            </a:r>
            <a:r>
              <a:rPr lang="en-US" dirty="0"/>
              <a:t>have lived. Aristotle, who wrote or </a:t>
            </a:r>
            <a:r>
              <a:rPr lang="en-US" dirty="0" smtClean="0"/>
              <a:t>edited </a:t>
            </a:r>
            <a:r>
              <a:rPr lang="en-US" dirty="0"/>
              <a:t>several hundred books, </a:t>
            </a:r>
            <a:r>
              <a:rPr lang="en-US" dirty="0" smtClean="0"/>
              <a:t>taught </a:t>
            </a:r>
            <a:r>
              <a:rPr lang="en-US" dirty="0"/>
              <a:t>the young prince geography, botany (the study of plants), </a:t>
            </a:r>
            <a:r>
              <a:rPr lang="en-US" dirty="0" smtClean="0"/>
              <a:t>zoology  </a:t>
            </a:r>
            <a:r>
              <a:rPr lang="en-US" dirty="0"/>
              <a:t>(the  study  of  animals),  logic  (the  study  of  the  rules  and  tests  of </a:t>
            </a:r>
          </a:p>
          <a:p>
            <a:r>
              <a:rPr lang="en-US" dirty="0"/>
              <a:t>sound reasoning), and many other subjects.</a:t>
            </a:r>
          </a:p>
        </p:txBody>
      </p:sp>
      <p:sp>
        <p:nvSpPr>
          <p:cNvPr id="8" name="Rectangle 7"/>
          <p:cNvSpPr/>
          <p:nvPr/>
        </p:nvSpPr>
        <p:spPr>
          <a:xfrm>
            <a:off x="1981200" y="6491114"/>
            <a:ext cx="5715000" cy="261610"/>
          </a:xfrm>
          <a:prstGeom prst="rect">
            <a:avLst/>
          </a:prstGeom>
        </p:spPr>
        <p:txBody>
          <a:bodyPr wrap="square">
            <a:spAutoFit/>
          </a:bodyPr>
          <a:lstStyle/>
          <a:p>
            <a:r>
              <a:rPr lang="en-US" sz="1100" b="1" dirty="0"/>
              <a:t>Source: Great Empires of the Past: Empire of Alexander the Great</a:t>
            </a:r>
            <a:r>
              <a:rPr lang="en-US" sz="1100" b="1" dirty="0" smtClean="0"/>
              <a:t>, Skelton </a:t>
            </a:r>
            <a:r>
              <a:rPr lang="en-US" sz="1100" b="1" dirty="0"/>
              <a:t>&amp; Dell, 2009. </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199" y="267382"/>
            <a:ext cx="5389685" cy="29271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5" name="Line Callout 1 14"/>
          <p:cNvSpPr/>
          <p:nvPr/>
        </p:nvSpPr>
        <p:spPr>
          <a:xfrm>
            <a:off x="7543800" y="304800"/>
            <a:ext cx="1447800" cy="533400"/>
          </a:xfrm>
          <a:prstGeom prst="borderCallout1">
            <a:avLst>
              <a:gd name="adj1" fmla="val 113255"/>
              <a:gd name="adj2" fmla="val 54010"/>
              <a:gd name="adj3" fmla="val 538874"/>
              <a:gd name="adj4" fmla="val -137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Explain?</a:t>
            </a:r>
            <a:endParaRPr lang="en-US" sz="2400" b="1" dirty="0"/>
          </a:p>
        </p:txBody>
      </p:sp>
      <p:sp>
        <p:nvSpPr>
          <p:cNvPr id="16" name="Line Callout 1 15"/>
          <p:cNvSpPr/>
          <p:nvPr/>
        </p:nvSpPr>
        <p:spPr>
          <a:xfrm>
            <a:off x="152400" y="304800"/>
            <a:ext cx="1735016" cy="533400"/>
          </a:xfrm>
          <a:prstGeom prst="borderCallout1">
            <a:avLst>
              <a:gd name="adj1" fmla="val 113255"/>
              <a:gd name="adj2" fmla="val 54010"/>
              <a:gd name="adj3" fmla="val 879533"/>
              <a:gd name="adj4" fmla="val 1052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Interpret?</a:t>
            </a:r>
            <a:endParaRPr lang="en-US" sz="2400" b="1" dirty="0"/>
          </a:p>
        </p:txBody>
      </p:sp>
    </p:spTree>
    <p:extLst>
      <p:ext uri="{BB962C8B-B14F-4D97-AF65-F5344CB8AC3E}">
        <p14:creationId xmlns:p14="http://schemas.microsoft.com/office/powerpoint/2010/main" val="503124071"/>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99" y="2755612"/>
            <a:ext cx="1595309" cy="584775"/>
          </a:xfrm>
          <a:prstGeom prst="rect">
            <a:avLst/>
          </a:prstGeom>
          <a:noFill/>
        </p:spPr>
        <p:txBody>
          <a:bodyPr wrap="none" rtlCol="0">
            <a:spAutoFit/>
          </a:bodyPr>
          <a:lstStyle/>
          <a:p>
            <a:r>
              <a:rPr lang="en-US" sz="3200" dirty="0" smtClean="0"/>
              <a:t>Activity:</a:t>
            </a:r>
            <a:endParaRPr lang="en-US" sz="3200" dirty="0"/>
          </a:p>
        </p:txBody>
      </p:sp>
      <p:sp>
        <p:nvSpPr>
          <p:cNvPr id="3" name="TextBox 2"/>
          <p:cNvSpPr txBox="1"/>
          <p:nvPr/>
        </p:nvSpPr>
        <p:spPr>
          <a:xfrm>
            <a:off x="1981200" y="3095490"/>
            <a:ext cx="6019800" cy="181588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dirty="0" smtClean="0">
                <a:ln>
                  <a:solidFill>
                    <a:schemeClr val="tx1"/>
                  </a:solidFill>
                </a:ln>
              </a:rPr>
              <a:t>In your groups Identify the important comprehension aspects of your document(s) by utilizing the strategies previously discussed.</a:t>
            </a:r>
          </a:p>
        </p:txBody>
      </p:sp>
      <p:sp>
        <p:nvSpPr>
          <p:cNvPr id="4" name="Rectangle 3"/>
          <p:cNvSpPr/>
          <p:nvPr/>
        </p:nvSpPr>
        <p:spPr>
          <a:xfrm>
            <a:off x="1625526" y="679249"/>
            <a:ext cx="589296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Comprehension</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60923858"/>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114800"/>
            <a:ext cx="7848600" cy="1754326"/>
          </a:xfrm>
          <a:prstGeom prst="rect">
            <a:avLst/>
          </a:prstGeom>
        </p:spPr>
        <p:txBody>
          <a:bodyPr wrap="square">
            <a:spAutoFit/>
          </a:bodyPr>
          <a:lstStyle/>
          <a:p>
            <a:r>
              <a:rPr lang="en-US" sz="3600" dirty="0">
                <a:solidFill>
                  <a:srgbClr val="FF0000"/>
                </a:solidFill>
              </a:rPr>
              <a:t>Application: </a:t>
            </a:r>
            <a:r>
              <a:rPr lang="en-US" sz="3600" dirty="0"/>
              <a:t>applying previously learned information (or </a:t>
            </a:r>
            <a:r>
              <a:rPr lang="en-US" sz="3600" dirty="0" smtClean="0"/>
              <a:t>knowledge</a:t>
            </a:r>
            <a:r>
              <a:rPr lang="en-US" sz="3600" dirty="0"/>
              <a:t>) to new and unfamiliar situations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685800"/>
            <a:ext cx="3461326" cy="2884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4536346"/>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102492569"/>
              </p:ext>
            </p:extLst>
          </p:nvPr>
        </p:nvGraphicFramePr>
        <p:xfrm>
          <a:off x="152400" y="152400"/>
          <a:ext cx="88392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5431724"/>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908" y="350900"/>
            <a:ext cx="4572000" cy="5632311"/>
          </a:xfrm>
          <a:prstGeom prst="rect">
            <a:avLst/>
          </a:prstGeom>
        </p:spPr>
        <p:txBody>
          <a:bodyPr>
            <a:spAutoFit/>
          </a:bodyPr>
          <a:lstStyle/>
          <a:p>
            <a:r>
              <a:rPr lang="en-US" sz="2000" dirty="0"/>
              <a:t>Alexander was born the sixth of </a:t>
            </a:r>
            <a:r>
              <a:rPr lang="en-US" sz="2000" dirty="0" err="1"/>
              <a:t>Hecatombaeon</a:t>
            </a:r>
            <a:r>
              <a:rPr lang="en-US" sz="2000" dirty="0"/>
              <a:t>, which month the Macedonians call </a:t>
            </a:r>
            <a:r>
              <a:rPr lang="en-US" sz="2000" dirty="0" err="1"/>
              <a:t>Lous</a:t>
            </a:r>
            <a:r>
              <a:rPr lang="en-US" sz="2000" dirty="0"/>
              <a:t>, the same day that the temple of Diana at Ephesus was burnt; which </a:t>
            </a:r>
            <a:r>
              <a:rPr lang="en-US" sz="2000" dirty="0" err="1"/>
              <a:t>Hegesias</a:t>
            </a:r>
            <a:r>
              <a:rPr lang="en-US" sz="2000" dirty="0"/>
              <a:t> of Magnesia makes the occasion of a conceit, frigid enough to have stopped the conflagration. The temple, he says, took fire and was burnt while its mistress was absent, assisting at the birth of Alexander. And all the Eastern soothsayers who happened to be then at Ephesus, looking upon the ruin of this temple to be the forerunner of some other calamity, ran about the town, beating their faces, and crying that this day had brought forth something that would prove fatal and destructive to all Asia. </a:t>
            </a:r>
          </a:p>
        </p:txBody>
      </p:sp>
      <p:sp>
        <p:nvSpPr>
          <p:cNvPr id="3" name="Rectangle 2"/>
          <p:cNvSpPr/>
          <p:nvPr/>
        </p:nvSpPr>
        <p:spPr>
          <a:xfrm>
            <a:off x="257908" y="6395561"/>
            <a:ext cx="4572000" cy="338554"/>
          </a:xfrm>
          <a:prstGeom prst="rect">
            <a:avLst/>
          </a:prstGeom>
        </p:spPr>
        <p:txBody>
          <a:bodyPr>
            <a:spAutoFit/>
          </a:bodyPr>
          <a:lstStyle/>
          <a:p>
            <a:r>
              <a:rPr lang="en-US" sz="1600" b="1" dirty="0" smtClean="0">
                <a:latin typeface="Times New Roman" pitchFamily="18" charset="0"/>
                <a:cs typeface="Times New Roman" pitchFamily="18" charset="0"/>
              </a:rPr>
              <a:t>Source:  Alexander,  Plutarch, (75CE)</a:t>
            </a:r>
            <a:endParaRPr lang="en-US" sz="1600" b="1"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04020"/>
            <a:ext cx="3920769" cy="2790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5" name="Line Callout 1 4"/>
          <p:cNvSpPr/>
          <p:nvPr/>
        </p:nvSpPr>
        <p:spPr>
          <a:xfrm>
            <a:off x="4038600" y="5562600"/>
            <a:ext cx="1828800" cy="533400"/>
          </a:xfrm>
          <a:prstGeom prst="borderCallout1">
            <a:avLst>
              <a:gd name="adj1" fmla="val 45123"/>
              <a:gd name="adj2" fmla="val -10767"/>
              <a:gd name="adj3" fmla="val 20192"/>
              <a:gd name="adj4" fmla="val -1251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Examine?</a:t>
            </a:r>
            <a:endParaRPr lang="en-US" sz="2400" b="1" dirty="0"/>
          </a:p>
        </p:txBody>
      </p:sp>
      <p:sp>
        <p:nvSpPr>
          <p:cNvPr id="6" name="Line Callout 1 5"/>
          <p:cNvSpPr/>
          <p:nvPr/>
        </p:nvSpPr>
        <p:spPr>
          <a:xfrm>
            <a:off x="6822830" y="4267200"/>
            <a:ext cx="1447800" cy="533400"/>
          </a:xfrm>
          <a:prstGeom prst="borderCallout1">
            <a:avLst>
              <a:gd name="adj1" fmla="val 25343"/>
              <a:gd name="adj2" fmla="val -23723"/>
              <a:gd name="adj3" fmla="val -219369"/>
              <a:gd name="adj4" fmla="val -1490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Explain?</a:t>
            </a:r>
            <a:endParaRPr lang="en-US" sz="2400" b="1" dirty="0"/>
          </a:p>
        </p:txBody>
      </p:sp>
    </p:spTree>
    <p:extLst>
      <p:ext uri="{BB962C8B-B14F-4D97-AF65-F5344CB8AC3E}">
        <p14:creationId xmlns:p14="http://schemas.microsoft.com/office/powerpoint/2010/main" val="1362790815"/>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99" y="2755612"/>
            <a:ext cx="1595309" cy="584775"/>
          </a:xfrm>
          <a:prstGeom prst="rect">
            <a:avLst/>
          </a:prstGeom>
          <a:noFill/>
        </p:spPr>
        <p:txBody>
          <a:bodyPr wrap="none" rtlCol="0">
            <a:spAutoFit/>
          </a:bodyPr>
          <a:lstStyle/>
          <a:p>
            <a:r>
              <a:rPr lang="en-US" sz="3200" dirty="0" smtClean="0"/>
              <a:t>Activity:</a:t>
            </a:r>
            <a:endParaRPr lang="en-US" sz="3200" dirty="0"/>
          </a:p>
        </p:txBody>
      </p:sp>
      <p:sp>
        <p:nvSpPr>
          <p:cNvPr id="3" name="TextBox 2"/>
          <p:cNvSpPr txBox="1"/>
          <p:nvPr/>
        </p:nvSpPr>
        <p:spPr>
          <a:xfrm>
            <a:off x="1981200" y="3095490"/>
            <a:ext cx="6019800" cy="181588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dirty="0" smtClean="0">
                <a:ln>
                  <a:solidFill>
                    <a:schemeClr val="tx1"/>
                  </a:solidFill>
                </a:ln>
              </a:rPr>
              <a:t>In your groups Identify the important application aspects of your document(s) by utilizing the strategies previously discussed.</a:t>
            </a:r>
          </a:p>
        </p:txBody>
      </p:sp>
      <p:sp>
        <p:nvSpPr>
          <p:cNvPr id="4" name="Rectangle 3"/>
          <p:cNvSpPr/>
          <p:nvPr/>
        </p:nvSpPr>
        <p:spPr>
          <a:xfrm>
            <a:off x="2346235" y="679249"/>
            <a:ext cx="445154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Application</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626179642"/>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114800"/>
            <a:ext cx="7848600" cy="2308324"/>
          </a:xfrm>
          <a:prstGeom prst="rect">
            <a:avLst/>
          </a:prstGeom>
        </p:spPr>
        <p:txBody>
          <a:bodyPr wrap="square">
            <a:spAutoFit/>
          </a:bodyPr>
          <a:lstStyle/>
          <a:p>
            <a:r>
              <a:rPr lang="en-US" sz="3600" dirty="0">
                <a:solidFill>
                  <a:srgbClr val="FF0000"/>
                </a:solidFill>
              </a:rPr>
              <a:t>Analysis: </a:t>
            </a:r>
            <a:r>
              <a:rPr lang="en-US" sz="3600" dirty="0"/>
              <a:t>breaking down information into parts, or examining (and</a:t>
            </a:r>
          </a:p>
          <a:p>
            <a:r>
              <a:rPr lang="en-US" sz="3600" dirty="0"/>
              <a:t>trying to understand the organizational structure of) information.</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533400"/>
            <a:ext cx="3724275"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5946171"/>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013926783"/>
              </p:ext>
            </p:extLst>
          </p:nvPr>
        </p:nvGraphicFramePr>
        <p:xfrm>
          <a:off x="152400" y="152400"/>
          <a:ext cx="88392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6316829"/>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3733800" y="0"/>
            <a:ext cx="5272334" cy="4724400"/>
          </a:xfrm>
          <a:prstGeom prst="rect">
            <a:avLst/>
          </a:prstGeom>
          <a:noFill/>
          <a:ln w="9525">
            <a:noFill/>
            <a:miter lim="800000"/>
            <a:headEnd/>
            <a:tailEnd/>
          </a:ln>
          <a:effectLst/>
        </p:spPr>
      </p:pic>
      <p:sp>
        <p:nvSpPr>
          <p:cNvPr id="5" name="TextBox 4"/>
          <p:cNvSpPr txBox="1"/>
          <p:nvPr/>
        </p:nvSpPr>
        <p:spPr>
          <a:xfrm>
            <a:off x="381000" y="228600"/>
            <a:ext cx="3200400" cy="5663089"/>
          </a:xfrm>
          <a:prstGeom prst="rect">
            <a:avLst/>
          </a:prstGeom>
          <a:noFill/>
        </p:spPr>
        <p:txBody>
          <a:bodyPr wrap="square" rtlCol="0">
            <a:spAutoFit/>
          </a:bodyPr>
          <a:lstStyle/>
          <a:p>
            <a:r>
              <a:rPr lang="en-US" sz="3600" dirty="0" smtClean="0">
                <a:solidFill>
                  <a:srgbClr val="FFC000"/>
                </a:solidFill>
              </a:rPr>
              <a:t>“Learning is not attained by chance, it must be sought for with ardor and attended to with diligence”</a:t>
            </a:r>
          </a:p>
          <a:p>
            <a:endParaRPr lang="en-US" sz="3600" dirty="0" smtClean="0"/>
          </a:p>
          <a:p>
            <a:pPr algn="r"/>
            <a:r>
              <a:rPr lang="en-US" sz="2400" dirty="0" smtClean="0">
                <a:solidFill>
                  <a:schemeClr val="accent3">
                    <a:lumMod val="60000"/>
                    <a:lumOff val="40000"/>
                  </a:schemeClr>
                </a:solidFill>
              </a:rPr>
              <a:t>Abigail Adams</a:t>
            </a:r>
          </a:p>
          <a:p>
            <a:pPr algn="r"/>
            <a:r>
              <a:rPr lang="en-US" sz="2400" dirty="0" smtClean="0">
                <a:solidFill>
                  <a:schemeClr val="accent3">
                    <a:lumMod val="60000"/>
                    <a:lumOff val="40000"/>
                  </a:schemeClr>
                </a:solidFill>
              </a:rPr>
              <a:t>1780</a:t>
            </a:r>
          </a:p>
          <a:p>
            <a:endParaRPr lang="en-US"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61" y="533400"/>
            <a:ext cx="5062290" cy="5920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ine Callout 1 3"/>
          <p:cNvSpPr/>
          <p:nvPr/>
        </p:nvSpPr>
        <p:spPr>
          <a:xfrm>
            <a:off x="6934200" y="1811215"/>
            <a:ext cx="1787770" cy="533400"/>
          </a:xfrm>
          <a:prstGeom prst="borderCallout1">
            <a:avLst>
              <a:gd name="adj1" fmla="val 25343"/>
              <a:gd name="adj2" fmla="val -23723"/>
              <a:gd name="adj3" fmla="val 35576"/>
              <a:gd name="adj4" fmla="val -1022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Compare?</a:t>
            </a:r>
            <a:endParaRPr lang="en-US" sz="2400" b="1" dirty="0"/>
          </a:p>
        </p:txBody>
      </p:sp>
      <p:sp>
        <p:nvSpPr>
          <p:cNvPr id="5" name="Line Callout 1 4"/>
          <p:cNvSpPr/>
          <p:nvPr/>
        </p:nvSpPr>
        <p:spPr>
          <a:xfrm>
            <a:off x="6934200" y="3226777"/>
            <a:ext cx="1787770" cy="533400"/>
          </a:xfrm>
          <a:prstGeom prst="borderCallout1">
            <a:avLst>
              <a:gd name="adj1" fmla="val 25343"/>
              <a:gd name="adj2" fmla="val -23723"/>
              <a:gd name="adj3" fmla="val -175413"/>
              <a:gd name="adj4" fmla="val -996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Contrast?</a:t>
            </a:r>
            <a:endParaRPr lang="en-US" sz="2400" b="1" dirty="0"/>
          </a:p>
        </p:txBody>
      </p:sp>
      <p:sp>
        <p:nvSpPr>
          <p:cNvPr id="6" name="Line Callout 1 5"/>
          <p:cNvSpPr/>
          <p:nvPr/>
        </p:nvSpPr>
        <p:spPr>
          <a:xfrm>
            <a:off x="6934200" y="4724400"/>
            <a:ext cx="1787770" cy="533400"/>
          </a:xfrm>
          <a:prstGeom prst="borderCallout1">
            <a:avLst>
              <a:gd name="adj1" fmla="val 25343"/>
              <a:gd name="adj2" fmla="val -23723"/>
              <a:gd name="adj3" fmla="val 35576"/>
              <a:gd name="adj4" fmla="val -1022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Positive?</a:t>
            </a:r>
            <a:endParaRPr lang="en-US" sz="2400" b="1" dirty="0"/>
          </a:p>
        </p:txBody>
      </p:sp>
      <p:sp>
        <p:nvSpPr>
          <p:cNvPr id="7" name="Line Callout 1 6"/>
          <p:cNvSpPr/>
          <p:nvPr/>
        </p:nvSpPr>
        <p:spPr>
          <a:xfrm>
            <a:off x="7086600" y="5562600"/>
            <a:ext cx="1787770" cy="533400"/>
          </a:xfrm>
          <a:prstGeom prst="borderCallout1">
            <a:avLst>
              <a:gd name="adj1" fmla="val 25343"/>
              <a:gd name="adj2" fmla="val -23723"/>
              <a:gd name="adj3" fmla="val 35576"/>
              <a:gd name="adj4" fmla="val -1022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Negative?</a:t>
            </a:r>
            <a:endParaRPr lang="en-US" sz="2400" b="1" dirty="0"/>
          </a:p>
        </p:txBody>
      </p:sp>
    </p:spTree>
    <p:extLst>
      <p:ext uri="{BB962C8B-B14F-4D97-AF65-F5344CB8AC3E}">
        <p14:creationId xmlns:p14="http://schemas.microsoft.com/office/powerpoint/2010/main" val="571028609"/>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99" y="2755612"/>
            <a:ext cx="1595309" cy="584775"/>
          </a:xfrm>
          <a:prstGeom prst="rect">
            <a:avLst/>
          </a:prstGeom>
          <a:noFill/>
        </p:spPr>
        <p:txBody>
          <a:bodyPr wrap="none" rtlCol="0">
            <a:spAutoFit/>
          </a:bodyPr>
          <a:lstStyle/>
          <a:p>
            <a:r>
              <a:rPr lang="en-US" sz="3200" dirty="0" smtClean="0"/>
              <a:t>Activity:</a:t>
            </a:r>
            <a:endParaRPr lang="en-US" sz="3200" dirty="0"/>
          </a:p>
        </p:txBody>
      </p:sp>
      <p:sp>
        <p:nvSpPr>
          <p:cNvPr id="3" name="TextBox 2"/>
          <p:cNvSpPr txBox="1"/>
          <p:nvPr/>
        </p:nvSpPr>
        <p:spPr>
          <a:xfrm>
            <a:off x="1981200" y="3095490"/>
            <a:ext cx="6019800" cy="181588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dirty="0" smtClean="0">
                <a:ln>
                  <a:solidFill>
                    <a:schemeClr val="tx1"/>
                  </a:solidFill>
                </a:ln>
              </a:rPr>
              <a:t>In your groups Identify the important analysis aspects of your document(s) by utilizing the strategies previously discussed.</a:t>
            </a:r>
          </a:p>
        </p:txBody>
      </p:sp>
      <p:sp>
        <p:nvSpPr>
          <p:cNvPr id="4" name="Rectangle 3"/>
          <p:cNvSpPr/>
          <p:nvPr/>
        </p:nvSpPr>
        <p:spPr>
          <a:xfrm>
            <a:off x="2918314" y="679249"/>
            <a:ext cx="330738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Analysis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200571993"/>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991963"/>
            <a:ext cx="7848600" cy="1754326"/>
          </a:xfrm>
          <a:prstGeom prst="rect">
            <a:avLst/>
          </a:prstGeom>
        </p:spPr>
        <p:txBody>
          <a:bodyPr wrap="square">
            <a:spAutoFit/>
          </a:bodyPr>
          <a:lstStyle/>
          <a:p>
            <a:r>
              <a:rPr lang="en-US" sz="3600" dirty="0">
                <a:solidFill>
                  <a:srgbClr val="FF0000"/>
                </a:solidFill>
              </a:rPr>
              <a:t>Synthesis: </a:t>
            </a:r>
            <a:r>
              <a:rPr lang="en-US" sz="3600" dirty="0"/>
              <a:t>applying prior knowledge and skills to </a:t>
            </a:r>
            <a:r>
              <a:rPr lang="en-US" sz="3600" dirty="0" smtClean="0"/>
              <a:t>combine elements </a:t>
            </a:r>
            <a:r>
              <a:rPr lang="en-US" sz="3600" dirty="0"/>
              <a:t>into a pattern not clearly there before.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57200"/>
            <a:ext cx="7143750"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2376701"/>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769859313"/>
              </p:ext>
            </p:extLst>
          </p:nvPr>
        </p:nvGraphicFramePr>
        <p:xfrm>
          <a:off x="152400" y="152400"/>
          <a:ext cx="88392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8336706"/>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228600"/>
            <a:ext cx="8997352"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loud Callout 1"/>
          <p:cNvSpPr/>
          <p:nvPr/>
        </p:nvSpPr>
        <p:spPr>
          <a:xfrm>
            <a:off x="609600" y="3810000"/>
            <a:ext cx="3200400" cy="1676400"/>
          </a:xfrm>
          <a:prstGeom prst="cloudCallout">
            <a:avLst>
              <a:gd name="adj1" fmla="val 69644"/>
              <a:gd name="adj2" fmla="val -633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What are the positive effects of these trading centers?</a:t>
            </a:r>
            <a:endParaRPr lang="en-US" sz="2000" b="1" dirty="0"/>
          </a:p>
        </p:txBody>
      </p:sp>
      <p:sp>
        <p:nvSpPr>
          <p:cNvPr id="5" name="Cloud Callout 4"/>
          <p:cNvSpPr/>
          <p:nvPr/>
        </p:nvSpPr>
        <p:spPr>
          <a:xfrm>
            <a:off x="228600" y="1447800"/>
            <a:ext cx="3733800" cy="1981200"/>
          </a:xfrm>
          <a:prstGeom prst="cloudCallout">
            <a:avLst>
              <a:gd name="adj1" fmla="val 63625"/>
              <a:gd name="adj2" fmla="val 80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What happens when many cultures</a:t>
            </a:r>
            <a:br>
              <a:rPr lang="en-US" sz="2000" b="1" dirty="0" smtClean="0"/>
            </a:br>
            <a:r>
              <a:rPr lang="en-US" sz="2000" b="1" dirty="0" smtClean="0"/>
              <a:t> come together?</a:t>
            </a:r>
            <a:endParaRPr lang="en-US" sz="2000" b="1" dirty="0"/>
          </a:p>
        </p:txBody>
      </p:sp>
      <p:sp>
        <p:nvSpPr>
          <p:cNvPr id="6" name="Flowchart: Punched Tape 5"/>
          <p:cNvSpPr/>
          <p:nvPr/>
        </p:nvSpPr>
        <p:spPr>
          <a:xfrm>
            <a:off x="4574876" y="316523"/>
            <a:ext cx="3807123" cy="914400"/>
          </a:xfrm>
          <a:prstGeom prst="flowChartPunchedTap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smtClean="0"/>
              <a:t>Cultural Diffusion</a:t>
            </a:r>
            <a:endParaRPr lang="en-US" sz="3200" b="1" dirty="0"/>
          </a:p>
        </p:txBody>
      </p:sp>
    </p:spTree>
    <p:extLst>
      <p:ext uri="{BB962C8B-B14F-4D97-AF65-F5344CB8AC3E}">
        <p14:creationId xmlns:p14="http://schemas.microsoft.com/office/powerpoint/2010/main" val="1479865508"/>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99" y="2755612"/>
            <a:ext cx="1595309" cy="584775"/>
          </a:xfrm>
          <a:prstGeom prst="rect">
            <a:avLst/>
          </a:prstGeom>
          <a:noFill/>
        </p:spPr>
        <p:txBody>
          <a:bodyPr wrap="none" rtlCol="0">
            <a:spAutoFit/>
          </a:bodyPr>
          <a:lstStyle/>
          <a:p>
            <a:r>
              <a:rPr lang="en-US" sz="3200" dirty="0" smtClean="0"/>
              <a:t>Activity:</a:t>
            </a:r>
            <a:endParaRPr lang="en-US" sz="3200" dirty="0"/>
          </a:p>
        </p:txBody>
      </p:sp>
      <p:sp>
        <p:nvSpPr>
          <p:cNvPr id="3" name="TextBox 2"/>
          <p:cNvSpPr txBox="1"/>
          <p:nvPr/>
        </p:nvSpPr>
        <p:spPr>
          <a:xfrm>
            <a:off x="1981200" y="3095490"/>
            <a:ext cx="6019800" cy="181588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dirty="0" smtClean="0">
                <a:ln>
                  <a:solidFill>
                    <a:schemeClr val="tx1"/>
                  </a:solidFill>
                </a:ln>
              </a:rPr>
              <a:t>In your groups Identify the important synthesis aspects of your document(s) by utilizing the strategies previously discussed.</a:t>
            </a:r>
          </a:p>
        </p:txBody>
      </p:sp>
      <p:sp>
        <p:nvSpPr>
          <p:cNvPr id="4" name="Rectangle 3"/>
          <p:cNvSpPr/>
          <p:nvPr/>
        </p:nvSpPr>
        <p:spPr>
          <a:xfrm>
            <a:off x="2678698" y="679249"/>
            <a:ext cx="3786614"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synthesis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688891033"/>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991963"/>
            <a:ext cx="7848600" cy="1754326"/>
          </a:xfrm>
          <a:prstGeom prst="rect">
            <a:avLst/>
          </a:prstGeom>
        </p:spPr>
        <p:txBody>
          <a:bodyPr wrap="square">
            <a:spAutoFit/>
          </a:bodyPr>
          <a:lstStyle/>
          <a:p>
            <a:r>
              <a:rPr lang="en-US" sz="3600" dirty="0">
                <a:solidFill>
                  <a:srgbClr val="FF0000"/>
                </a:solidFill>
              </a:rPr>
              <a:t>Evaluation: </a:t>
            </a:r>
            <a:r>
              <a:rPr lang="en-US" sz="3600" dirty="0"/>
              <a:t>judging or deciding according to some set of criteria,</a:t>
            </a:r>
          </a:p>
          <a:p>
            <a:r>
              <a:rPr lang="en-US" sz="3600" dirty="0"/>
              <a:t>without real right or wrong answers</a:t>
            </a:r>
            <a:r>
              <a:rPr lang="en-US" sz="3600" dirty="0" smtClean="0"/>
              <a:t>.</a:t>
            </a:r>
            <a:endParaRPr lang="en-US" sz="36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46185"/>
            <a:ext cx="6629400" cy="4745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33734196"/>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634688934"/>
              </p:ext>
            </p:extLst>
          </p:nvPr>
        </p:nvGraphicFramePr>
        <p:xfrm>
          <a:off x="152400" y="152400"/>
          <a:ext cx="88392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5264157"/>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304800"/>
            <a:ext cx="6857999" cy="6555641"/>
          </a:xfrm>
          <a:prstGeom prst="rect">
            <a:avLst/>
          </a:prstGeom>
          <a:noFill/>
        </p:spPr>
        <p:txBody>
          <a:bodyPr wrap="square" rtlCol="0">
            <a:spAutoFit/>
          </a:bodyPr>
          <a:lstStyle/>
          <a:p>
            <a:r>
              <a:rPr lang="en-US" sz="2000" dirty="0" smtClean="0"/>
              <a:t>In the final analysis, when evaluated as an influence </a:t>
            </a:r>
          </a:p>
          <a:p>
            <a:r>
              <a:rPr lang="en-US" sz="2000" dirty="0" smtClean="0"/>
              <a:t>for the development of future leaders, Alexander the Great </a:t>
            </a:r>
          </a:p>
          <a:p>
            <a:r>
              <a:rPr lang="en-US" sz="2000" dirty="0"/>
              <a:t>w</a:t>
            </a:r>
            <a:r>
              <a:rPr lang="en-US" sz="2000" dirty="0" smtClean="0"/>
              <a:t>as both a  positive and negative influence for such rulers as </a:t>
            </a:r>
            <a:br>
              <a:rPr lang="en-US" sz="2000" dirty="0" smtClean="0"/>
            </a:br>
            <a:r>
              <a:rPr lang="en-US" sz="2000" dirty="0" smtClean="0"/>
              <a:t>Julius Caesar, Napoleon, and  Hitler.  Each utilized Alexander’s </a:t>
            </a:r>
            <a:endParaRPr lang="en-US" sz="2000" dirty="0"/>
          </a:p>
          <a:p>
            <a:r>
              <a:rPr lang="en-US" sz="2000" dirty="0"/>
              <a:t>m</a:t>
            </a:r>
            <a:r>
              <a:rPr lang="en-US" sz="2000" dirty="0" smtClean="0"/>
              <a:t>ilitary tactics, and leadership skills, albeit in different ways. </a:t>
            </a:r>
            <a:r>
              <a:rPr lang="en-US" sz="2000" dirty="0"/>
              <a:t/>
            </a:r>
            <a:br>
              <a:rPr lang="en-US" sz="2000" dirty="0"/>
            </a:br>
            <a:r>
              <a:rPr lang="en-US" sz="2000" dirty="0" smtClean="0"/>
              <a:t>Julius Caesar visited and prayed at Alexander’s  tomb  in  Alexandria, Egypt, and looked to Alexander for guidance. He wept and prayed that he could be only one-half of a ruler that Alexander was in his lifetime. He became one of the most </a:t>
            </a:r>
          </a:p>
          <a:p>
            <a:r>
              <a:rPr lang="en-US" sz="2000" dirty="0"/>
              <a:t>b</a:t>
            </a:r>
            <a:r>
              <a:rPr lang="en-US" sz="2000" dirty="0" smtClean="0"/>
              <a:t>rilliant military leaders of all time. </a:t>
            </a:r>
          </a:p>
          <a:p>
            <a:endParaRPr lang="en-US" sz="2000" dirty="0"/>
          </a:p>
          <a:p>
            <a:r>
              <a:rPr lang="en-US" sz="2000" dirty="0" smtClean="0"/>
              <a:t>The repository at  Alexandria, Egypt held the known  western world’s knowledge. The mixing of cultures in  Alexandria often led to a plethora of cultural diffusion, increasing the knowledge gained for centuries after Alexander’s death.  The rise of Hellenism is directly attributed to this spread of Greek culture because of Alexander’s military campaigns  and victories. Greek culture and learning spread all over the known world. This would eventually lead to the rise of Rome and its combined influence of both Roman and Greek culture, of which the positive effect we still see today in our cultures and civilizations.</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581400"/>
            <a:ext cx="2095500" cy="27908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01" y="218807"/>
            <a:ext cx="1915298" cy="32099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2405543"/>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99" y="2755612"/>
            <a:ext cx="1595309" cy="584775"/>
          </a:xfrm>
          <a:prstGeom prst="rect">
            <a:avLst/>
          </a:prstGeom>
          <a:noFill/>
        </p:spPr>
        <p:txBody>
          <a:bodyPr wrap="none" rtlCol="0">
            <a:spAutoFit/>
          </a:bodyPr>
          <a:lstStyle/>
          <a:p>
            <a:r>
              <a:rPr lang="en-US" sz="3200" dirty="0" smtClean="0"/>
              <a:t>Activity:</a:t>
            </a:r>
            <a:endParaRPr lang="en-US" sz="3200" dirty="0"/>
          </a:p>
        </p:txBody>
      </p:sp>
      <p:sp>
        <p:nvSpPr>
          <p:cNvPr id="3" name="TextBox 2"/>
          <p:cNvSpPr txBox="1"/>
          <p:nvPr/>
        </p:nvSpPr>
        <p:spPr>
          <a:xfrm>
            <a:off x="1981200" y="3095490"/>
            <a:ext cx="6019800" cy="181588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dirty="0" smtClean="0">
                <a:ln>
                  <a:solidFill>
                    <a:schemeClr val="tx1"/>
                  </a:solidFill>
                </a:ln>
              </a:rPr>
              <a:t>In your groups Identify the important evaluation aspects of your document(s) by utilizing the strategies previously discussed.</a:t>
            </a:r>
          </a:p>
        </p:txBody>
      </p:sp>
      <p:sp>
        <p:nvSpPr>
          <p:cNvPr id="4" name="Rectangle 3"/>
          <p:cNvSpPr/>
          <p:nvPr/>
        </p:nvSpPr>
        <p:spPr>
          <a:xfrm>
            <a:off x="2418530" y="679249"/>
            <a:ext cx="430694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evaluation</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4138189145"/>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569" y="228600"/>
            <a:ext cx="3757058" cy="6001643"/>
          </a:xfrm>
          <a:prstGeom prst="rect">
            <a:avLst/>
          </a:prstGeom>
          <a:noFill/>
        </p:spPr>
        <p:txBody>
          <a:bodyPr wrap="square" rtlCol="0">
            <a:spAutoFit/>
          </a:bodyPr>
          <a:lstStyle/>
          <a:p>
            <a:pPr marL="571500" indent="-571500">
              <a:buFont typeface="Arial" pitchFamily="34" charset="0"/>
              <a:buChar char="•"/>
            </a:pPr>
            <a:r>
              <a:rPr lang="en-US" sz="2400" b="1" dirty="0" smtClean="0"/>
              <a:t>How do we think?</a:t>
            </a:r>
          </a:p>
          <a:p>
            <a:pPr marL="571500" indent="-571500">
              <a:buFont typeface="Arial" pitchFamily="34" charset="0"/>
              <a:buChar char="•"/>
            </a:pPr>
            <a:endParaRPr lang="en-US" sz="2400" b="1" dirty="0"/>
          </a:p>
          <a:p>
            <a:pPr marL="571500" indent="-571500">
              <a:buFont typeface="Arial" pitchFamily="34" charset="0"/>
              <a:buChar char="•"/>
            </a:pPr>
            <a:r>
              <a:rPr lang="en-US" sz="2400" b="1" dirty="0" smtClean="0"/>
              <a:t>Is there a process you </a:t>
            </a:r>
          </a:p>
          <a:p>
            <a:r>
              <a:rPr lang="en-US" sz="2400" b="1" dirty="0" smtClean="0"/>
              <a:t>          should use in order to </a:t>
            </a:r>
            <a:br>
              <a:rPr lang="en-US" sz="2400" b="1" dirty="0" smtClean="0"/>
            </a:br>
            <a:r>
              <a:rPr lang="en-US" sz="2400" b="1" dirty="0" smtClean="0"/>
              <a:t>          reach higher-level </a:t>
            </a:r>
            <a:br>
              <a:rPr lang="en-US" sz="2400" b="1" dirty="0" smtClean="0"/>
            </a:br>
            <a:r>
              <a:rPr lang="en-US" sz="2400" b="1" dirty="0" smtClean="0"/>
              <a:t>          thought? </a:t>
            </a:r>
          </a:p>
          <a:p>
            <a:pPr marL="571500" indent="-571500">
              <a:buFont typeface="Arial" pitchFamily="34" charset="0"/>
              <a:buChar char="•"/>
            </a:pPr>
            <a:endParaRPr lang="en-US" sz="2400" b="1" dirty="0"/>
          </a:p>
          <a:p>
            <a:pPr marL="571500" indent="-571500">
              <a:buFont typeface="Arial" pitchFamily="34" charset="0"/>
              <a:buChar char="•"/>
            </a:pPr>
            <a:r>
              <a:rPr lang="en-US" sz="2400" b="1" dirty="0" smtClean="0"/>
              <a:t>Why is this important?</a:t>
            </a:r>
          </a:p>
          <a:p>
            <a:pPr marL="571500" indent="-571500">
              <a:buFont typeface="Arial" pitchFamily="34" charset="0"/>
              <a:buChar char="•"/>
            </a:pPr>
            <a:endParaRPr lang="en-US" sz="2400" b="1" dirty="0"/>
          </a:p>
          <a:p>
            <a:pPr marL="571500" indent="-571500">
              <a:buFont typeface="Arial" pitchFamily="34" charset="0"/>
              <a:buChar char="•"/>
            </a:pPr>
            <a:r>
              <a:rPr lang="en-US" sz="2400" b="1" dirty="0" smtClean="0"/>
              <a:t>According to the diagram, what do you </a:t>
            </a:r>
            <a:br>
              <a:rPr lang="en-US" sz="2400" b="1" dirty="0" smtClean="0"/>
            </a:br>
            <a:r>
              <a:rPr lang="en-US" sz="2400" b="1" dirty="0" smtClean="0"/>
              <a:t>believe is:</a:t>
            </a:r>
          </a:p>
          <a:p>
            <a:pPr marL="571500" indent="-571500">
              <a:buFont typeface="Arial" pitchFamily="34" charset="0"/>
              <a:buChar char="•"/>
            </a:pPr>
            <a:endParaRPr lang="en-US" sz="2400" dirty="0"/>
          </a:p>
          <a:p>
            <a:pPr algn="ctr"/>
            <a:r>
              <a:rPr lang="en-US" sz="2400" b="1" dirty="0" smtClean="0">
                <a:solidFill>
                  <a:srgbClr val="FFFF00"/>
                </a:solidFill>
                <a:effectLst>
                  <a:outerShdw blurRad="38100" dist="38100" dir="2700000" algn="tl">
                    <a:srgbClr val="000000">
                      <a:alpha val="43137"/>
                    </a:srgbClr>
                  </a:outerShdw>
                </a:effectLst>
              </a:rPr>
              <a:t>METACOGNITION</a:t>
            </a:r>
          </a:p>
          <a:p>
            <a:pPr marL="571500" indent="-571500">
              <a:buFont typeface="Arial" pitchFamily="34" charset="0"/>
              <a:buChar char="•"/>
            </a:pPr>
            <a:endParaRPr lang="en-US" sz="2400" dirty="0" smtClean="0"/>
          </a:p>
          <a:p>
            <a:pPr marL="571500" indent="-571500">
              <a:buFont typeface="Arial" pitchFamily="34" charset="0"/>
              <a:buChar char="•"/>
            </a:pPr>
            <a:endParaRPr lang="en-US" sz="2400"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7458" y="1136061"/>
            <a:ext cx="5240636" cy="51176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34000" y="1289538"/>
            <a:ext cx="2243178"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Cognition = Thinking</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70678186"/>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타원 34"/>
          <p:cNvSpPr/>
          <p:nvPr/>
        </p:nvSpPr>
        <p:spPr>
          <a:xfrm>
            <a:off x="4343400" y="3357265"/>
            <a:ext cx="457200" cy="457200"/>
          </a:xfrm>
          <a:prstGeom prst="ellipse">
            <a:avLst/>
          </a:prstGeom>
          <a:gradFill>
            <a:gsLst>
              <a:gs pos="5000">
                <a:schemeClr val="accent3">
                  <a:lumMod val="20000"/>
                  <a:lumOff val="80000"/>
                </a:schemeClr>
              </a:gs>
              <a:gs pos="12000">
                <a:schemeClr val="accent3">
                  <a:lumMod val="40000"/>
                  <a:lumOff val="60000"/>
                </a:schemeClr>
              </a:gs>
              <a:gs pos="50000">
                <a:schemeClr val="accent3"/>
              </a:gs>
              <a:gs pos="85000">
                <a:schemeClr val="accent3">
                  <a:lumMod val="60000"/>
                  <a:lumOff val="40000"/>
                </a:schemeClr>
              </a:gs>
              <a:gs pos="95000">
                <a:schemeClr val="accent3">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3">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5" name="타원 36"/>
          <p:cNvSpPr/>
          <p:nvPr/>
        </p:nvSpPr>
        <p:spPr>
          <a:xfrm>
            <a:off x="4192571" y="4191000"/>
            <a:ext cx="457200" cy="457200"/>
          </a:xfrm>
          <a:prstGeom prst="ellipse">
            <a:avLst/>
          </a:prstGeom>
          <a:gradFill>
            <a:gsLst>
              <a:gs pos="5000">
                <a:schemeClr val="accent2">
                  <a:lumMod val="20000"/>
                  <a:lumOff val="80000"/>
                </a:schemeClr>
              </a:gs>
              <a:gs pos="12000">
                <a:schemeClr val="accent2">
                  <a:lumMod val="40000"/>
                  <a:lumOff val="60000"/>
                </a:schemeClr>
              </a:gs>
              <a:gs pos="50000">
                <a:schemeClr val="accent2"/>
              </a:gs>
              <a:gs pos="85000">
                <a:schemeClr val="accent2">
                  <a:lumMod val="60000"/>
                  <a:lumOff val="40000"/>
                </a:schemeClr>
              </a:gs>
              <a:gs pos="95000">
                <a:schemeClr val="accent2">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2">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7" name="타원 37"/>
          <p:cNvSpPr/>
          <p:nvPr/>
        </p:nvSpPr>
        <p:spPr>
          <a:xfrm>
            <a:off x="914400" y="2286000"/>
            <a:ext cx="2667000" cy="2667000"/>
          </a:xfrm>
          <a:prstGeom prst="ellipse">
            <a:avLst/>
          </a:prstGeom>
          <a:gradFill>
            <a:gsLst>
              <a:gs pos="5000">
                <a:schemeClr val="accent1">
                  <a:lumMod val="20000"/>
                  <a:lumOff val="80000"/>
                </a:schemeClr>
              </a:gs>
              <a:gs pos="15000">
                <a:schemeClr val="accent1">
                  <a:lumMod val="60000"/>
                  <a:lumOff val="40000"/>
                </a:schemeClr>
              </a:gs>
              <a:gs pos="50000">
                <a:schemeClr val="accent1">
                  <a:lumMod val="75000"/>
                </a:schemeClr>
              </a:gs>
              <a:gs pos="78000">
                <a:schemeClr val="accent1"/>
              </a:gs>
              <a:gs pos="95000">
                <a:schemeClr val="accent1">
                  <a:lumMod val="20000"/>
                  <a:lumOff val="80000"/>
                </a:schemeClr>
              </a:gs>
            </a:gsLst>
            <a:lin ang="5400000" scaled="0"/>
          </a:gradFill>
          <a:ln cmpd="db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1">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ko-KR" sz="3000" b="1" dirty="0" smtClean="0">
                <a:solidFill>
                  <a:schemeClr val="bg1"/>
                </a:solidFill>
                <a:cs typeface="Arial" pitchFamily="34" charset="0"/>
              </a:rPr>
              <a:t>Cognition</a:t>
            </a:r>
          </a:p>
          <a:p>
            <a:pPr algn="ctr"/>
            <a:r>
              <a:rPr lang="en-US" altLang="ko-KR" sz="3000" b="1" dirty="0" smtClean="0">
                <a:solidFill>
                  <a:schemeClr val="bg1"/>
                </a:solidFill>
                <a:cs typeface="Arial" pitchFamily="34" charset="0"/>
              </a:rPr>
              <a:t>(Thinking)</a:t>
            </a:r>
          </a:p>
          <a:p>
            <a:pPr algn="ctr"/>
            <a:r>
              <a:rPr lang="en-US" altLang="ko-KR" sz="3000" b="1" dirty="0">
                <a:solidFill>
                  <a:schemeClr val="bg1"/>
                </a:solidFill>
                <a:cs typeface="Arial" pitchFamily="34" charset="0"/>
              </a:rPr>
              <a:t>L</a:t>
            </a:r>
            <a:r>
              <a:rPr lang="en-US" altLang="ko-KR" sz="3000" b="1" dirty="0" smtClean="0">
                <a:solidFill>
                  <a:schemeClr val="bg1"/>
                </a:solidFill>
                <a:cs typeface="Arial" pitchFamily="34" charset="0"/>
              </a:rPr>
              <a:t>evels</a:t>
            </a:r>
            <a:endParaRPr lang="ko-KR" altLang="en-US" sz="3000" b="1" dirty="0">
              <a:solidFill>
                <a:schemeClr val="bg1"/>
              </a:solidFill>
              <a:cs typeface="Arial" pitchFamily="34" charset="0"/>
            </a:endParaRPr>
          </a:p>
        </p:txBody>
      </p:sp>
      <p:sp>
        <p:nvSpPr>
          <p:cNvPr id="19" name="타원 78"/>
          <p:cNvSpPr/>
          <p:nvPr/>
        </p:nvSpPr>
        <p:spPr>
          <a:xfrm flipH="1">
            <a:off x="3657600" y="4876800"/>
            <a:ext cx="457200" cy="457200"/>
          </a:xfrm>
          <a:prstGeom prst="ellipse">
            <a:avLst/>
          </a:prstGeom>
          <a:gradFill>
            <a:gsLst>
              <a:gs pos="5000">
                <a:schemeClr val="accent5">
                  <a:lumMod val="20000"/>
                  <a:lumOff val="80000"/>
                </a:schemeClr>
              </a:gs>
              <a:gs pos="12000">
                <a:schemeClr val="accent5">
                  <a:lumMod val="40000"/>
                  <a:lumOff val="60000"/>
                </a:schemeClr>
              </a:gs>
              <a:gs pos="50000">
                <a:schemeClr val="accent5"/>
              </a:gs>
              <a:gs pos="85000">
                <a:schemeClr val="accent5">
                  <a:lumMod val="60000"/>
                  <a:lumOff val="40000"/>
                </a:schemeClr>
              </a:gs>
              <a:gs pos="95000">
                <a:schemeClr val="accent5">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5">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20" name="타원 91"/>
          <p:cNvSpPr/>
          <p:nvPr/>
        </p:nvSpPr>
        <p:spPr>
          <a:xfrm>
            <a:off x="3581400" y="1905000"/>
            <a:ext cx="457200" cy="457200"/>
          </a:xfrm>
          <a:prstGeom prst="ellipse">
            <a:avLst/>
          </a:prstGeom>
          <a:gradFill>
            <a:gsLst>
              <a:gs pos="5000">
                <a:schemeClr val="accent4">
                  <a:lumMod val="20000"/>
                  <a:lumOff val="80000"/>
                </a:schemeClr>
              </a:gs>
              <a:gs pos="12000">
                <a:schemeClr val="accent4">
                  <a:lumMod val="40000"/>
                  <a:lumOff val="60000"/>
                </a:schemeClr>
              </a:gs>
              <a:gs pos="50000">
                <a:schemeClr val="accent4"/>
              </a:gs>
              <a:gs pos="85000">
                <a:schemeClr val="accent4">
                  <a:lumMod val="60000"/>
                  <a:lumOff val="40000"/>
                </a:schemeClr>
              </a:gs>
              <a:gs pos="95000">
                <a:schemeClr val="accent4">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4">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21" name="TextBox 20"/>
          <p:cNvSpPr txBox="1"/>
          <p:nvPr/>
        </p:nvSpPr>
        <p:spPr>
          <a:xfrm>
            <a:off x="4238625" y="1824335"/>
            <a:ext cx="3609975" cy="461665"/>
          </a:xfrm>
          <a:prstGeom prst="rect">
            <a:avLst/>
          </a:prstGeom>
          <a:noFill/>
        </p:spPr>
        <p:txBody>
          <a:bodyPr wrap="square" rtlCol="0">
            <a:spAutoFit/>
          </a:bodyPr>
          <a:lstStyle/>
          <a:p>
            <a:r>
              <a:rPr lang="en-US" sz="2400" dirty="0" smtClean="0"/>
              <a:t>Knowledge/Remembering</a:t>
            </a:r>
            <a:endParaRPr lang="en-US" sz="2400" dirty="0"/>
          </a:p>
        </p:txBody>
      </p:sp>
      <p:sp>
        <p:nvSpPr>
          <p:cNvPr id="23" name="TextBox 22"/>
          <p:cNvSpPr txBox="1"/>
          <p:nvPr/>
        </p:nvSpPr>
        <p:spPr>
          <a:xfrm>
            <a:off x="4267200" y="4953000"/>
            <a:ext cx="3609975" cy="461665"/>
          </a:xfrm>
          <a:prstGeom prst="rect">
            <a:avLst/>
          </a:prstGeom>
          <a:noFill/>
        </p:spPr>
        <p:txBody>
          <a:bodyPr wrap="square" rtlCol="0">
            <a:spAutoFit/>
          </a:bodyPr>
          <a:lstStyle/>
          <a:p>
            <a:r>
              <a:rPr lang="en-US" sz="2400" dirty="0" smtClean="0"/>
              <a:t>Evaluation/Evaluating</a:t>
            </a:r>
            <a:endParaRPr lang="en-US" sz="2400" dirty="0"/>
          </a:p>
        </p:txBody>
      </p:sp>
      <p:sp>
        <p:nvSpPr>
          <p:cNvPr id="24" name="TextBox 23"/>
          <p:cNvSpPr txBox="1"/>
          <p:nvPr/>
        </p:nvSpPr>
        <p:spPr>
          <a:xfrm>
            <a:off x="4724400" y="2514600"/>
            <a:ext cx="4419600" cy="461665"/>
          </a:xfrm>
          <a:prstGeom prst="rect">
            <a:avLst/>
          </a:prstGeom>
          <a:noFill/>
        </p:spPr>
        <p:txBody>
          <a:bodyPr wrap="square" rtlCol="0">
            <a:spAutoFit/>
          </a:bodyPr>
          <a:lstStyle/>
          <a:p>
            <a:r>
              <a:rPr lang="en-US" sz="2400" dirty="0" smtClean="0"/>
              <a:t>Comprehension/Understanding</a:t>
            </a:r>
          </a:p>
        </p:txBody>
      </p:sp>
      <p:sp>
        <p:nvSpPr>
          <p:cNvPr id="25" name="TextBox 24"/>
          <p:cNvSpPr txBox="1"/>
          <p:nvPr/>
        </p:nvSpPr>
        <p:spPr>
          <a:xfrm>
            <a:off x="4953000" y="3352800"/>
            <a:ext cx="3609975" cy="461665"/>
          </a:xfrm>
          <a:prstGeom prst="rect">
            <a:avLst/>
          </a:prstGeom>
          <a:noFill/>
        </p:spPr>
        <p:txBody>
          <a:bodyPr wrap="square" rtlCol="0">
            <a:spAutoFit/>
          </a:bodyPr>
          <a:lstStyle/>
          <a:p>
            <a:r>
              <a:rPr lang="en-US" sz="2400" dirty="0" smtClean="0"/>
              <a:t>Application/Applying</a:t>
            </a:r>
            <a:endParaRPr lang="en-US" sz="2400" dirty="0"/>
          </a:p>
        </p:txBody>
      </p:sp>
      <p:sp>
        <p:nvSpPr>
          <p:cNvPr id="26" name="TextBox 25"/>
          <p:cNvSpPr txBox="1"/>
          <p:nvPr/>
        </p:nvSpPr>
        <p:spPr>
          <a:xfrm>
            <a:off x="4848225" y="4191000"/>
            <a:ext cx="3609975" cy="461665"/>
          </a:xfrm>
          <a:prstGeom prst="rect">
            <a:avLst/>
          </a:prstGeom>
          <a:noFill/>
        </p:spPr>
        <p:txBody>
          <a:bodyPr wrap="square" rtlCol="0">
            <a:spAutoFit/>
          </a:bodyPr>
          <a:lstStyle/>
          <a:p>
            <a:r>
              <a:rPr lang="en-US" sz="2400" dirty="0" smtClean="0"/>
              <a:t>Analysis/Analyzing</a:t>
            </a:r>
            <a:endParaRPr lang="en-US" sz="2400" dirty="0"/>
          </a:p>
        </p:txBody>
      </p:sp>
      <p:sp>
        <p:nvSpPr>
          <p:cNvPr id="28" name="Title 27"/>
          <p:cNvSpPr>
            <a:spLocks noGrp="1"/>
          </p:cNvSpPr>
          <p:nvPr>
            <p:ph type="title"/>
          </p:nvPr>
        </p:nvSpPr>
        <p:spPr>
          <a:xfrm>
            <a:off x="914400" y="512064"/>
            <a:ext cx="7772400" cy="1011936"/>
          </a:xfrm>
        </p:spPr>
        <p:style>
          <a:lnRef idx="0">
            <a:scrgbClr r="0" g="0" b="0"/>
          </a:lnRef>
          <a:fillRef idx="1002">
            <a:schemeClr val="dk1"/>
          </a:fillRef>
          <a:effectRef idx="0">
            <a:scrgbClr r="0" g="0" b="0"/>
          </a:effectRef>
          <a:fontRef idx="major"/>
        </p:style>
        <p:txBody>
          <a:bodyPr/>
          <a:lstStyle/>
          <a:p>
            <a:r>
              <a:rPr lang="en-US" dirty="0" smtClean="0">
                <a:solidFill>
                  <a:schemeClr val="tx1"/>
                </a:solidFill>
              </a:rPr>
              <a:t>Benjamin </a:t>
            </a:r>
            <a:r>
              <a:rPr lang="en-US" b="1" dirty="0" smtClean="0">
                <a:solidFill>
                  <a:schemeClr val="tx1"/>
                </a:solidFill>
              </a:rPr>
              <a:t>Bloom’s Taxonomy</a:t>
            </a:r>
            <a:endParaRPr lang="en-US" b="1" dirty="0"/>
          </a:p>
        </p:txBody>
      </p:sp>
      <p:sp>
        <p:nvSpPr>
          <p:cNvPr id="29" name="TextBox 28"/>
          <p:cNvSpPr txBox="1"/>
          <p:nvPr/>
        </p:nvSpPr>
        <p:spPr>
          <a:xfrm>
            <a:off x="990600" y="1066800"/>
            <a:ext cx="7162800" cy="461665"/>
          </a:xfrm>
          <a:prstGeom prst="rect">
            <a:avLst/>
          </a:prstGeom>
          <a:noFill/>
        </p:spPr>
        <p:txBody>
          <a:bodyPr wrap="square" rtlCol="0">
            <a:spAutoFit/>
          </a:bodyPr>
          <a:lstStyle/>
          <a:p>
            <a:r>
              <a:rPr lang="en-US" sz="2400" dirty="0" smtClean="0">
                <a:solidFill>
                  <a:srgbClr val="FFFF00"/>
                </a:solidFill>
                <a:effectLst>
                  <a:outerShdw blurRad="38100" dist="38100" dir="2700000" algn="tl">
                    <a:srgbClr val="000000">
                      <a:alpha val="43137"/>
                    </a:srgbClr>
                  </a:outerShdw>
                </a:effectLst>
              </a:rPr>
              <a:t>Taxonomy for Educational Objectives (1956)</a:t>
            </a:r>
            <a:endParaRPr lang="en-US" sz="2400" dirty="0">
              <a:solidFill>
                <a:srgbClr val="FFFF00"/>
              </a:solidFill>
              <a:effectLst>
                <a:outerShdw blurRad="38100" dist="38100" dir="2700000" algn="tl">
                  <a:srgbClr val="000000">
                    <a:alpha val="43137"/>
                  </a:srgbClr>
                </a:outerShdw>
              </a:effectLst>
            </a:endParaRPr>
          </a:p>
        </p:txBody>
      </p:sp>
      <p:sp>
        <p:nvSpPr>
          <p:cNvPr id="30" name="타원 38"/>
          <p:cNvSpPr/>
          <p:nvPr/>
        </p:nvSpPr>
        <p:spPr>
          <a:xfrm>
            <a:off x="4191000" y="2540030"/>
            <a:ext cx="457200" cy="457200"/>
          </a:xfrm>
          <a:prstGeom prst="ellipse">
            <a:avLst/>
          </a:prstGeom>
          <a:gradFill>
            <a:gsLst>
              <a:gs pos="5000">
                <a:schemeClr val="accent6">
                  <a:lumMod val="20000"/>
                  <a:lumOff val="80000"/>
                </a:schemeClr>
              </a:gs>
              <a:gs pos="12000">
                <a:schemeClr val="accent6">
                  <a:lumMod val="40000"/>
                  <a:lumOff val="60000"/>
                </a:schemeClr>
              </a:gs>
              <a:gs pos="50000">
                <a:schemeClr val="accent6"/>
              </a:gs>
              <a:gs pos="85000">
                <a:schemeClr val="accent6">
                  <a:lumMod val="60000"/>
                  <a:lumOff val="40000"/>
                </a:schemeClr>
              </a:gs>
              <a:gs pos="95000">
                <a:schemeClr val="accent6">
                  <a:lumMod val="20000"/>
                  <a:lumOff val="80000"/>
                </a:schemeClr>
              </a:gs>
            </a:gsLst>
            <a:lin ang="5400000" scaled="0"/>
          </a:gra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6">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6" name="타원 78"/>
          <p:cNvSpPr/>
          <p:nvPr/>
        </p:nvSpPr>
        <p:spPr>
          <a:xfrm flipH="1">
            <a:off x="3200400" y="5486400"/>
            <a:ext cx="457200" cy="457200"/>
          </a:xfrm>
          <a:prstGeom prst="ellipse">
            <a:avLst/>
          </a:prstGeom>
          <a:solidFill>
            <a:schemeClr val="tx1">
              <a:lumMod val="65000"/>
            </a:schemeClr>
          </a:solidFill>
          <a:effectLst>
            <a:outerShdw blurRad="40000" dist="23000" dir="5400000" rotWithShape="0">
              <a:srgbClr val="000000">
                <a:alpha val="35000"/>
              </a:srgbClr>
            </a:outerShdw>
            <a:reflection blurRad="6350" stA="50000" endA="300" endPos="38500" dist="50800" dir="5400000" sy="-100000" algn="bl" rotWithShape="0"/>
          </a:effectLst>
          <a:scene3d>
            <a:camera prst="orthographicFront">
              <a:rot lat="0" lon="0" rev="0"/>
            </a:camera>
            <a:lightRig rig="brightRoom" dir="t"/>
          </a:scene3d>
          <a:sp3d contourW="19050" prstMaterial="softEdge">
            <a:bevelT w="38100" h="25400"/>
            <a:contourClr>
              <a:schemeClr val="accent5">
                <a:lumMod val="75000"/>
              </a:schemeClr>
            </a:contourClr>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27" name="TextBox 26"/>
          <p:cNvSpPr txBox="1"/>
          <p:nvPr/>
        </p:nvSpPr>
        <p:spPr>
          <a:xfrm>
            <a:off x="3886200" y="5562600"/>
            <a:ext cx="3609975" cy="461665"/>
          </a:xfrm>
          <a:prstGeom prst="rect">
            <a:avLst/>
          </a:prstGeom>
          <a:noFill/>
        </p:spPr>
        <p:txBody>
          <a:bodyPr wrap="square" rtlCol="0">
            <a:spAutoFit/>
          </a:bodyPr>
          <a:lstStyle/>
          <a:p>
            <a:r>
              <a:rPr lang="en-US" sz="2400" dirty="0" smtClean="0"/>
              <a:t>Synthesis/Creating</a:t>
            </a:r>
            <a:endParaRPr lang="en-US" sz="2400" dirty="0"/>
          </a:p>
        </p:txBody>
      </p:sp>
      <p:sp>
        <p:nvSpPr>
          <p:cNvPr id="31" name="TextBox 30"/>
          <p:cNvSpPr txBox="1"/>
          <p:nvPr/>
        </p:nvSpPr>
        <p:spPr>
          <a:xfrm>
            <a:off x="3657600" y="1981200"/>
            <a:ext cx="304800" cy="369332"/>
          </a:xfrm>
          <a:prstGeom prst="rect">
            <a:avLst/>
          </a:prstGeom>
          <a:noFill/>
        </p:spPr>
        <p:txBody>
          <a:bodyPr wrap="square" rtlCol="0">
            <a:spAutoFit/>
          </a:bodyPr>
          <a:lstStyle/>
          <a:p>
            <a:r>
              <a:rPr lang="en-US" b="1" dirty="0" smtClean="0">
                <a:solidFill>
                  <a:schemeClr val="bg1"/>
                </a:solidFill>
                <a:latin typeface="Arial Black" pitchFamily="34" charset="0"/>
              </a:rPr>
              <a:t>1</a:t>
            </a:r>
            <a:endParaRPr lang="en-US" b="1" dirty="0">
              <a:solidFill>
                <a:schemeClr val="bg1"/>
              </a:solidFill>
              <a:latin typeface="Arial Black" pitchFamily="34" charset="0"/>
            </a:endParaRPr>
          </a:p>
        </p:txBody>
      </p:sp>
      <p:sp>
        <p:nvSpPr>
          <p:cNvPr id="33" name="TextBox 32"/>
          <p:cNvSpPr txBox="1"/>
          <p:nvPr/>
        </p:nvSpPr>
        <p:spPr>
          <a:xfrm>
            <a:off x="4267200" y="2590800"/>
            <a:ext cx="304800" cy="369332"/>
          </a:xfrm>
          <a:prstGeom prst="rect">
            <a:avLst/>
          </a:prstGeom>
          <a:noFill/>
        </p:spPr>
        <p:txBody>
          <a:bodyPr wrap="square" rtlCol="0">
            <a:spAutoFit/>
          </a:bodyPr>
          <a:lstStyle/>
          <a:p>
            <a:r>
              <a:rPr lang="en-US" b="1" dirty="0" smtClean="0">
                <a:solidFill>
                  <a:schemeClr val="bg1"/>
                </a:solidFill>
                <a:latin typeface="Arial Black" pitchFamily="34" charset="0"/>
              </a:rPr>
              <a:t>2</a:t>
            </a:r>
            <a:endParaRPr lang="en-US" b="1" dirty="0">
              <a:solidFill>
                <a:schemeClr val="bg1"/>
              </a:solidFill>
              <a:latin typeface="Arial Black" pitchFamily="34" charset="0"/>
            </a:endParaRPr>
          </a:p>
        </p:txBody>
      </p:sp>
      <p:sp>
        <p:nvSpPr>
          <p:cNvPr id="34" name="TextBox 33"/>
          <p:cNvSpPr txBox="1"/>
          <p:nvPr/>
        </p:nvSpPr>
        <p:spPr>
          <a:xfrm>
            <a:off x="4419600" y="3352800"/>
            <a:ext cx="304800" cy="369332"/>
          </a:xfrm>
          <a:prstGeom prst="rect">
            <a:avLst/>
          </a:prstGeom>
          <a:noFill/>
        </p:spPr>
        <p:txBody>
          <a:bodyPr wrap="square" rtlCol="0">
            <a:spAutoFit/>
          </a:bodyPr>
          <a:lstStyle/>
          <a:p>
            <a:r>
              <a:rPr lang="en-US" b="1" dirty="0" smtClean="0">
                <a:solidFill>
                  <a:schemeClr val="bg1"/>
                </a:solidFill>
                <a:latin typeface="Arial Black" pitchFamily="34" charset="0"/>
              </a:rPr>
              <a:t>3</a:t>
            </a:r>
            <a:endParaRPr lang="en-US" b="1" dirty="0">
              <a:solidFill>
                <a:schemeClr val="bg1"/>
              </a:solidFill>
              <a:latin typeface="Arial Black" pitchFamily="34" charset="0"/>
            </a:endParaRPr>
          </a:p>
        </p:txBody>
      </p:sp>
      <p:sp>
        <p:nvSpPr>
          <p:cNvPr id="35" name="TextBox 34"/>
          <p:cNvSpPr txBox="1"/>
          <p:nvPr/>
        </p:nvSpPr>
        <p:spPr>
          <a:xfrm>
            <a:off x="4267200" y="4191000"/>
            <a:ext cx="304800" cy="369332"/>
          </a:xfrm>
          <a:prstGeom prst="rect">
            <a:avLst/>
          </a:prstGeom>
          <a:noFill/>
        </p:spPr>
        <p:txBody>
          <a:bodyPr wrap="square" rtlCol="0">
            <a:spAutoFit/>
          </a:bodyPr>
          <a:lstStyle/>
          <a:p>
            <a:r>
              <a:rPr lang="en-US" b="1" dirty="0" smtClean="0">
                <a:solidFill>
                  <a:schemeClr val="bg1"/>
                </a:solidFill>
                <a:latin typeface="Arial Black" pitchFamily="34" charset="0"/>
              </a:rPr>
              <a:t>4</a:t>
            </a:r>
            <a:endParaRPr lang="en-US" b="1" dirty="0">
              <a:solidFill>
                <a:schemeClr val="bg1"/>
              </a:solidFill>
              <a:latin typeface="Arial Black" pitchFamily="34" charset="0"/>
            </a:endParaRPr>
          </a:p>
        </p:txBody>
      </p:sp>
      <p:sp>
        <p:nvSpPr>
          <p:cNvPr id="36" name="TextBox 35"/>
          <p:cNvSpPr txBox="1"/>
          <p:nvPr/>
        </p:nvSpPr>
        <p:spPr>
          <a:xfrm>
            <a:off x="3733800" y="4876800"/>
            <a:ext cx="304800" cy="369332"/>
          </a:xfrm>
          <a:prstGeom prst="rect">
            <a:avLst/>
          </a:prstGeom>
          <a:noFill/>
        </p:spPr>
        <p:txBody>
          <a:bodyPr wrap="square" rtlCol="0">
            <a:spAutoFit/>
          </a:bodyPr>
          <a:lstStyle/>
          <a:p>
            <a:r>
              <a:rPr lang="en-US" b="1" dirty="0" smtClean="0">
                <a:solidFill>
                  <a:schemeClr val="bg1"/>
                </a:solidFill>
                <a:latin typeface="Arial Black" pitchFamily="34" charset="0"/>
              </a:rPr>
              <a:t>5</a:t>
            </a:r>
            <a:endParaRPr lang="en-US" b="1" dirty="0">
              <a:solidFill>
                <a:schemeClr val="bg1"/>
              </a:solidFill>
              <a:latin typeface="Arial Black" pitchFamily="34" charset="0"/>
            </a:endParaRPr>
          </a:p>
        </p:txBody>
      </p:sp>
      <p:sp>
        <p:nvSpPr>
          <p:cNvPr id="37" name="TextBox 36"/>
          <p:cNvSpPr txBox="1"/>
          <p:nvPr/>
        </p:nvSpPr>
        <p:spPr>
          <a:xfrm>
            <a:off x="3276600" y="5486400"/>
            <a:ext cx="304800" cy="369332"/>
          </a:xfrm>
          <a:prstGeom prst="rect">
            <a:avLst/>
          </a:prstGeom>
          <a:noFill/>
        </p:spPr>
        <p:txBody>
          <a:bodyPr wrap="square" rtlCol="0">
            <a:spAutoFit/>
          </a:bodyPr>
          <a:lstStyle/>
          <a:p>
            <a:r>
              <a:rPr lang="en-US" b="1" dirty="0" smtClean="0">
                <a:solidFill>
                  <a:schemeClr val="bg1"/>
                </a:solidFill>
                <a:latin typeface="Arial Black" pitchFamily="34" charset="0"/>
              </a:rPr>
              <a:t>6</a:t>
            </a:r>
            <a:endParaRPr lang="en-US" b="1" dirty="0">
              <a:solidFill>
                <a:schemeClr val="bg1"/>
              </a:solidFill>
              <a:latin typeface="Arial Black" pitchFamily="34" charset="0"/>
            </a:endParaRPr>
          </a:p>
        </p:txBody>
      </p:sp>
      <p:sp>
        <p:nvSpPr>
          <p:cNvPr id="2" name="Oval Callout 1"/>
          <p:cNvSpPr/>
          <p:nvPr/>
        </p:nvSpPr>
        <p:spPr>
          <a:xfrm>
            <a:off x="6757987" y="76200"/>
            <a:ext cx="2157413" cy="457200"/>
          </a:xfrm>
          <a:prstGeom prst="wedgeEllipseCallout">
            <a:avLst>
              <a:gd name="adj1" fmla="val -67407"/>
              <a:gd name="adj2" fmla="val 753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Leveled List</a:t>
            </a:r>
            <a:endParaRPr lang="en-US" sz="2000"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900" decel="100000" fill="hold"/>
                                        <p:tgtEl>
                                          <p:spTgt spid="2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900" decel="100000" fill="hold"/>
                                        <p:tgtEl>
                                          <p:spTgt spid="3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900" decel="100000" fill="hold"/>
                                        <p:tgtEl>
                                          <p:spTgt spid="2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000"/>
                                        <p:tgtEl>
                                          <p:spTgt spid="33"/>
                                        </p:tgtEl>
                                      </p:cBhvr>
                                    </p:animEffect>
                                    <p:anim calcmode="lin" valueType="num">
                                      <p:cBhvr>
                                        <p:cTn id="46" dur="1000" fill="hold"/>
                                        <p:tgtEl>
                                          <p:spTgt spid="33"/>
                                        </p:tgtEl>
                                        <p:attrNameLst>
                                          <p:attrName>ppt_x</p:attrName>
                                        </p:attrNameLst>
                                      </p:cBhvr>
                                      <p:tavLst>
                                        <p:tav tm="0">
                                          <p:val>
                                            <p:strVal val="#ppt_x"/>
                                          </p:val>
                                        </p:tav>
                                        <p:tav tm="100000">
                                          <p:val>
                                            <p:strVal val="#ppt_x"/>
                                          </p:val>
                                        </p:tav>
                                      </p:tavLst>
                                    </p:anim>
                                    <p:anim calcmode="lin" valueType="num">
                                      <p:cBhvr>
                                        <p:cTn id="47" dur="900" decel="100000" fill="hold"/>
                                        <p:tgtEl>
                                          <p:spTgt spid="33"/>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900" decel="100000" fill="hold"/>
                                        <p:tgtEl>
                                          <p:spTgt spid="1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1000"/>
                                        <p:tgtEl>
                                          <p:spTgt spid="25"/>
                                        </p:tgtEl>
                                      </p:cBhvr>
                                    </p:animEffect>
                                    <p:anim calcmode="lin" valueType="num">
                                      <p:cBhvr>
                                        <p:cTn id="60" dur="1000" fill="hold"/>
                                        <p:tgtEl>
                                          <p:spTgt spid="25"/>
                                        </p:tgtEl>
                                        <p:attrNameLst>
                                          <p:attrName>ppt_x</p:attrName>
                                        </p:attrNameLst>
                                      </p:cBhvr>
                                      <p:tavLst>
                                        <p:tav tm="0">
                                          <p:val>
                                            <p:strVal val="#ppt_x"/>
                                          </p:val>
                                        </p:tav>
                                        <p:tav tm="100000">
                                          <p:val>
                                            <p:strVal val="#ppt_x"/>
                                          </p:val>
                                        </p:tav>
                                      </p:tavLst>
                                    </p:anim>
                                    <p:anim calcmode="lin" valueType="num">
                                      <p:cBhvr>
                                        <p:cTn id="61" dur="900" decel="100000" fill="hold"/>
                                        <p:tgtEl>
                                          <p:spTgt spid="2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900" decel="100000" fill="hold"/>
                                        <p:tgtEl>
                                          <p:spTgt spid="3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7"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1000"/>
                                        <p:tgtEl>
                                          <p:spTgt spid="15"/>
                                        </p:tgtEl>
                                      </p:cBhvr>
                                    </p:animEffect>
                                    <p:anim calcmode="lin" valueType="num">
                                      <p:cBhvr>
                                        <p:cTn id="74" dur="1000" fill="hold"/>
                                        <p:tgtEl>
                                          <p:spTgt spid="15"/>
                                        </p:tgtEl>
                                        <p:attrNameLst>
                                          <p:attrName>ppt_x</p:attrName>
                                        </p:attrNameLst>
                                      </p:cBhvr>
                                      <p:tavLst>
                                        <p:tav tm="0">
                                          <p:val>
                                            <p:strVal val="#ppt_x"/>
                                          </p:val>
                                        </p:tav>
                                        <p:tav tm="100000">
                                          <p:val>
                                            <p:strVal val="#ppt_x"/>
                                          </p:val>
                                        </p:tav>
                                      </p:tavLst>
                                    </p:anim>
                                    <p:anim calcmode="lin" valueType="num">
                                      <p:cBhvr>
                                        <p:cTn id="75" dur="900" decel="100000" fill="hold"/>
                                        <p:tgtEl>
                                          <p:spTgt spid="15"/>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7" presetID="37" presetClass="entr" presetSubtype="0"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1000"/>
                                        <p:tgtEl>
                                          <p:spTgt spid="26"/>
                                        </p:tgtEl>
                                      </p:cBhvr>
                                    </p:animEffect>
                                    <p:anim calcmode="lin" valueType="num">
                                      <p:cBhvr>
                                        <p:cTn id="80" dur="1000" fill="hold"/>
                                        <p:tgtEl>
                                          <p:spTgt spid="26"/>
                                        </p:tgtEl>
                                        <p:attrNameLst>
                                          <p:attrName>ppt_x</p:attrName>
                                        </p:attrNameLst>
                                      </p:cBhvr>
                                      <p:tavLst>
                                        <p:tav tm="0">
                                          <p:val>
                                            <p:strVal val="#ppt_x"/>
                                          </p:val>
                                        </p:tav>
                                        <p:tav tm="100000">
                                          <p:val>
                                            <p:strVal val="#ppt_x"/>
                                          </p:val>
                                        </p:tav>
                                      </p:tavLst>
                                    </p:anim>
                                    <p:anim calcmode="lin" valueType="num">
                                      <p:cBhvr>
                                        <p:cTn id="81" dur="900" decel="100000" fill="hold"/>
                                        <p:tgtEl>
                                          <p:spTgt spid="26"/>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83" presetID="37"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900" decel="100000" fill="hold"/>
                                        <p:tgtEl>
                                          <p:spTgt spid="3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37" presetClass="entr" presetSubtype="0" fill="hold" grpId="0" nodeType="click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1000"/>
                                        <p:tgtEl>
                                          <p:spTgt spid="23"/>
                                        </p:tgtEl>
                                      </p:cBhvr>
                                    </p:animEffect>
                                    <p:anim calcmode="lin" valueType="num">
                                      <p:cBhvr>
                                        <p:cTn id="100" dur="1000" fill="hold"/>
                                        <p:tgtEl>
                                          <p:spTgt spid="23"/>
                                        </p:tgtEl>
                                        <p:attrNameLst>
                                          <p:attrName>ppt_x</p:attrName>
                                        </p:attrNameLst>
                                      </p:cBhvr>
                                      <p:tavLst>
                                        <p:tav tm="0">
                                          <p:val>
                                            <p:strVal val="#ppt_x"/>
                                          </p:val>
                                        </p:tav>
                                        <p:tav tm="100000">
                                          <p:val>
                                            <p:strVal val="#ppt_x"/>
                                          </p:val>
                                        </p:tav>
                                      </p:tavLst>
                                    </p:anim>
                                    <p:anim calcmode="lin" valueType="num">
                                      <p:cBhvr>
                                        <p:cTn id="101" dur="900" decel="100000" fill="hold"/>
                                        <p:tgtEl>
                                          <p:spTgt spid="23"/>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103" presetID="37" presetClass="entr" presetSubtype="0" fill="hold" grpId="0"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900" decel="100000" fill="hold"/>
                                        <p:tgtEl>
                                          <p:spTgt spid="36"/>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37" presetClass="entr" presetSubtype="0" fill="hold" grpId="0" nodeType="clickEffect">
                                  <p:stCondLst>
                                    <p:cond delay="0"/>
                                  </p:stCondLst>
                                  <p:childTnLst>
                                    <p:set>
                                      <p:cBhvr>
                                        <p:cTn id="112" dur="1" fill="hold">
                                          <p:stCondLst>
                                            <p:cond delay="0"/>
                                          </p:stCondLst>
                                        </p:cTn>
                                        <p:tgtEl>
                                          <p:spTgt spid="16"/>
                                        </p:tgtEl>
                                        <p:attrNameLst>
                                          <p:attrName>style.visibility</p:attrName>
                                        </p:attrNameLst>
                                      </p:cBhvr>
                                      <p:to>
                                        <p:strVal val="visible"/>
                                      </p:to>
                                    </p:set>
                                    <p:animEffect transition="in" filter="fade">
                                      <p:cBhvr>
                                        <p:cTn id="113" dur="1000"/>
                                        <p:tgtEl>
                                          <p:spTgt spid="16"/>
                                        </p:tgtEl>
                                      </p:cBhvr>
                                    </p:animEffect>
                                    <p:anim calcmode="lin" valueType="num">
                                      <p:cBhvr>
                                        <p:cTn id="114" dur="1000" fill="hold"/>
                                        <p:tgtEl>
                                          <p:spTgt spid="16"/>
                                        </p:tgtEl>
                                        <p:attrNameLst>
                                          <p:attrName>ppt_x</p:attrName>
                                        </p:attrNameLst>
                                      </p:cBhvr>
                                      <p:tavLst>
                                        <p:tav tm="0">
                                          <p:val>
                                            <p:strVal val="#ppt_x"/>
                                          </p:val>
                                        </p:tav>
                                        <p:tav tm="100000">
                                          <p:val>
                                            <p:strVal val="#ppt_x"/>
                                          </p:val>
                                        </p:tav>
                                      </p:tavLst>
                                    </p:anim>
                                    <p:anim calcmode="lin" valueType="num">
                                      <p:cBhvr>
                                        <p:cTn id="115" dur="900" decel="100000" fill="hold"/>
                                        <p:tgtEl>
                                          <p:spTgt spid="16"/>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17" presetID="37" presetClass="entr" presetSubtype="0" fill="hold" grpId="0" nodeType="withEffect">
                                  <p:stCondLst>
                                    <p:cond delay="0"/>
                                  </p:stCondLst>
                                  <p:childTnLst>
                                    <p:set>
                                      <p:cBhvr>
                                        <p:cTn id="118" dur="1" fill="hold">
                                          <p:stCondLst>
                                            <p:cond delay="0"/>
                                          </p:stCondLst>
                                        </p:cTn>
                                        <p:tgtEl>
                                          <p:spTgt spid="27"/>
                                        </p:tgtEl>
                                        <p:attrNameLst>
                                          <p:attrName>style.visibility</p:attrName>
                                        </p:attrNameLst>
                                      </p:cBhvr>
                                      <p:to>
                                        <p:strVal val="visible"/>
                                      </p:to>
                                    </p:set>
                                    <p:animEffect transition="in" filter="fade">
                                      <p:cBhvr>
                                        <p:cTn id="119" dur="1000"/>
                                        <p:tgtEl>
                                          <p:spTgt spid="27"/>
                                        </p:tgtEl>
                                      </p:cBhvr>
                                    </p:animEffect>
                                    <p:anim calcmode="lin" valueType="num">
                                      <p:cBhvr>
                                        <p:cTn id="120" dur="1000" fill="hold"/>
                                        <p:tgtEl>
                                          <p:spTgt spid="27"/>
                                        </p:tgtEl>
                                        <p:attrNameLst>
                                          <p:attrName>ppt_x</p:attrName>
                                        </p:attrNameLst>
                                      </p:cBhvr>
                                      <p:tavLst>
                                        <p:tav tm="0">
                                          <p:val>
                                            <p:strVal val="#ppt_x"/>
                                          </p:val>
                                        </p:tav>
                                        <p:tav tm="100000">
                                          <p:val>
                                            <p:strVal val="#ppt_x"/>
                                          </p:val>
                                        </p:tav>
                                      </p:tavLst>
                                    </p:anim>
                                    <p:anim calcmode="lin" valueType="num">
                                      <p:cBhvr>
                                        <p:cTn id="121" dur="900" decel="100000" fill="hold"/>
                                        <p:tgtEl>
                                          <p:spTgt spid="27"/>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23" presetID="37" presetClass="entr" presetSubtype="0" fill="hold" grpId="0" nodeType="with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fade">
                                      <p:cBhvr>
                                        <p:cTn id="125" dur="1000"/>
                                        <p:tgtEl>
                                          <p:spTgt spid="37"/>
                                        </p:tgtEl>
                                      </p:cBhvr>
                                    </p:animEffect>
                                    <p:anim calcmode="lin" valueType="num">
                                      <p:cBhvr>
                                        <p:cTn id="126" dur="1000" fill="hold"/>
                                        <p:tgtEl>
                                          <p:spTgt spid="37"/>
                                        </p:tgtEl>
                                        <p:attrNameLst>
                                          <p:attrName>ppt_x</p:attrName>
                                        </p:attrNameLst>
                                      </p:cBhvr>
                                      <p:tavLst>
                                        <p:tav tm="0">
                                          <p:val>
                                            <p:strVal val="#ppt_x"/>
                                          </p:val>
                                        </p:tav>
                                        <p:tav tm="100000">
                                          <p:val>
                                            <p:strVal val="#ppt_x"/>
                                          </p:val>
                                        </p:tav>
                                      </p:tavLst>
                                    </p:anim>
                                    <p:anim calcmode="lin" valueType="num">
                                      <p:cBhvr>
                                        <p:cTn id="127" dur="900" decel="100000" fill="hold"/>
                                        <p:tgtEl>
                                          <p:spTgt spid="3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0" grpId="0" animBg="1"/>
      <p:bldP spid="21" grpId="0"/>
      <p:bldP spid="23" grpId="0"/>
      <p:bldP spid="24" grpId="0"/>
      <p:bldP spid="25" grpId="0"/>
      <p:bldP spid="26" grpId="0"/>
      <p:bldP spid="30" grpId="0" animBg="1"/>
      <p:bldP spid="16" grpId="0" animBg="1"/>
      <p:bldP spid="27" grpId="0"/>
      <p:bldP spid="31" grpId="0"/>
      <p:bldP spid="33" grpId="0"/>
      <p:bldP spid="34" grpId="0"/>
      <p:bldP spid="35" grpId="0"/>
      <p:bldP spid="36" grpId="0"/>
      <p:bldP spid="37"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772400" cy="762000"/>
          </a:xfrm>
        </p:spPr>
        <p:txBody>
          <a:bodyPr/>
          <a:lstStyle/>
          <a:p>
            <a:pPr algn="ctr"/>
            <a:r>
              <a:rPr lang="en-US" sz="3200" dirty="0" smtClean="0"/>
              <a:t>Overlay of Bloom’s Taxonomy</a:t>
            </a:r>
            <a:endParaRPr lang="en-US" sz="3200" dirty="0"/>
          </a:p>
        </p:txBody>
      </p:sp>
      <p:sp>
        <p:nvSpPr>
          <p:cNvPr id="7" name="Isosceles Triangle 6"/>
          <p:cNvSpPr/>
          <p:nvPr/>
        </p:nvSpPr>
        <p:spPr>
          <a:xfrm>
            <a:off x="304800" y="1506415"/>
            <a:ext cx="8686800" cy="5105400"/>
          </a:xfrm>
          <a:prstGeom prst="triangle">
            <a:avLst>
              <a:gd name="adj" fmla="val 50000"/>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990600" y="5791200"/>
            <a:ext cx="7315200" cy="1588"/>
          </a:xfrm>
          <a:prstGeom prst="line">
            <a:avLst/>
          </a:prstGeom>
          <a:ln>
            <a:solidFill>
              <a:schemeClr val="bg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778977" y="5066528"/>
            <a:ext cx="5791200" cy="1588"/>
          </a:xfrm>
          <a:prstGeom prst="line">
            <a:avLst/>
          </a:prstGeom>
          <a:ln>
            <a:solidFill>
              <a:schemeClr val="bg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209800" y="4343400"/>
            <a:ext cx="4876800" cy="0"/>
          </a:xfrm>
          <a:prstGeom prst="line">
            <a:avLst/>
          </a:prstGeom>
          <a:ln>
            <a:solidFill>
              <a:schemeClr val="bg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362200" y="5881282"/>
            <a:ext cx="4844317"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smtClean="0">
                <a:solidFill>
                  <a:srgbClr val="FF0000"/>
                </a:solidFill>
              </a:rPr>
              <a:t>Knowledge/Remembering</a:t>
            </a:r>
            <a:endParaRPr lang="en-US" sz="2800" b="1" dirty="0">
              <a:solidFill>
                <a:srgbClr val="FF0000"/>
              </a:solidFill>
            </a:endParaRPr>
          </a:p>
        </p:txBody>
      </p:sp>
      <p:sp>
        <p:nvSpPr>
          <p:cNvPr id="38" name="TextBox 37"/>
          <p:cNvSpPr txBox="1"/>
          <p:nvPr/>
        </p:nvSpPr>
        <p:spPr>
          <a:xfrm>
            <a:off x="1600200" y="5181600"/>
            <a:ext cx="6172200"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smtClean="0">
                <a:solidFill>
                  <a:srgbClr val="FF0000"/>
                </a:solidFill>
              </a:rPr>
              <a:t>Comprehension/Understanding</a:t>
            </a:r>
            <a:endParaRPr lang="en-US" sz="2800" b="1" dirty="0">
              <a:solidFill>
                <a:srgbClr val="FF0000"/>
              </a:solidFill>
            </a:endParaRPr>
          </a:p>
        </p:txBody>
      </p:sp>
      <p:sp>
        <p:nvSpPr>
          <p:cNvPr id="39" name="TextBox 38"/>
          <p:cNvSpPr txBox="1"/>
          <p:nvPr/>
        </p:nvSpPr>
        <p:spPr>
          <a:xfrm>
            <a:off x="2797541" y="4431368"/>
            <a:ext cx="3777517"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800" b="1" dirty="0" smtClean="0">
                <a:solidFill>
                  <a:srgbClr val="FF0000"/>
                </a:solidFill>
              </a:rPr>
              <a:t>Application/Applying</a:t>
            </a:r>
            <a:endParaRPr lang="en-US" sz="2800" b="1" dirty="0">
              <a:solidFill>
                <a:srgbClr val="FF0000"/>
              </a:solidFill>
            </a:endParaRPr>
          </a:p>
        </p:txBody>
      </p:sp>
      <p:sp>
        <p:nvSpPr>
          <p:cNvPr id="42" name="TextBox 41"/>
          <p:cNvSpPr txBox="1"/>
          <p:nvPr/>
        </p:nvSpPr>
        <p:spPr>
          <a:xfrm>
            <a:off x="3028950" y="3704581"/>
            <a:ext cx="3314700"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smtClean="0">
                <a:solidFill>
                  <a:srgbClr val="FF0000"/>
                </a:solidFill>
              </a:rPr>
              <a:t>Analysis/Analyzing</a:t>
            </a:r>
            <a:endParaRPr lang="en-US" sz="2800" b="1" dirty="0">
              <a:solidFill>
                <a:srgbClr val="FF0000"/>
              </a:solidFill>
            </a:endParaRPr>
          </a:p>
        </p:txBody>
      </p:sp>
      <p:cxnSp>
        <p:nvCxnSpPr>
          <p:cNvPr id="43" name="Straight Connector 42"/>
          <p:cNvCxnSpPr/>
          <p:nvPr/>
        </p:nvCxnSpPr>
        <p:spPr>
          <a:xfrm>
            <a:off x="2895600" y="3581400"/>
            <a:ext cx="3505200" cy="1588"/>
          </a:xfrm>
          <a:prstGeom prst="line">
            <a:avLst/>
          </a:prstGeom>
          <a:ln>
            <a:solidFill>
              <a:schemeClr val="bg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543300" y="2819400"/>
            <a:ext cx="2286000" cy="1588"/>
          </a:xfrm>
          <a:prstGeom prst="line">
            <a:avLst/>
          </a:prstGeom>
          <a:ln>
            <a:solidFill>
              <a:schemeClr val="bg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762250" y="2942492"/>
            <a:ext cx="3771900"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smtClean="0">
                <a:solidFill>
                  <a:srgbClr val="FF0000"/>
                </a:solidFill>
              </a:rPr>
              <a:t>Evaluation/Evaluating</a:t>
            </a:r>
            <a:endParaRPr lang="en-US" sz="2800" b="1" dirty="0">
              <a:solidFill>
                <a:srgbClr val="FF0000"/>
              </a:solidFill>
            </a:endParaRPr>
          </a:p>
        </p:txBody>
      </p:sp>
      <p:sp>
        <p:nvSpPr>
          <p:cNvPr id="51" name="TextBox 50"/>
          <p:cNvSpPr txBox="1"/>
          <p:nvPr/>
        </p:nvSpPr>
        <p:spPr>
          <a:xfrm>
            <a:off x="2933700" y="2145323"/>
            <a:ext cx="3505200"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b="1" dirty="0" smtClean="0">
                <a:solidFill>
                  <a:srgbClr val="FF0000"/>
                </a:solidFill>
              </a:rPr>
              <a:t>Synthesis/Creating</a:t>
            </a:r>
            <a:endParaRPr lang="en-US" sz="2800" b="1" dirty="0">
              <a:solidFill>
                <a:srgbClr val="FF0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450" decel="100000" fill="hold"/>
                                        <p:tgtEl>
                                          <p:spTgt spid="7"/>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ppt_w</p:attrName>
                                        </p:attrNameLst>
                                      </p:cBhvr>
                                      <p:tavLst>
                                        <p:tav tm="0">
                                          <p:val>
                                            <p:fltVal val="0"/>
                                          </p:val>
                                        </p:tav>
                                        <p:tav tm="100000">
                                          <p:val>
                                            <p:strVal val="#ppt_w"/>
                                          </p:val>
                                        </p:tav>
                                      </p:tavLst>
                                    </p:anim>
                                    <p:anim calcmode="lin" valueType="num">
                                      <p:cBhvr>
                                        <p:cTn id="14" dur="500" fill="hold"/>
                                        <p:tgtEl>
                                          <p:spTgt spid="32"/>
                                        </p:tgtEl>
                                        <p:attrNameLst>
                                          <p:attrName>ppt_h</p:attrName>
                                        </p:attrNameLst>
                                      </p:cBhvr>
                                      <p:tavLst>
                                        <p:tav tm="0">
                                          <p:val>
                                            <p:fltVal val="0"/>
                                          </p:val>
                                        </p:tav>
                                        <p:tav tm="100000">
                                          <p:val>
                                            <p:strVal val="#ppt_h"/>
                                          </p:val>
                                        </p:tav>
                                      </p:tavLst>
                                    </p:anim>
                                    <p:anim calcmode="lin" valueType="num">
                                      <p:cBhvr>
                                        <p:cTn id="15" dur="500" fill="hold"/>
                                        <p:tgtEl>
                                          <p:spTgt spid="32"/>
                                        </p:tgtEl>
                                        <p:attrNameLst>
                                          <p:attrName>style.rotation</p:attrName>
                                        </p:attrNameLst>
                                      </p:cBhvr>
                                      <p:tavLst>
                                        <p:tav tm="0">
                                          <p:val>
                                            <p:fltVal val="90"/>
                                          </p:val>
                                        </p:tav>
                                        <p:tav tm="100000">
                                          <p:val>
                                            <p:fltVal val="0"/>
                                          </p:val>
                                        </p:tav>
                                      </p:tavLst>
                                    </p:anim>
                                    <p:animEffect transition="in" filter="fade">
                                      <p:cBhvr>
                                        <p:cTn id="16" dur="500"/>
                                        <p:tgtEl>
                                          <p:spTgt spid="32"/>
                                        </p:tgtEl>
                                      </p:cBhvr>
                                    </p:animEffect>
                                  </p:childTnLst>
                                </p:cTn>
                              </p:par>
                              <p:par>
                                <p:cTn id="17" presetID="37"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450" decel="100000" fill="hold"/>
                                        <p:tgtEl>
                                          <p:spTgt spid="9"/>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iterate type="lt">
                                    <p:tmPct val="5000"/>
                                  </p:iterate>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 calcmode="lin" valueType="num">
                                      <p:cBhvr>
                                        <p:cTn id="29" dur="500" fill="hold"/>
                                        <p:tgtEl>
                                          <p:spTgt spid="38"/>
                                        </p:tgtEl>
                                        <p:attrNameLst>
                                          <p:attrName>style.rotation</p:attrName>
                                        </p:attrNameLst>
                                      </p:cBhvr>
                                      <p:tavLst>
                                        <p:tav tm="0">
                                          <p:val>
                                            <p:fltVal val="90"/>
                                          </p:val>
                                        </p:tav>
                                        <p:tav tm="100000">
                                          <p:val>
                                            <p:fltVal val="0"/>
                                          </p:val>
                                        </p:tav>
                                      </p:tavLst>
                                    </p:anim>
                                    <p:animEffect transition="in" filter="fade">
                                      <p:cBhvr>
                                        <p:cTn id="30" dur="500"/>
                                        <p:tgtEl>
                                          <p:spTgt spid="38"/>
                                        </p:tgtEl>
                                      </p:cBhvr>
                                    </p:animEffect>
                                  </p:childTnLst>
                                </p:cTn>
                              </p:par>
                              <p:par>
                                <p:cTn id="31" presetID="37"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strVal val="#ppt_x"/>
                                          </p:val>
                                        </p:tav>
                                        <p:tav tm="100000">
                                          <p:val>
                                            <p:strVal val="#ppt_x"/>
                                          </p:val>
                                        </p:tav>
                                      </p:tavLst>
                                    </p:anim>
                                    <p:anim calcmode="lin" valueType="num">
                                      <p:cBhvr>
                                        <p:cTn id="35" dur="450" decel="100000" fill="hold"/>
                                        <p:tgtEl>
                                          <p:spTgt spid="10"/>
                                        </p:tgtEl>
                                        <p:attrNameLst>
                                          <p:attrName>ppt_y</p:attrName>
                                        </p:attrNameLst>
                                      </p:cBhvr>
                                      <p:tavLst>
                                        <p:tav tm="0">
                                          <p:val>
                                            <p:strVal val="#ppt_y+1"/>
                                          </p:val>
                                        </p:tav>
                                        <p:tav tm="100000">
                                          <p:val>
                                            <p:strVal val="#ppt_y-.03"/>
                                          </p:val>
                                        </p:tav>
                                      </p:tavLst>
                                    </p:anim>
                                    <p:anim calcmode="lin" valueType="num">
                                      <p:cBhvr>
                                        <p:cTn id="36"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iterate type="lt">
                                    <p:tmPct val="5000"/>
                                  </p:iterate>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 calcmode="lin" valueType="num">
                                      <p:cBhvr>
                                        <p:cTn id="43" dur="500" fill="hold"/>
                                        <p:tgtEl>
                                          <p:spTgt spid="39"/>
                                        </p:tgtEl>
                                        <p:attrNameLst>
                                          <p:attrName>style.rotation</p:attrName>
                                        </p:attrNameLst>
                                      </p:cBhvr>
                                      <p:tavLst>
                                        <p:tav tm="0">
                                          <p:val>
                                            <p:fltVal val="90"/>
                                          </p:val>
                                        </p:tav>
                                        <p:tav tm="100000">
                                          <p:val>
                                            <p:fltVal val="0"/>
                                          </p:val>
                                        </p:tav>
                                      </p:tavLst>
                                    </p:anim>
                                    <p:animEffect transition="in" filter="fade">
                                      <p:cBhvr>
                                        <p:cTn id="44" dur="500"/>
                                        <p:tgtEl>
                                          <p:spTgt spid="39"/>
                                        </p:tgtEl>
                                      </p:cBhvr>
                                    </p:animEffect>
                                  </p:childTnLst>
                                </p:cTn>
                              </p:par>
                              <p:par>
                                <p:cTn id="45" presetID="37"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anim calcmode="lin" valueType="num">
                                      <p:cBhvr>
                                        <p:cTn id="48" dur="500" fill="hold"/>
                                        <p:tgtEl>
                                          <p:spTgt spid="11"/>
                                        </p:tgtEl>
                                        <p:attrNameLst>
                                          <p:attrName>ppt_x</p:attrName>
                                        </p:attrNameLst>
                                      </p:cBhvr>
                                      <p:tavLst>
                                        <p:tav tm="0">
                                          <p:val>
                                            <p:strVal val="#ppt_x"/>
                                          </p:val>
                                        </p:tav>
                                        <p:tav tm="100000">
                                          <p:val>
                                            <p:strVal val="#ppt_x"/>
                                          </p:val>
                                        </p:tav>
                                      </p:tavLst>
                                    </p:anim>
                                    <p:anim calcmode="lin" valueType="num">
                                      <p:cBhvr>
                                        <p:cTn id="49" dur="450" decel="100000" fill="hold"/>
                                        <p:tgtEl>
                                          <p:spTgt spid="11"/>
                                        </p:tgtEl>
                                        <p:attrNameLst>
                                          <p:attrName>ppt_y</p:attrName>
                                        </p:attrNameLst>
                                      </p:cBhvr>
                                      <p:tavLst>
                                        <p:tav tm="0">
                                          <p:val>
                                            <p:strVal val="#ppt_y+1"/>
                                          </p:val>
                                        </p:tav>
                                        <p:tav tm="100000">
                                          <p:val>
                                            <p:strVal val="#ppt_y-.03"/>
                                          </p:val>
                                        </p:tav>
                                      </p:tavLst>
                                    </p:anim>
                                    <p:anim calcmode="lin" valueType="num">
                                      <p:cBhvr>
                                        <p:cTn id="50"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iterate type="lt">
                                    <p:tmPct val="5000"/>
                                  </p:iterate>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 calcmode="lin" valueType="num">
                                      <p:cBhvr>
                                        <p:cTn id="57" dur="500" fill="hold"/>
                                        <p:tgtEl>
                                          <p:spTgt spid="42"/>
                                        </p:tgtEl>
                                        <p:attrNameLst>
                                          <p:attrName>style.rotation</p:attrName>
                                        </p:attrNameLst>
                                      </p:cBhvr>
                                      <p:tavLst>
                                        <p:tav tm="0">
                                          <p:val>
                                            <p:fltVal val="90"/>
                                          </p:val>
                                        </p:tav>
                                        <p:tav tm="100000">
                                          <p:val>
                                            <p:fltVal val="0"/>
                                          </p:val>
                                        </p:tav>
                                      </p:tavLst>
                                    </p:anim>
                                    <p:animEffect transition="in" filter="fade">
                                      <p:cBhvr>
                                        <p:cTn id="58" dur="500"/>
                                        <p:tgtEl>
                                          <p:spTgt spid="42"/>
                                        </p:tgtEl>
                                      </p:cBhvr>
                                    </p:animEffect>
                                  </p:childTnLst>
                                </p:cTn>
                              </p:par>
                              <p:par>
                                <p:cTn id="59" presetID="37" presetClass="entr" presetSubtype="0"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900" decel="100000" fill="hold"/>
                                        <p:tgtEl>
                                          <p:spTgt spid="4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iterate type="lt">
                                    <p:tmPct val="5000"/>
                                  </p:iterate>
                                  <p:childTnLst>
                                    <p:set>
                                      <p:cBhvr>
                                        <p:cTn id="68" dur="1" fill="hold">
                                          <p:stCondLst>
                                            <p:cond delay="0"/>
                                          </p:stCondLst>
                                        </p:cTn>
                                        <p:tgtEl>
                                          <p:spTgt spid="50"/>
                                        </p:tgtEl>
                                        <p:attrNameLst>
                                          <p:attrName>style.visibility</p:attrName>
                                        </p:attrNameLst>
                                      </p:cBhvr>
                                      <p:to>
                                        <p:strVal val="visible"/>
                                      </p:to>
                                    </p:set>
                                    <p:anim calcmode="lin" valueType="num">
                                      <p:cBhvr>
                                        <p:cTn id="69" dur="500" fill="hold"/>
                                        <p:tgtEl>
                                          <p:spTgt spid="50"/>
                                        </p:tgtEl>
                                        <p:attrNameLst>
                                          <p:attrName>ppt_w</p:attrName>
                                        </p:attrNameLst>
                                      </p:cBhvr>
                                      <p:tavLst>
                                        <p:tav tm="0">
                                          <p:val>
                                            <p:fltVal val="0"/>
                                          </p:val>
                                        </p:tav>
                                        <p:tav tm="100000">
                                          <p:val>
                                            <p:strVal val="#ppt_w"/>
                                          </p:val>
                                        </p:tav>
                                      </p:tavLst>
                                    </p:anim>
                                    <p:anim calcmode="lin" valueType="num">
                                      <p:cBhvr>
                                        <p:cTn id="70" dur="500" fill="hold"/>
                                        <p:tgtEl>
                                          <p:spTgt spid="50"/>
                                        </p:tgtEl>
                                        <p:attrNameLst>
                                          <p:attrName>ppt_h</p:attrName>
                                        </p:attrNameLst>
                                      </p:cBhvr>
                                      <p:tavLst>
                                        <p:tav tm="0">
                                          <p:val>
                                            <p:fltVal val="0"/>
                                          </p:val>
                                        </p:tav>
                                        <p:tav tm="100000">
                                          <p:val>
                                            <p:strVal val="#ppt_h"/>
                                          </p:val>
                                        </p:tav>
                                      </p:tavLst>
                                    </p:anim>
                                    <p:anim calcmode="lin" valueType="num">
                                      <p:cBhvr>
                                        <p:cTn id="71" dur="500" fill="hold"/>
                                        <p:tgtEl>
                                          <p:spTgt spid="50"/>
                                        </p:tgtEl>
                                        <p:attrNameLst>
                                          <p:attrName>style.rotation</p:attrName>
                                        </p:attrNameLst>
                                      </p:cBhvr>
                                      <p:tavLst>
                                        <p:tav tm="0">
                                          <p:val>
                                            <p:fltVal val="90"/>
                                          </p:val>
                                        </p:tav>
                                        <p:tav tm="100000">
                                          <p:val>
                                            <p:fltVal val="0"/>
                                          </p:val>
                                        </p:tav>
                                      </p:tavLst>
                                    </p:anim>
                                    <p:animEffect transition="in" filter="fade">
                                      <p:cBhvr>
                                        <p:cTn id="72" dur="500"/>
                                        <p:tgtEl>
                                          <p:spTgt spid="50"/>
                                        </p:tgtEl>
                                      </p:cBhvr>
                                    </p:animEffect>
                                  </p:childTnLst>
                                </p:cTn>
                              </p:par>
                              <p:par>
                                <p:cTn id="73" presetID="37" presetClass="entr" presetSubtype="0" fill="hold" nodeType="with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1000"/>
                                        <p:tgtEl>
                                          <p:spTgt spid="46"/>
                                        </p:tgtEl>
                                      </p:cBhvr>
                                    </p:animEffect>
                                    <p:anim calcmode="lin" valueType="num">
                                      <p:cBhvr>
                                        <p:cTn id="76" dur="1000" fill="hold"/>
                                        <p:tgtEl>
                                          <p:spTgt spid="46"/>
                                        </p:tgtEl>
                                        <p:attrNameLst>
                                          <p:attrName>ppt_x</p:attrName>
                                        </p:attrNameLst>
                                      </p:cBhvr>
                                      <p:tavLst>
                                        <p:tav tm="0">
                                          <p:val>
                                            <p:strVal val="#ppt_x"/>
                                          </p:val>
                                        </p:tav>
                                        <p:tav tm="100000">
                                          <p:val>
                                            <p:strVal val="#ppt_x"/>
                                          </p:val>
                                        </p:tav>
                                      </p:tavLst>
                                    </p:anim>
                                    <p:anim calcmode="lin" valueType="num">
                                      <p:cBhvr>
                                        <p:cTn id="77" dur="900" decel="100000" fill="hold"/>
                                        <p:tgtEl>
                                          <p:spTgt spid="46"/>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iterate type="lt">
                                    <p:tmPct val="5000"/>
                                  </p:iterate>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 calcmode="lin" valueType="num">
                                      <p:cBhvr>
                                        <p:cTn id="85" dur="500" fill="hold"/>
                                        <p:tgtEl>
                                          <p:spTgt spid="51"/>
                                        </p:tgtEl>
                                        <p:attrNameLst>
                                          <p:attrName>style.rotation</p:attrName>
                                        </p:attrNameLst>
                                      </p:cBhvr>
                                      <p:tavLst>
                                        <p:tav tm="0">
                                          <p:val>
                                            <p:fltVal val="90"/>
                                          </p:val>
                                        </p:tav>
                                        <p:tav tm="100000">
                                          <p:val>
                                            <p:fltVal val="0"/>
                                          </p:val>
                                        </p:tav>
                                      </p:tavLst>
                                    </p:anim>
                                    <p:animEffect transition="in" filter="fade">
                                      <p:cBhvr>
                                        <p:cTn id="8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2" grpId="0" animBg="1"/>
      <p:bldP spid="38" grpId="0" animBg="1"/>
      <p:bldP spid="39" grpId="0" animBg="1"/>
      <p:bldP spid="42" grpId="0" animBg="1"/>
      <p:bldP spid="50" grpId="0" animBg="1"/>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15" y="1676400"/>
            <a:ext cx="5410200" cy="3416320"/>
          </a:xfrm>
          <a:prstGeom prst="rect">
            <a:avLst/>
          </a:prstGeom>
        </p:spPr>
        <p:txBody>
          <a:bodyPr wrap="square">
            <a:spAutoFit/>
          </a:bodyPr>
          <a:lstStyle/>
          <a:p>
            <a:r>
              <a:rPr lang="en-US" sz="3600" dirty="0">
                <a:solidFill>
                  <a:srgbClr val="FF0000"/>
                </a:solidFill>
              </a:rPr>
              <a:t>Knowledge: </a:t>
            </a:r>
            <a:r>
              <a:rPr lang="en-US" sz="3600" dirty="0"/>
              <a:t>remembering or recalling appropriate, </a:t>
            </a:r>
            <a:r>
              <a:rPr lang="en-US" sz="3600" dirty="0" smtClean="0"/>
              <a:t>previously  learned </a:t>
            </a:r>
            <a:r>
              <a:rPr lang="en-US" sz="3600" dirty="0"/>
              <a:t>information to draw out factual (usually right or </a:t>
            </a:r>
            <a:r>
              <a:rPr lang="en-US" sz="3600" dirty="0" smtClean="0"/>
              <a:t>wrong) answers</a:t>
            </a:r>
            <a:r>
              <a:rPr lang="en-US" sz="3600" dirty="0"/>
              <a:t>. </a:t>
            </a:r>
            <a:endParaRPr lang="en-US" sz="3600" dirty="0">
              <a:solidFill>
                <a:srgbClr val="FF0000"/>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762000"/>
            <a:ext cx="3810000" cy="50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096607" y="5496114"/>
            <a:ext cx="3675185" cy="369332"/>
          </a:xfrm>
          <a:prstGeom prst="rect">
            <a:avLst/>
          </a:prstGeom>
          <a:noFill/>
        </p:spPr>
        <p:txBody>
          <a:bodyPr wrap="square" rtlCol="0">
            <a:spAutoFit/>
          </a:bodyPr>
          <a:lstStyle/>
          <a:p>
            <a:pPr algn="ctr"/>
            <a:r>
              <a:rPr lang="en-US" b="1" dirty="0" smtClean="0"/>
              <a:t>Socrates – Greek Philosopher</a:t>
            </a:r>
            <a:endParaRPr lang="en-US" b="1" dirty="0"/>
          </a:p>
        </p:txBody>
      </p:sp>
    </p:spTree>
    <p:extLst>
      <p:ext uri="{BB962C8B-B14F-4D97-AF65-F5344CB8AC3E}">
        <p14:creationId xmlns:p14="http://schemas.microsoft.com/office/powerpoint/2010/main" val="2889902828"/>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686228232"/>
              </p:ext>
            </p:extLst>
          </p:nvPr>
        </p:nvGraphicFramePr>
        <p:xfrm>
          <a:off x="152400" y="152400"/>
          <a:ext cx="88392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7859095"/>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74345"/>
            <a:ext cx="4114800" cy="5909310"/>
          </a:xfrm>
          <a:prstGeom prst="rect">
            <a:avLst/>
          </a:prstGeom>
        </p:spPr>
        <p:txBody>
          <a:bodyPr wrap="square">
            <a:spAutoFit/>
          </a:bodyPr>
          <a:lstStyle/>
          <a:p>
            <a:r>
              <a:rPr lang="en-US" dirty="0" smtClean="0"/>
              <a:t>In  336BCE.,  </a:t>
            </a:r>
            <a:r>
              <a:rPr lang="en-US" dirty="0"/>
              <a:t>A  PROUD,  INTELLIGENT,  AND  SUPREMELY </a:t>
            </a:r>
          </a:p>
          <a:p>
            <a:r>
              <a:rPr lang="en-US" dirty="0"/>
              <a:t>ambitious young man rose to become king of </a:t>
            </a:r>
            <a:r>
              <a:rPr lang="en-US" dirty="0" smtClean="0"/>
              <a:t>Macedonia, </a:t>
            </a:r>
            <a:r>
              <a:rPr lang="en-US" dirty="0"/>
              <a:t>which is a </a:t>
            </a:r>
            <a:r>
              <a:rPr lang="en-US" dirty="0" smtClean="0"/>
              <a:t/>
            </a:r>
            <a:br>
              <a:rPr lang="en-US" dirty="0" smtClean="0"/>
            </a:br>
            <a:r>
              <a:rPr lang="en-US" dirty="0" smtClean="0"/>
              <a:t>kingdom </a:t>
            </a:r>
            <a:r>
              <a:rPr lang="en-US" dirty="0"/>
              <a:t>on the northern border of modern-day Greece. He was only 20 </a:t>
            </a:r>
          </a:p>
          <a:p>
            <a:r>
              <a:rPr lang="en-US" dirty="0"/>
              <a:t>years old and already wanted to take over the mighty Persian Empire to </a:t>
            </a:r>
          </a:p>
          <a:p>
            <a:r>
              <a:rPr lang="en-US" dirty="0"/>
              <a:t>the east. He accomplished this feat and much more, despite the wealth, </a:t>
            </a:r>
          </a:p>
          <a:p>
            <a:r>
              <a:rPr lang="en-US" dirty="0"/>
              <a:t>power,  and  military  strength  of  his  opponents.  And  he  did  it  in  just </a:t>
            </a:r>
          </a:p>
          <a:p>
            <a:r>
              <a:rPr lang="en-US" dirty="0"/>
              <a:t>under 12 years. This illustrates his extraordinary gifts as a leader and </a:t>
            </a:r>
          </a:p>
          <a:p>
            <a:r>
              <a:rPr lang="en-US" dirty="0"/>
              <a:t>military strategist (a person who sets strategy). It has also kept his name </a:t>
            </a:r>
          </a:p>
          <a:p>
            <a:r>
              <a:rPr lang="en-US" dirty="0"/>
              <a:t>at  the  top  of  the  list  of  legendary  “action  figures”  even  into  the  21st </a:t>
            </a:r>
          </a:p>
          <a:p>
            <a:r>
              <a:rPr lang="en-US" dirty="0"/>
              <a:t>century, more than 2,300 years later. He is still known throughout the </a:t>
            </a:r>
          </a:p>
          <a:p>
            <a:r>
              <a:rPr lang="en-US" dirty="0"/>
              <a:t>world as Alexander the Great.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231" y="0"/>
            <a:ext cx="41656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ine Callout 1 2"/>
          <p:cNvSpPr/>
          <p:nvPr/>
        </p:nvSpPr>
        <p:spPr>
          <a:xfrm>
            <a:off x="3810000" y="76200"/>
            <a:ext cx="1676400" cy="398145"/>
          </a:xfrm>
          <a:prstGeom prst="borderCallout1">
            <a:avLst>
              <a:gd name="adj1" fmla="val 18750"/>
              <a:gd name="adj2" fmla="val -8333"/>
              <a:gd name="adj3" fmla="val 105607"/>
              <a:gd name="adj4" fmla="val -1442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When?</a:t>
            </a:r>
            <a:endParaRPr lang="en-US" sz="2400" b="1" dirty="0"/>
          </a:p>
        </p:txBody>
      </p:sp>
      <p:sp>
        <p:nvSpPr>
          <p:cNvPr id="4" name="Line Callout 1 3"/>
          <p:cNvSpPr/>
          <p:nvPr/>
        </p:nvSpPr>
        <p:spPr>
          <a:xfrm>
            <a:off x="4648200" y="844062"/>
            <a:ext cx="1371600" cy="533400"/>
          </a:xfrm>
          <a:prstGeom prst="borderCallout1">
            <a:avLst>
              <a:gd name="adj1" fmla="val 18750"/>
              <a:gd name="adj2" fmla="val -8333"/>
              <a:gd name="adj3" fmla="val 99313"/>
              <a:gd name="adj4" fmla="val -1947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Where?</a:t>
            </a:r>
            <a:endParaRPr lang="en-US" sz="2400" b="1" dirty="0"/>
          </a:p>
        </p:txBody>
      </p:sp>
      <p:sp>
        <p:nvSpPr>
          <p:cNvPr id="7" name="Line Callout 1 6"/>
          <p:cNvSpPr/>
          <p:nvPr/>
        </p:nvSpPr>
        <p:spPr>
          <a:xfrm>
            <a:off x="4419600" y="5562600"/>
            <a:ext cx="1295400" cy="533400"/>
          </a:xfrm>
          <a:prstGeom prst="borderCallout1">
            <a:avLst>
              <a:gd name="adj1" fmla="val 51717"/>
              <a:gd name="adj2" fmla="val -6623"/>
              <a:gd name="adj3" fmla="val 90522"/>
              <a:gd name="adj4" fmla="val -861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Who?</a:t>
            </a:r>
            <a:endParaRPr lang="en-US" sz="2400" b="1" dirty="0"/>
          </a:p>
        </p:txBody>
      </p:sp>
      <p:cxnSp>
        <p:nvCxnSpPr>
          <p:cNvPr id="6" name="Straight Connector 5"/>
          <p:cNvCxnSpPr/>
          <p:nvPr/>
        </p:nvCxnSpPr>
        <p:spPr>
          <a:xfrm flipV="1">
            <a:off x="2362200" y="1377462"/>
            <a:ext cx="2209800" cy="60373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Line Callout 1 9"/>
          <p:cNvSpPr/>
          <p:nvPr/>
        </p:nvSpPr>
        <p:spPr>
          <a:xfrm>
            <a:off x="4648200" y="2971800"/>
            <a:ext cx="1371600" cy="533400"/>
          </a:xfrm>
          <a:prstGeom prst="borderCallout1">
            <a:avLst>
              <a:gd name="adj1" fmla="val 18750"/>
              <a:gd name="adj2" fmla="val -8333"/>
              <a:gd name="adj3" fmla="val -91895"/>
              <a:gd name="adj4" fmla="val -502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What?</a:t>
            </a:r>
            <a:endParaRPr lang="en-US" sz="2400" b="1" dirty="0"/>
          </a:p>
        </p:txBody>
      </p:sp>
      <p:cxnSp>
        <p:nvCxnSpPr>
          <p:cNvPr id="11" name="Straight Connector 10"/>
          <p:cNvCxnSpPr/>
          <p:nvPr/>
        </p:nvCxnSpPr>
        <p:spPr>
          <a:xfrm flipV="1">
            <a:off x="3810000" y="3429000"/>
            <a:ext cx="762000" cy="20662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1031" y="6383654"/>
            <a:ext cx="4572000" cy="461665"/>
          </a:xfrm>
          <a:prstGeom prst="rect">
            <a:avLst/>
          </a:prstGeom>
        </p:spPr>
        <p:txBody>
          <a:bodyPr>
            <a:spAutoFit/>
          </a:bodyPr>
          <a:lstStyle/>
          <a:p>
            <a:r>
              <a:rPr lang="en-US" sz="1200" b="1" dirty="0" smtClean="0"/>
              <a:t>Source: Great </a:t>
            </a:r>
            <a:r>
              <a:rPr lang="en-US" sz="1200" b="1" dirty="0"/>
              <a:t>Empires of the Past: Empire of Alexander the </a:t>
            </a:r>
            <a:r>
              <a:rPr lang="en-US" sz="1200" b="1" dirty="0" smtClean="0"/>
              <a:t>Great,  </a:t>
            </a:r>
            <a:br>
              <a:rPr lang="en-US" sz="1200" b="1" dirty="0" smtClean="0"/>
            </a:br>
            <a:r>
              <a:rPr lang="en-US" sz="1200" b="1" dirty="0" smtClean="0"/>
              <a:t>                 Skelton &amp; Dell, 2009. </a:t>
            </a:r>
            <a:endParaRPr lang="en-US" sz="1200" b="1" dirty="0"/>
          </a:p>
        </p:txBody>
      </p:sp>
    </p:spTree>
    <p:extLst>
      <p:ext uri="{BB962C8B-B14F-4D97-AF65-F5344CB8AC3E}">
        <p14:creationId xmlns:p14="http://schemas.microsoft.com/office/powerpoint/2010/main" val="3704950170"/>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99" y="2755612"/>
            <a:ext cx="1595309" cy="584775"/>
          </a:xfrm>
          <a:prstGeom prst="rect">
            <a:avLst/>
          </a:prstGeom>
          <a:noFill/>
        </p:spPr>
        <p:txBody>
          <a:bodyPr wrap="none" rtlCol="0">
            <a:spAutoFit/>
          </a:bodyPr>
          <a:lstStyle/>
          <a:p>
            <a:r>
              <a:rPr lang="en-US" sz="3200" dirty="0" smtClean="0"/>
              <a:t>Activity:</a:t>
            </a:r>
            <a:endParaRPr lang="en-US" sz="3200" dirty="0"/>
          </a:p>
        </p:txBody>
      </p:sp>
      <p:sp>
        <p:nvSpPr>
          <p:cNvPr id="3" name="TextBox 2"/>
          <p:cNvSpPr txBox="1"/>
          <p:nvPr/>
        </p:nvSpPr>
        <p:spPr>
          <a:xfrm>
            <a:off x="1981200" y="3095490"/>
            <a:ext cx="6019800" cy="181588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dirty="0" smtClean="0">
                <a:ln>
                  <a:solidFill>
                    <a:schemeClr val="tx1"/>
                  </a:solidFill>
                </a:ln>
              </a:rPr>
              <a:t>In your groups Identify the important knowledge aspects of your document(s) by utilizing the strategies previously discussed.</a:t>
            </a:r>
          </a:p>
        </p:txBody>
      </p:sp>
      <p:sp>
        <p:nvSpPr>
          <p:cNvPr id="4" name="Rectangle 3"/>
          <p:cNvSpPr/>
          <p:nvPr/>
        </p:nvSpPr>
        <p:spPr>
          <a:xfrm>
            <a:off x="2390155" y="679249"/>
            <a:ext cx="4363695"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Knowledge</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676159487"/>
      </p:ext>
    </p:extLst>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2">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3375</TotalTime>
  <Words>941</Words>
  <Application>Microsoft Office PowerPoint</Application>
  <PresentationFormat>On-screen Show (4:3)</PresentationFormat>
  <Paragraphs>178</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Metro</vt:lpstr>
      <vt:lpstr>PowerPoint Presentation</vt:lpstr>
      <vt:lpstr>PowerPoint Presentation</vt:lpstr>
      <vt:lpstr>PowerPoint Presentation</vt:lpstr>
      <vt:lpstr>Benjamin Bloom’s Taxonomy</vt:lpstr>
      <vt:lpstr>Overlay of Bloom’s Taxonomy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Bloom’s Taxonomy</dc:title>
  <dc:creator>Alexander Ott</dc:creator>
  <cp:lastModifiedBy>Tokio Marine Management</cp:lastModifiedBy>
  <cp:revision>101</cp:revision>
  <dcterms:created xsi:type="dcterms:W3CDTF">2007-11-22T19:34:39Z</dcterms:created>
  <dcterms:modified xsi:type="dcterms:W3CDTF">2015-09-18T15:51:15Z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TC300005531033</vt:lpwstr>
  </property>
</Properties>
</file>