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5" r:id="rId3"/>
    <p:sldId id="285" r:id="rId4"/>
    <p:sldId id="259" r:id="rId5"/>
    <p:sldId id="260" r:id="rId6"/>
    <p:sldId id="270" r:id="rId7"/>
    <p:sldId id="271" r:id="rId8"/>
    <p:sldId id="261" r:id="rId9"/>
    <p:sldId id="262" r:id="rId10"/>
    <p:sldId id="266" r:id="rId11"/>
    <p:sldId id="265" r:id="rId12"/>
    <p:sldId id="263" r:id="rId13"/>
    <p:sldId id="274" r:id="rId14"/>
    <p:sldId id="286" r:id="rId15"/>
    <p:sldId id="287" r:id="rId16"/>
  </p:sldIdLst>
  <p:sldSz cx="9144000" cy="6858000" type="screen4x3"/>
  <p:notesSz cx="6858000" cy="92964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49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AC41C-97D7-4642-A59A-F07C02B7E849}" type="doc">
      <dgm:prSet loTypeId="urn:microsoft.com/office/officeart/2005/8/layout/equati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61A49F-BF56-4674-8E7D-4E82E45C449B}">
      <dgm:prSet phldrT="[Text]" custT="1"/>
      <dgm:spPr/>
      <dgm:t>
        <a:bodyPr/>
        <a:lstStyle/>
        <a:p>
          <a:r>
            <a:rPr lang="en-US" sz="3600" dirty="0" smtClean="0">
              <a:solidFill>
                <a:srgbClr val="002060"/>
              </a:solidFill>
            </a:rPr>
            <a:t>Factories</a:t>
          </a:r>
        </a:p>
        <a:p>
          <a:r>
            <a:rPr lang="en-US" sz="3200" dirty="0" smtClean="0">
              <a:solidFill>
                <a:srgbClr val="FF0000"/>
              </a:solidFill>
            </a:rPr>
            <a:t>Mass Production</a:t>
          </a:r>
          <a:endParaRPr lang="en-US" sz="3200" dirty="0">
            <a:solidFill>
              <a:srgbClr val="FF0000"/>
            </a:solidFill>
          </a:endParaRPr>
        </a:p>
      </dgm:t>
    </dgm:pt>
    <dgm:pt modelId="{E9E3A5B5-71EF-4138-96AD-50406A7F44DB}" type="parTrans" cxnId="{A1B88E18-CD69-47A8-BD22-280248C79A24}">
      <dgm:prSet/>
      <dgm:spPr/>
      <dgm:t>
        <a:bodyPr/>
        <a:lstStyle/>
        <a:p>
          <a:endParaRPr lang="en-US"/>
        </a:p>
      </dgm:t>
    </dgm:pt>
    <dgm:pt modelId="{ED6A5F7D-2212-473B-BFE1-1982CD1C75D0}" type="sibTrans" cxnId="{A1B88E18-CD69-47A8-BD22-280248C79A24}">
      <dgm:prSet/>
      <dgm:spPr/>
      <dgm:t>
        <a:bodyPr/>
        <a:lstStyle/>
        <a:p>
          <a:endParaRPr lang="en-US"/>
        </a:p>
      </dgm:t>
    </dgm:pt>
    <dgm:pt modelId="{2812DF03-7B8E-4EA3-AD19-7DD445626F36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More Goods</a:t>
          </a:r>
        </a:p>
        <a:p>
          <a:r>
            <a:rPr lang="en-US" dirty="0" smtClean="0">
              <a:solidFill>
                <a:srgbClr val="FF0000"/>
              </a:solidFill>
            </a:rPr>
            <a:t>Consumer</a:t>
          </a:r>
          <a:br>
            <a:rPr lang="en-US" dirty="0" smtClean="0">
              <a:solidFill>
                <a:srgbClr val="FF0000"/>
              </a:solidFill>
            </a:rPr>
          </a:br>
          <a:r>
            <a:rPr lang="en-US" dirty="0" smtClean="0">
              <a:solidFill>
                <a:srgbClr val="FF0000"/>
              </a:solidFill>
            </a:rPr>
            <a:t>Economy</a:t>
          </a:r>
          <a:endParaRPr lang="en-US" dirty="0">
            <a:solidFill>
              <a:srgbClr val="FF0000"/>
            </a:solidFill>
          </a:endParaRPr>
        </a:p>
      </dgm:t>
    </dgm:pt>
    <dgm:pt modelId="{70C05388-292A-4B35-B7A2-99B0BE77ABFA}" type="parTrans" cxnId="{BBB9183F-3016-4775-93EA-A6A0514D04CD}">
      <dgm:prSet/>
      <dgm:spPr/>
      <dgm:t>
        <a:bodyPr/>
        <a:lstStyle/>
        <a:p>
          <a:endParaRPr lang="en-US"/>
        </a:p>
      </dgm:t>
    </dgm:pt>
    <dgm:pt modelId="{7EAC0846-5D4B-44FD-9341-0428FC92683B}" type="sibTrans" cxnId="{BBB9183F-3016-4775-93EA-A6A0514D04CD}">
      <dgm:prSet/>
      <dgm:spPr/>
      <dgm:t>
        <a:bodyPr/>
        <a:lstStyle/>
        <a:p>
          <a:endParaRPr lang="en-US"/>
        </a:p>
      </dgm:t>
    </dgm:pt>
    <dgm:pt modelId="{C353F8BE-1D9F-416D-833E-E839BDD2F12D}" type="pres">
      <dgm:prSet presAssocID="{73AAC41C-97D7-4642-A59A-F07C02B7E84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DBCFF3-C92D-415D-A934-BBF34642B0E2}" type="pres">
      <dgm:prSet presAssocID="{73AAC41C-97D7-4642-A59A-F07C02B7E849}" presName="vNodes" presStyleCnt="0"/>
      <dgm:spPr/>
      <dgm:t>
        <a:bodyPr/>
        <a:lstStyle/>
        <a:p>
          <a:endParaRPr lang="en-US"/>
        </a:p>
      </dgm:t>
    </dgm:pt>
    <dgm:pt modelId="{1F5C56C4-D2B8-4DCD-A3F5-570802C7761F}" type="pres">
      <dgm:prSet presAssocID="{DF61A49F-BF56-4674-8E7D-4E82E45C449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E0776-56DB-43CE-A27D-C5174943995D}" type="pres">
      <dgm:prSet presAssocID="{73AAC41C-97D7-4642-A59A-F07C02B7E849}" presName="sibTransLast" presStyleLbl="sibTrans2D1" presStyleIdx="0" presStyleCnt="1" custScaleX="151393" custScaleY="84792"/>
      <dgm:spPr/>
      <dgm:t>
        <a:bodyPr/>
        <a:lstStyle/>
        <a:p>
          <a:endParaRPr lang="en-US"/>
        </a:p>
      </dgm:t>
    </dgm:pt>
    <dgm:pt modelId="{1BB9A931-603F-488A-8E94-C8780F0A431E}" type="pres">
      <dgm:prSet presAssocID="{73AAC41C-97D7-4642-A59A-F07C02B7E849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6C53064F-644A-4D6B-A338-9B8C2781FDED}" type="pres">
      <dgm:prSet presAssocID="{73AAC41C-97D7-4642-A59A-F07C02B7E849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B88E18-CD69-47A8-BD22-280248C79A24}" srcId="{73AAC41C-97D7-4642-A59A-F07C02B7E849}" destId="{DF61A49F-BF56-4674-8E7D-4E82E45C449B}" srcOrd="0" destOrd="0" parTransId="{E9E3A5B5-71EF-4138-96AD-50406A7F44DB}" sibTransId="{ED6A5F7D-2212-473B-BFE1-1982CD1C75D0}"/>
    <dgm:cxn modelId="{F727E514-81CE-4038-B7C8-D1E0A5DDDC1D}" type="presOf" srcId="{ED6A5F7D-2212-473B-BFE1-1982CD1C75D0}" destId="{1BB9A931-603F-488A-8E94-C8780F0A431E}" srcOrd="1" destOrd="0" presId="urn:microsoft.com/office/officeart/2005/8/layout/equation2"/>
    <dgm:cxn modelId="{D91FD0C1-5922-4413-99A0-3067236E4512}" type="presOf" srcId="{2812DF03-7B8E-4EA3-AD19-7DD445626F36}" destId="{6C53064F-644A-4D6B-A338-9B8C2781FDED}" srcOrd="0" destOrd="0" presId="urn:microsoft.com/office/officeart/2005/8/layout/equation2"/>
    <dgm:cxn modelId="{5AC13BC9-8603-4221-97FD-90AEDD77481A}" type="presOf" srcId="{73AAC41C-97D7-4642-A59A-F07C02B7E849}" destId="{C353F8BE-1D9F-416D-833E-E839BDD2F12D}" srcOrd="0" destOrd="0" presId="urn:microsoft.com/office/officeart/2005/8/layout/equation2"/>
    <dgm:cxn modelId="{BBB9183F-3016-4775-93EA-A6A0514D04CD}" srcId="{73AAC41C-97D7-4642-A59A-F07C02B7E849}" destId="{2812DF03-7B8E-4EA3-AD19-7DD445626F36}" srcOrd="1" destOrd="0" parTransId="{70C05388-292A-4B35-B7A2-99B0BE77ABFA}" sibTransId="{7EAC0846-5D4B-44FD-9341-0428FC92683B}"/>
    <dgm:cxn modelId="{B8147034-0A9C-4A58-A01B-635F9B317880}" type="presOf" srcId="{DF61A49F-BF56-4674-8E7D-4E82E45C449B}" destId="{1F5C56C4-D2B8-4DCD-A3F5-570802C7761F}" srcOrd="0" destOrd="0" presId="urn:microsoft.com/office/officeart/2005/8/layout/equation2"/>
    <dgm:cxn modelId="{79B6A9C0-0623-4B98-A6F6-901A7ED05804}" type="presOf" srcId="{ED6A5F7D-2212-473B-BFE1-1982CD1C75D0}" destId="{4FDE0776-56DB-43CE-A27D-C5174943995D}" srcOrd="0" destOrd="0" presId="urn:microsoft.com/office/officeart/2005/8/layout/equation2"/>
    <dgm:cxn modelId="{D75BBE24-E84A-43E9-B360-AD99C649E923}" type="presParOf" srcId="{C353F8BE-1D9F-416D-833E-E839BDD2F12D}" destId="{7DDBCFF3-C92D-415D-A934-BBF34642B0E2}" srcOrd="0" destOrd="0" presId="urn:microsoft.com/office/officeart/2005/8/layout/equation2"/>
    <dgm:cxn modelId="{0EF2BB32-770D-4FE0-9B49-4D8288829F64}" type="presParOf" srcId="{7DDBCFF3-C92D-415D-A934-BBF34642B0E2}" destId="{1F5C56C4-D2B8-4DCD-A3F5-570802C7761F}" srcOrd="0" destOrd="0" presId="urn:microsoft.com/office/officeart/2005/8/layout/equation2"/>
    <dgm:cxn modelId="{AE71E175-0270-406E-940A-523A7F71B354}" type="presParOf" srcId="{C353F8BE-1D9F-416D-833E-E839BDD2F12D}" destId="{4FDE0776-56DB-43CE-A27D-C5174943995D}" srcOrd="1" destOrd="0" presId="urn:microsoft.com/office/officeart/2005/8/layout/equation2"/>
    <dgm:cxn modelId="{975982B5-DF37-4879-8E5B-2206FF71753F}" type="presParOf" srcId="{4FDE0776-56DB-43CE-A27D-C5174943995D}" destId="{1BB9A931-603F-488A-8E94-C8780F0A431E}" srcOrd="0" destOrd="0" presId="urn:microsoft.com/office/officeart/2005/8/layout/equation2"/>
    <dgm:cxn modelId="{E0469926-6A56-49B9-99DE-F028112EF234}" type="presParOf" srcId="{C353F8BE-1D9F-416D-833E-E839BDD2F12D}" destId="{6C53064F-644A-4D6B-A338-9B8C2781FDE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B6FCFD-E5A2-4183-8F7E-0FE1887DD45D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8E71AA-AC43-402D-857A-8CCB98F77555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Upper Class</a:t>
          </a:r>
          <a:endParaRPr lang="en-US" dirty="0">
            <a:solidFill>
              <a:srgbClr val="002060"/>
            </a:solidFill>
          </a:endParaRPr>
        </a:p>
      </dgm:t>
    </dgm:pt>
    <dgm:pt modelId="{09E92093-E17D-46DB-803F-409EE2CB1A5E}" type="parTrans" cxnId="{0EED8D8B-2BDD-4BAD-A63E-AB0A3EBB18F3}">
      <dgm:prSet/>
      <dgm:spPr/>
      <dgm:t>
        <a:bodyPr/>
        <a:lstStyle/>
        <a:p>
          <a:endParaRPr lang="en-US"/>
        </a:p>
      </dgm:t>
    </dgm:pt>
    <dgm:pt modelId="{B40FBDFC-5278-4350-8DD4-67133F3978B5}" type="sibTrans" cxnId="{0EED8D8B-2BDD-4BAD-A63E-AB0A3EBB18F3}">
      <dgm:prSet/>
      <dgm:spPr/>
      <dgm:t>
        <a:bodyPr/>
        <a:lstStyle/>
        <a:p>
          <a:endParaRPr lang="en-US"/>
        </a:p>
      </dgm:t>
    </dgm:pt>
    <dgm:pt modelId="{496F7253-3052-46F3-8E82-A29F4F0897FF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Upper Middle Class</a:t>
          </a:r>
          <a:endParaRPr lang="en-US" dirty="0">
            <a:solidFill>
              <a:srgbClr val="002060"/>
            </a:solidFill>
          </a:endParaRPr>
        </a:p>
      </dgm:t>
    </dgm:pt>
    <dgm:pt modelId="{78BCBF53-5CE7-470F-8AA5-EC2ADEF313AD}" type="parTrans" cxnId="{FB46CE9F-D0DD-418B-88C4-558063D96411}">
      <dgm:prSet/>
      <dgm:spPr/>
      <dgm:t>
        <a:bodyPr/>
        <a:lstStyle/>
        <a:p>
          <a:endParaRPr lang="en-US"/>
        </a:p>
      </dgm:t>
    </dgm:pt>
    <dgm:pt modelId="{6C861948-B6FA-4C25-AEE4-8D0B02922DB8}" type="sibTrans" cxnId="{FB46CE9F-D0DD-418B-88C4-558063D96411}">
      <dgm:prSet/>
      <dgm:spPr/>
      <dgm:t>
        <a:bodyPr/>
        <a:lstStyle/>
        <a:p>
          <a:endParaRPr lang="en-US"/>
        </a:p>
      </dgm:t>
    </dgm:pt>
    <dgm:pt modelId="{91EC9A4C-7F75-485C-A0AC-917F39450101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Lower </a:t>
          </a:r>
          <a:br>
            <a:rPr lang="en-US" b="1" dirty="0" smtClean="0">
              <a:solidFill>
                <a:srgbClr val="002060"/>
              </a:solidFill>
            </a:rPr>
          </a:br>
          <a:r>
            <a:rPr lang="en-US" b="1" dirty="0" smtClean="0">
              <a:solidFill>
                <a:srgbClr val="002060"/>
              </a:solidFill>
            </a:rPr>
            <a:t>Middle Class</a:t>
          </a:r>
          <a:endParaRPr lang="en-US" dirty="0">
            <a:solidFill>
              <a:srgbClr val="002060"/>
            </a:solidFill>
          </a:endParaRPr>
        </a:p>
      </dgm:t>
    </dgm:pt>
    <dgm:pt modelId="{FB522B3A-7C9B-4830-A0B2-46004DB24AA5}" type="parTrans" cxnId="{D069C2E8-F9FF-48FB-B778-1C07AB8C0CA1}">
      <dgm:prSet/>
      <dgm:spPr/>
      <dgm:t>
        <a:bodyPr/>
        <a:lstStyle/>
        <a:p>
          <a:endParaRPr lang="en-US"/>
        </a:p>
      </dgm:t>
    </dgm:pt>
    <dgm:pt modelId="{06AC13B2-2501-4EE8-8599-30209E60624B}" type="sibTrans" cxnId="{D069C2E8-F9FF-48FB-B778-1C07AB8C0CA1}">
      <dgm:prSet/>
      <dgm:spPr/>
      <dgm:t>
        <a:bodyPr/>
        <a:lstStyle/>
        <a:p>
          <a:endParaRPr lang="en-US"/>
        </a:p>
      </dgm:t>
    </dgm:pt>
    <dgm:pt modelId="{99913514-A400-45D8-85D2-61131F3E1DBB}">
      <dgm:prSet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Working Class</a:t>
          </a:r>
        </a:p>
      </dgm:t>
    </dgm:pt>
    <dgm:pt modelId="{54C62A42-0DE0-4125-A149-4CB5DFCD33C9}" type="parTrans" cxnId="{C3C34D2D-7045-4543-AFFC-B565A360028B}">
      <dgm:prSet/>
      <dgm:spPr/>
      <dgm:t>
        <a:bodyPr/>
        <a:lstStyle/>
        <a:p>
          <a:endParaRPr lang="en-US"/>
        </a:p>
      </dgm:t>
    </dgm:pt>
    <dgm:pt modelId="{DF82B1BA-0B08-4163-8663-C85090424A58}" type="sibTrans" cxnId="{C3C34D2D-7045-4543-AFFC-B565A360028B}">
      <dgm:prSet/>
      <dgm:spPr/>
      <dgm:t>
        <a:bodyPr/>
        <a:lstStyle/>
        <a:p>
          <a:endParaRPr lang="en-US"/>
        </a:p>
      </dgm:t>
    </dgm:pt>
    <dgm:pt modelId="{27D52255-47BC-48B5-A63A-3088D68EA954}" type="pres">
      <dgm:prSet presAssocID="{67B6FCFD-E5A2-4183-8F7E-0FE1887DD4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0F4DD0-97AF-4509-A319-B840E7DC5178}" type="pres">
      <dgm:prSet presAssocID="{A28E71AA-AC43-402D-857A-8CCB98F77555}" presName="Name8" presStyleCnt="0"/>
      <dgm:spPr/>
    </dgm:pt>
    <dgm:pt modelId="{72F8F6F2-6CCA-4FFB-8604-A9B5DE1A9119}" type="pres">
      <dgm:prSet presAssocID="{A28E71AA-AC43-402D-857A-8CCB98F77555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0840AC-1204-4B5A-A0F4-10BE4927FB3B}" type="pres">
      <dgm:prSet presAssocID="{A28E71AA-AC43-402D-857A-8CCB98F775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B5399-FC05-4349-B0C5-94701F3EF293}" type="pres">
      <dgm:prSet presAssocID="{496F7253-3052-46F3-8E82-A29F4F0897FF}" presName="Name8" presStyleCnt="0"/>
      <dgm:spPr/>
    </dgm:pt>
    <dgm:pt modelId="{8DBA2488-32FA-4992-ADE0-796404C9BEA6}" type="pres">
      <dgm:prSet presAssocID="{496F7253-3052-46F3-8E82-A29F4F0897F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4626C5-C3E1-48CA-9E15-9DA1D37271F5}" type="pres">
      <dgm:prSet presAssocID="{496F7253-3052-46F3-8E82-A29F4F0897F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FD969-E496-4208-BF2D-4DF71D974847}" type="pres">
      <dgm:prSet presAssocID="{91EC9A4C-7F75-485C-A0AC-917F39450101}" presName="Name8" presStyleCnt="0"/>
      <dgm:spPr/>
    </dgm:pt>
    <dgm:pt modelId="{D4E2C7AE-1229-4C8C-A429-64B1A7305B0C}" type="pres">
      <dgm:prSet presAssocID="{91EC9A4C-7F75-485C-A0AC-917F39450101}" presName="level" presStyleLbl="node1" presStyleIdx="2" presStyleCnt="4" custLinFactNeighborY="-31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1E891-BEE8-454B-A9A8-4674E26FE7DA}" type="pres">
      <dgm:prSet presAssocID="{91EC9A4C-7F75-485C-A0AC-917F3945010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39A099-AAEF-4B32-9CA5-0422AFC68775}" type="pres">
      <dgm:prSet presAssocID="{99913514-A400-45D8-85D2-61131F3E1DBB}" presName="Name8" presStyleCnt="0"/>
      <dgm:spPr/>
    </dgm:pt>
    <dgm:pt modelId="{731DFD7B-F847-4886-912E-FB3DD7D8A3E9}" type="pres">
      <dgm:prSet presAssocID="{99913514-A400-45D8-85D2-61131F3E1DBB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51416-C512-4167-8D8B-E5660DD5E719}" type="pres">
      <dgm:prSet presAssocID="{99913514-A400-45D8-85D2-61131F3E1D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ED8D8B-2BDD-4BAD-A63E-AB0A3EBB18F3}" srcId="{67B6FCFD-E5A2-4183-8F7E-0FE1887DD45D}" destId="{A28E71AA-AC43-402D-857A-8CCB98F77555}" srcOrd="0" destOrd="0" parTransId="{09E92093-E17D-46DB-803F-409EE2CB1A5E}" sibTransId="{B40FBDFC-5278-4350-8DD4-67133F3978B5}"/>
    <dgm:cxn modelId="{382F496F-3513-452B-BBE3-D446F01FAFE3}" type="presOf" srcId="{67B6FCFD-E5A2-4183-8F7E-0FE1887DD45D}" destId="{27D52255-47BC-48B5-A63A-3088D68EA954}" srcOrd="0" destOrd="0" presId="urn:microsoft.com/office/officeart/2005/8/layout/pyramid1"/>
    <dgm:cxn modelId="{CBFB482A-E735-457B-816E-F0DF175386B2}" type="presOf" srcId="{91EC9A4C-7F75-485C-A0AC-917F39450101}" destId="{D4E2C7AE-1229-4C8C-A429-64B1A7305B0C}" srcOrd="0" destOrd="0" presId="urn:microsoft.com/office/officeart/2005/8/layout/pyramid1"/>
    <dgm:cxn modelId="{C3C34D2D-7045-4543-AFFC-B565A360028B}" srcId="{67B6FCFD-E5A2-4183-8F7E-0FE1887DD45D}" destId="{99913514-A400-45D8-85D2-61131F3E1DBB}" srcOrd="3" destOrd="0" parTransId="{54C62A42-0DE0-4125-A149-4CB5DFCD33C9}" sibTransId="{DF82B1BA-0B08-4163-8663-C85090424A58}"/>
    <dgm:cxn modelId="{B7D8EDBE-C73E-4720-A054-239445276ADA}" type="presOf" srcId="{99913514-A400-45D8-85D2-61131F3E1DBB}" destId="{22C51416-C512-4167-8D8B-E5660DD5E719}" srcOrd="1" destOrd="0" presId="urn:microsoft.com/office/officeart/2005/8/layout/pyramid1"/>
    <dgm:cxn modelId="{D069C2E8-F9FF-48FB-B778-1C07AB8C0CA1}" srcId="{67B6FCFD-E5A2-4183-8F7E-0FE1887DD45D}" destId="{91EC9A4C-7F75-485C-A0AC-917F39450101}" srcOrd="2" destOrd="0" parTransId="{FB522B3A-7C9B-4830-A0B2-46004DB24AA5}" sibTransId="{06AC13B2-2501-4EE8-8599-30209E60624B}"/>
    <dgm:cxn modelId="{D04D8001-5251-433C-A72C-9EB921DC6648}" type="presOf" srcId="{91EC9A4C-7F75-485C-A0AC-917F39450101}" destId="{0C51E891-BEE8-454B-A9A8-4674E26FE7DA}" srcOrd="1" destOrd="0" presId="urn:microsoft.com/office/officeart/2005/8/layout/pyramid1"/>
    <dgm:cxn modelId="{1233F3C6-1AAF-44EC-A3DF-BCC7F7DCC0DD}" type="presOf" srcId="{496F7253-3052-46F3-8E82-A29F4F0897FF}" destId="{8DBA2488-32FA-4992-ADE0-796404C9BEA6}" srcOrd="0" destOrd="0" presId="urn:microsoft.com/office/officeart/2005/8/layout/pyramid1"/>
    <dgm:cxn modelId="{5C4A2F5E-D2A3-48A1-8D0D-6FEA6525C6BB}" type="presOf" srcId="{A28E71AA-AC43-402D-857A-8CCB98F77555}" destId="{72F8F6F2-6CCA-4FFB-8604-A9B5DE1A9119}" srcOrd="0" destOrd="0" presId="urn:microsoft.com/office/officeart/2005/8/layout/pyramid1"/>
    <dgm:cxn modelId="{FB46CE9F-D0DD-418B-88C4-558063D96411}" srcId="{67B6FCFD-E5A2-4183-8F7E-0FE1887DD45D}" destId="{496F7253-3052-46F3-8E82-A29F4F0897FF}" srcOrd="1" destOrd="0" parTransId="{78BCBF53-5CE7-470F-8AA5-EC2ADEF313AD}" sibTransId="{6C861948-B6FA-4C25-AEE4-8D0B02922DB8}"/>
    <dgm:cxn modelId="{B700F0B2-C834-469E-816C-7246EE4CC3F2}" type="presOf" srcId="{99913514-A400-45D8-85D2-61131F3E1DBB}" destId="{731DFD7B-F847-4886-912E-FB3DD7D8A3E9}" srcOrd="0" destOrd="0" presId="urn:microsoft.com/office/officeart/2005/8/layout/pyramid1"/>
    <dgm:cxn modelId="{3172BB07-3A71-4610-8C04-1C2E43259F42}" type="presOf" srcId="{A28E71AA-AC43-402D-857A-8CCB98F77555}" destId="{C70840AC-1204-4B5A-A0F4-10BE4927FB3B}" srcOrd="1" destOrd="0" presId="urn:microsoft.com/office/officeart/2005/8/layout/pyramid1"/>
    <dgm:cxn modelId="{8F8A857D-0DB8-41C5-BAC2-22C20E1A7386}" type="presOf" srcId="{496F7253-3052-46F3-8E82-A29F4F0897FF}" destId="{A04626C5-C3E1-48CA-9E15-9DA1D37271F5}" srcOrd="1" destOrd="0" presId="urn:microsoft.com/office/officeart/2005/8/layout/pyramid1"/>
    <dgm:cxn modelId="{CD583F20-ABAF-4A94-AC93-96066E33E5EC}" type="presParOf" srcId="{27D52255-47BC-48B5-A63A-3088D68EA954}" destId="{F10F4DD0-97AF-4509-A319-B840E7DC5178}" srcOrd="0" destOrd="0" presId="urn:microsoft.com/office/officeart/2005/8/layout/pyramid1"/>
    <dgm:cxn modelId="{9259A4AF-9FAB-40D6-9F58-C5949ACE6CEF}" type="presParOf" srcId="{F10F4DD0-97AF-4509-A319-B840E7DC5178}" destId="{72F8F6F2-6CCA-4FFB-8604-A9B5DE1A9119}" srcOrd="0" destOrd="0" presId="urn:microsoft.com/office/officeart/2005/8/layout/pyramid1"/>
    <dgm:cxn modelId="{1ABC0CAE-1498-4ED6-82C0-14833A339106}" type="presParOf" srcId="{F10F4DD0-97AF-4509-A319-B840E7DC5178}" destId="{C70840AC-1204-4B5A-A0F4-10BE4927FB3B}" srcOrd="1" destOrd="0" presId="urn:microsoft.com/office/officeart/2005/8/layout/pyramid1"/>
    <dgm:cxn modelId="{96381A92-C455-4647-AFE4-218C32A927EE}" type="presParOf" srcId="{27D52255-47BC-48B5-A63A-3088D68EA954}" destId="{E18B5399-FC05-4349-B0C5-94701F3EF293}" srcOrd="1" destOrd="0" presId="urn:microsoft.com/office/officeart/2005/8/layout/pyramid1"/>
    <dgm:cxn modelId="{219B7E0F-DF17-4B09-BC29-D7F0ABEB74A4}" type="presParOf" srcId="{E18B5399-FC05-4349-B0C5-94701F3EF293}" destId="{8DBA2488-32FA-4992-ADE0-796404C9BEA6}" srcOrd="0" destOrd="0" presId="urn:microsoft.com/office/officeart/2005/8/layout/pyramid1"/>
    <dgm:cxn modelId="{8B049918-0C3C-4C7E-9803-EE91684DB8DC}" type="presParOf" srcId="{E18B5399-FC05-4349-B0C5-94701F3EF293}" destId="{A04626C5-C3E1-48CA-9E15-9DA1D37271F5}" srcOrd="1" destOrd="0" presId="urn:microsoft.com/office/officeart/2005/8/layout/pyramid1"/>
    <dgm:cxn modelId="{2F315805-348F-4D69-9CE4-35289B74E039}" type="presParOf" srcId="{27D52255-47BC-48B5-A63A-3088D68EA954}" destId="{27EFD969-E496-4208-BF2D-4DF71D974847}" srcOrd="2" destOrd="0" presId="urn:microsoft.com/office/officeart/2005/8/layout/pyramid1"/>
    <dgm:cxn modelId="{DCD47113-EC0F-43F7-A113-177CF10BE17D}" type="presParOf" srcId="{27EFD969-E496-4208-BF2D-4DF71D974847}" destId="{D4E2C7AE-1229-4C8C-A429-64B1A7305B0C}" srcOrd="0" destOrd="0" presId="urn:microsoft.com/office/officeart/2005/8/layout/pyramid1"/>
    <dgm:cxn modelId="{A0702240-224D-4843-83AA-5601AFDEA6FA}" type="presParOf" srcId="{27EFD969-E496-4208-BF2D-4DF71D974847}" destId="{0C51E891-BEE8-454B-A9A8-4674E26FE7DA}" srcOrd="1" destOrd="0" presId="urn:microsoft.com/office/officeart/2005/8/layout/pyramid1"/>
    <dgm:cxn modelId="{057B9F24-69B2-4721-B063-16C51300A712}" type="presParOf" srcId="{27D52255-47BC-48B5-A63A-3088D68EA954}" destId="{5A39A099-AAEF-4B32-9CA5-0422AFC68775}" srcOrd="3" destOrd="0" presId="urn:microsoft.com/office/officeart/2005/8/layout/pyramid1"/>
    <dgm:cxn modelId="{D083F014-AE1C-4CE6-8A56-69853EBBEB4F}" type="presParOf" srcId="{5A39A099-AAEF-4B32-9CA5-0422AFC68775}" destId="{731DFD7B-F847-4886-912E-FB3DD7D8A3E9}" srcOrd="0" destOrd="0" presId="urn:microsoft.com/office/officeart/2005/8/layout/pyramid1"/>
    <dgm:cxn modelId="{E3F186DC-A259-4F20-B11D-A792A4120D01}" type="presParOf" srcId="{5A39A099-AAEF-4B32-9CA5-0422AFC68775}" destId="{22C51416-C512-4167-8D8B-E5660DD5E71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C56C4-D2B8-4DCD-A3F5-570802C7761F}">
      <dsp:nvSpPr>
        <dsp:cNvPr id="0" name=""/>
        <dsp:cNvSpPr/>
      </dsp:nvSpPr>
      <dsp:spPr>
        <a:xfrm>
          <a:off x="3315" y="379344"/>
          <a:ext cx="2898911" cy="28989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002060"/>
              </a:solidFill>
            </a:rPr>
            <a:t>Factories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0000"/>
              </a:solidFill>
            </a:rPr>
            <a:t>Mass Production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427851" y="803880"/>
        <a:ext cx="2049839" cy="2049839"/>
      </dsp:txXfrm>
    </dsp:sp>
    <dsp:sp modelId="{4FDE0776-56DB-43CE-A27D-C5174943995D}">
      <dsp:nvSpPr>
        <dsp:cNvPr id="0" name=""/>
        <dsp:cNvSpPr/>
      </dsp:nvSpPr>
      <dsp:spPr>
        <a:xfrm>
          <a:off x="3100179" y="1371603"/>
          <a:ext cx="1395622" cy="9143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3100179" y="1554481"/>
        <a:ext cx="1121304" cy="548636"/>
      </dsp:txXfrm>
    </dsp:sp>
    <dsp:sp modelId="{6C53064F-644A-4D6B-A338-9B8C2781FDED}">
      <dsp:nvSpPr>
        <dsp:cNvPr id="0" name=""/>
        <dsp:cNvSpPr/>
      </dsp:nvSpPr>
      <dsp:spPr>
        <a:xfrm>
          <a:off x="4641573" y="379344"/>
          <a:ext cx="2898911" cy="28989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rgbClr val="002060"/>
              </a:solidFill>
            </a:rPr>
            <a:t>More Goods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rgbClr val="FF0000"/>
              </a:solidFill>
            </a:rPr>
            <a:t>Consumer</a:t>
          </a:r>
          <a:br>
            <a:rPr lang="en-US" sz="3300" kern="1200" dirty="0" smtClean="0">
              <a:solidFill>
                <a:srgbClr val="FF0000"/>
              </a:solidFill>
            </a:rPr>
          </a:br>
          <a:r>
            <a:rPr lang="en-US" sz="3300" kern="1200" dirty="0" smtClean="0">
              <a:solidFill>
                <a:srgbClr val="FF0000"/>
              </a:solidFill>
            </a:rPr>
            <a:t>Economy</a:t>
          </a:r>
          <a:endParaRPr lang="en-US" sz="3300" kern="1200" dirty="0">
            <a:solidFill>
              <a:srgbClr val="FF0000"/>
            </a:solidFill>
          </a:endParaRPr>
        </a:p>
      </dsp:txBody>
      <dsp:txXfrm>
        <a:off x="5066109" y="803880"/>
        <a:ext cx="2049839" cy="20498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8F6F2-6CCA-4FFB-8604-A9B5DE1A9119}">
      <dsp:nvSpPr>
        <dsp:cNvPr id="0" name=""/>
        <dsp:cNvSpPr/>
      </dsp:nvSpPr>
      <dsp:spPr>
        <a:xfrm>
          <a:off x="2800349" y="0"/>
          <a:ext cx="1866900" cy="1181099"/>
        </a:xfrm>
        <a:prstGeom prst="trapezoid">
          <a:avLst>
            <a:gd name="adj" fmla="val 790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2060"/>
              </a:solidFill>
            </a:rPr>
            <a:t>Upper Class</a:t>
          </a:r>
          <a:endParaRPr lang="en-US" sz="3000" kern="1200" dirty="0">
            <a:solidFill>
              <a:srgbClr val="002060"/>
            </a:solidFill>
          </a:endParaRPr>
        </a:p>
      </dsp:txBody>
      <dsp:txXfrm>
        <a:off x="2800349" y="0"/>
        <a:ext cx="1866900" cy="1181099"/>
      </dsp:txXfrm>
    </dsp:sp>
    <dsp:sp modelId="{8DBA2488-32FA-4992-ADE0-796404C9BEA6}">
      <dsp:nvSpPr>
        <dsp:cNvPr id="0" name=""/>
        <dsp:cNvSpPr/>
      </dsp:nvSpPr>
      <dsp:spPr>
        <a:xfrm>
          <a:off x="1866900" y="1181099"/>
          <a:ext cx="3733800" cy="1181099"/>
        </a:xfrm>
        <a:prstGeom prst="trapezoid">
          <a:avLst>
            <a:gd name="adj" fmla="val 790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2060"/>
              </a:solidFill>
            </a:rPr>
            <a:t>Upper Middle Class</a:t>
          </a:r>
          <a:endParaRPr lang="en-US" sz="3000" kern="1200" dirty="0">
            <a:solidFill>
              <a:srgbClr val="002060"/>
            </a:solidFill>
          </a:endParaRPr>
        </a:p>
      </dsp:txBody>
      <dsp:txXfrm>
        <a:off x="2520314" y="1181099"/>
        <a:ext cx="2426970" cy="1181099"/>
      </dsp:txXfrm>
    </dsp:sp>
    <dsp:sp modelId="{D4E2C7AE-1229-4C8C-A429-64B1A7305B0C}">
      <dsp:nvSpPr>
        <dsp:cNvPr id="0" name=""/>
        <dsp:cNvSpPr/>
      </dsp:nvSpPr>
      <dsp:spPr>
        <a:xfrm>
          <a:off x="933450" y="2325290"/>
          <a:ext cx="5600699" cy="1181099"/>
        </a:xfrm>
        <a:prstGeom prst="trapezoid">
          <a:avLst>
            <a:gd name="adj" fmla="val 790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2060"/>
              </a:solidFill>
            </a:rPr>
            <a:t>Lower </a:t>
          </a:r>
          <a:br>
            <a:rPr lang="en-US" sz="3000" b="1" kern="1200" dirty="0" smtClean="0">
              <a:solidFill>
                <a:srgbClr val="002060"/>
              </a:solidFill>
            </a:rPr>
          </a:br>
          <a:r>
            <a:rPr lang="en-US" sz="3000" b="1" kern="1200" dirty="0" smtClean="0">
              <a:solidFill>
                <a:srgbClr val="002060"/>
              </a:solidFill>
            </a:rPr>
            <a:t>Middle Class</a:t>
          </a:r>
          <a:endParaRPr lang="en-US" sz="3000" kern="1200" dirty="0">
            <a:solidFill>
              <a:srgbClr val="002060"/>
            </a:solidFill>
          </a:endParaRPr>
        </a:p>
      </dsp:txBody>
      <dsp:txXfrm>
        <a:off x="1913572" y="2325290"/>
        <a:ext cx="3640455" cy="1181099"/>
      </dsp:txXfrm>
    </dsp:sp>
    <dsp:sp modelId="{731DFD7B-F847-4886-912E-FB3DD7D8A3E9}">
      <dsp:nvSpPr>
        <dsp:cNvPr id="0" name=""/>
        <dsp:cNvSpPr/>
      </dsp:nvSpPr>
      <dsp:spPr>
        <a:xfrm>
          <a:off x="0" y="3543299"/>
          <a:ext cx="7467600" cy="1181099"/>
        </a:xfrm>
        <a:prstGeom prst="trapezoid">
          <a:avLst>
            <a:gd name="adj" fmla="val 790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2060"/>
              </a:solidFill>
            </a:rPr>
            <a:t>Working Class</a:t>
          </a:r>
        </a:p>
      </dsp:txBody>
      <dsp:txXfrm>
        <a:off x="1306829" y="3543299"/>
        <a:ext cx="4853940" cy="1181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DFCBDF9-D29B-48A2-BC37-0830AC0AF96F}" type="datetimeFigureOut">
              <a:rPr lang="en-US"/>
              <a:pPr>
                <a:defRPr/>
              </a:pPr>
              <a:t>12/8/2015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9AAA5D1-BEBE-4766-83CF-25536C43D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98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F24FFDBB-21AB-43EF-8775-C17CA43FE2CB}" type="datetimeFigureOut">
              <a:rPr lang="en-US"/>
              <a:pPr>
                <a:defRPr/>
              </a:pPr>
              <a:t>12/8/2015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4" tIns="46222" rIns="92444" bIns="4622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2444" tIns="46222" rIns="92444" bIns="4622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613159B2-F31F-452D-AE40-2D2A3DB29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1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F1CF59-5353-4EC0-9275-F487A393A4D3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460399-4614-4C9D-B4D5-BBC4C3AA9D90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217150-ECBF-4D97-BF21-50F951C37FD5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9ECAAD-111B-4D92-A6FB-757E3D4FC42A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AA6D68-47A6-4C71-A39E-A374D8A8C8D6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F50949-D16C-441C-B78C-D4E6CE9EB6DD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DC89DF-612E-4AA5-B819-598B27B3AABC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DAC7F2-2FB2-4F90-A06B-2A67D419EC28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A33206-9FF3-452F-9F0D-1B0E655C31FC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09B366-04A2-4C5D-AC39-6F6B8A256B5B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396A9F-D653-4088-BE5A-6BE4564F23F0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06D487-924E-4FB1-8FA1-94DFA009A04D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C70230-8909-4720-AF26-637656D7A8AA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286000"/>
            <a:ext cx="7772400" cy="13716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257800"/>
            <a:ext cx="6553200" cy="838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4008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33528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400800"/>
            <a:ext cx="1905000" cy="38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C710C5-B64B-4E65-AC2E-B7BFAAF74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4731B-2CFB-4D12-9C1B-9D364F976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18097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52400"/>
            <a:ext cx="52768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35F0D-35C7-4B22-8A0A-3900FD702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2938-16A1-4724-BF99-8D98C660C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F51DE-6002-488E-B127-ADF0B9C1F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371600"/>
            <a:ext cx="35433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371600"/>
            <a:ext cx="35433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67F8-6943-4A2C-9ED2-4531D2DEE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776B-0423-4FB3-91F6-98F2C15B1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8406D-AE1A-4D0B-8D44-BDC34C8D0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8A407-8E1F-4067-86C2-A9C92341F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04B9C-033B-4A93-9598-7233F5690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128CA-05CC-43CA-8E05-5F0DAE7BF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371600"/>
            <a:ext cx="7239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4008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0800"/>
            <a:ext cx="297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fld id="{38ED02AA-FE01-4C7E-A8B5-9565567DD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152400"/>
            <a:ext cx="47244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spc="600" dirty="0" smtClean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itchFamily="18" charset="0"/>
              </a:rPr>
              <a:t>The</a:t>
            </a:r>
            <a:br>
              <a:rPr lang="en-US" sz="6000" b="1" spc="600" dirty="0" smtClean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itchFamily="18" charset="0"/>
              </a:rPr>
            </a:br>
            <a:r>
              <a:rPr lang="en-US" sz="6000" b="1" spc="600" dirty="0" smtClean="0">
                <a:solidFill>
                  <a:schemeClr val="accent3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itchFamily="18" charset="0"/>
              </a:rPr>
              <a:t>Industrial Revolution</a:t>
            </a:r>
            <a:endParaRPr lang="en-US" sz="6000" b="1" spc="600" dirty="0">
              <a:solidFill>
                <a:schemeClr val="accent3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or Richard" pitchFamily="18" charset="0"/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Europe c.1740-  Early 1900s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34290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28194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AIM: What was life like before &amp; during the Industrial Revolution?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Do Now: Beginnings of Change Worksheet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685800" y="5410200"/>
            <a:ext cx="6553200" cy="8382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bg1"/>
                </a:solidFill>
              </a:rPr>
              <a:t>School Age Girl Working in a Factory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2400"/>
            <a:ext cx="611505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304800" y="5257800"/>
            <a:ext cx="7162800" cy="8382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Men &amp; Women Working in Factories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1008"/>
            <a:ext cx="5791200" cy="483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381000" y="5410200"/>
            <a:ext cx="6934200" cy="838200"/>
          </a:xfrm>
        </p:spPr>
        <p:txBody>
          <a:bodyPr/>
          <a:lstStyle/>
          <a:p>
            <a:pPr algn="ctr" eaLnBrk="1" hangingPunct="1"/>
            <a:r>
              <a:rPr lang="en-US" sz="2800" b="1" smtClean="0">
                <a:solidFill>
                  <a:schemeClr val="bg1"/>
                </a:solidFill>
              </a:rPr>
              <a:t>Women &amp; Men Working in Factories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600"/>
            <a:ext cx="6934200" cy="4789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ubtitle 2"/>
          <p:cNvSpPr>
            <a:spLocks noGrp="1"/>
          </p:cNvSpPr>
          <p:nvPr>
            <p:ph type="subTitle" idx="1"/>
          </p:nvPr>
        </p:nvSpPr>
        <p:spPr>
          <a:xfrm>
            <a:off x="609600" y="5334000"/>
            <a:ext cx="6553200" cy="838200"/>
          </a:xfrm>
        </p:spPr>
        <p:txBody>
          <a:bodyPr/>
          <a:lstStyle/>
          <a:p>
            <a:pPr algn="ctr" eaLnBrk="1" hangingPunct="1"/>
            <a:r>
              <a:rPr lang="en-US" sz="4000" b="1" smtClean="0">
                <a:solidFill>
                  <a:srgbClr val="FFC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MASS  PRODUCTION</a:t>
            </a:r>
          </a:p>
          <a:p>
            <a:pPr algn="ctr" eaLnBrk="1" hangingPunct="1"/>
            <a:endParaRPr lang="en-US" sz="2800" b="1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81000"/>
            <a:ext cx="7239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What do machines allow people to do that couldn’t be done by hand?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914400" y="1447800"/>
          <a:ext cx="7543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5C56C4-D2B8-4DCD-A3F5-570802C77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1F5C56C4-D2B8-4DCD-A3F5-570802C77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1F5C56C4-D2B8-4DCD-A3F5-570802C77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DE0776-56DB-43CE-A27D-C51749439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4FDE0776-56DB-43CE-A27D-C51749439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4FDE0776-56DB-43CE-A27D-C51749439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53064F-644A-4D6B-A338-9B8C2781F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6C53064F-644A-4D6B-A338-9B8C2781F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6C53064F-644A-4D6B-A338-9B8C2781F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162800" cy="990600"/>
          </a:xfrm>
        </p:spPr>
        <p:txBody>
          <a:bodyPr/>
          <a:lstStyle/>
          <a:p>
            <a:r>
              <a:rPr lang="en-US" dirty="0" smtClean="0"/>
              <a:t>Results of the</a:t>
            </a:r>
            <a:br>
              <a:rPr lang="en-US" dirty="0" smtClean="0"/>
            </a:br>
            <a:r>
              <a:rPr lang="en-US" dirty="0" smtClean="0"/>
              <a:t>Industrial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7924800" cy="48006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BIG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Business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Large Companies develop.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b="1" u="sng" dirty="0" err="1" smtClean="0">
                <a:solidFill>
                  <a:srgbClr val="FF0000"/>
                </a:solidFill>
              </a:rPr>
              <a:t>Laizzes</a:t>
            </a:r>
            <a:r>
              <a:rPr lang="en-US" b="1" u="sng" dirty="0" smtClean="0">
                <a:solidFill>
                  <a:srgbClr val="FF0000"/>
                </a:solidFill>
              </a:rPr>
              <a:t>-Faire Economics</a:t>
            </a: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  Government’s Hands-Off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the economy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Urbanization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   </a:t>
            </a:r>
            <a:r>
              <a:rPr lang="en-US" sz="2800" dirty="0" smtClean="0">
                <a:solidFill>
                  <a:srgbClr val="002060"/>
                </a:solidFill>
              </a:rPr>
              <a:t>People moving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from rural areas to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urban areas as 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cities develop factories for jobs.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pic>
        <p:nvPicPr>
          <p:cNvPr id="2050" name="Picture 2" descr="https://delmontpda.files.wordpress.com/2011/03/monopoly-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371600"/>
            <a:ext cx="2247900" cy="2009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https://secretginclub.files.wordpress.com/2012/09/beer-street-and-gin-la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505200"/>
            <a:ext cx="47244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19200"/>
            <a:ext cx="1143000" cy="5638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295400" y="1524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 of the</a:t>
            </a:r>
            <a:b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Industrial Revolution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990600" y="1828800"/>
          <a:ext cx="7467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12954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New Social Class System Develops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590800" y="2209800"/>
            <a:ext cx="14478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905000" y="3124200"/>
            <a:ext cx="14478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90600" y="4343400"/>
            <a:ext cx="14478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28600" y="5562600"/>
            <a:ext cx="14478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19812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Very rich industrial &amp; business families.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Old Noble class.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3048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Business people &amp; professionals such as, lawyers &amp; doctors.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4191000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Other professionals such as, teachers, shop owners, and office workers.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5638800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Factory workers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small farmers.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8F6F2-6CCA-4FFB-8604-A9B5DE1A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72F8F6F2-6CCA-4FFB-8604-A9B5DE1A91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72F8F6F2-6CCA-4FFB-8604-A9B5DE1A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graphicEl>
                                              <a:dgm id="{72F8F6F2-6CCA-4FFB-8604-A9B5DE1A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8F6F2-6CCA-4FFB-8604-A9B5DE1A91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BA2488-32FA-4992-ADE0-796404C9B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8DBA2488-32FA-4992-ADE0-796404C9B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8DBA2488-32FA-4992-ADE0-796404C9B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4">
                                            <p:graphicEl>
                                              <a:dgm id="{8DBA2488-32FA-4992-ADE0-796404C9B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BA2488-32FA-4992-ADE0-796404C9B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2C7AE-1229-4C8C-A429-64B1A7305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dgm id="{D4E2C7AE-1229-4C8C-A429-64B1A7305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D4E2C7AE-1229-4C8C-A429-64B1A7305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>
                                            <p:graphicEl>
                                              <a:dgm id="{D4E2C7AE-1229-4C8C-A429-64B1A7305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2C7AE-1229-4C8C-A429-64B1A7305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1DFD7B-F847-4886-912E-FB3DD7D8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graphicEl>
                                              <a:dgm id="{731DFD7B-F847-4886-912E-FB3DD7D8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31DFD7B-F847-4886-912E-FB3DD7D8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4">
                                            <p:graphicEl>
                                              <a:dgm id="{731DFD7B-F847-4886-912E-FB3DD7D8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1DFD7B-F847-4886-912E-FB3DD7D8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7" grpId="0" uiExpand="1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ubtitle 2"/>
          <p:cNvSpPr>
            <a:spLocks noGrp="1"/>
          </p:cNvSpPr>
          <p:nvPr>
            <p:ph type="subTitle" idx="1"/>
          </p:nvPr>
        </p:nvSpPr>
        <p:spPr>
          <a:xfrm>
            <a:off x="609600" y="5334000"/>
            <a:ext cx="6553200" cy="838200"/>
          </a:xfrm>
        </p:spPr>
        <p:txBody>
          <a:bodyPr/>
          <a:lstStyle/>
          <a:p>
            <a:pPr algn="ctr" eaLnBrk="1" hangingPunct="1"/>
            <a:r>
              <a:rPr lang="en-US" sz="4800" b="1" dirty="0" smtClean="0">
                <a:solidFill>
                  <a:srgbClr val="FFC000"/>
                </a:solidFill>
              </a:rPr>
              <a:t>Industrial Revolution</a:t>
            </a:r>
          </a:p>
        </p:txBody>
      </p:sp>
      <p:pic>
        <p:nvPicPr>
          <p:cNvPr id="2" name="IndustrialRevolu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81000"/>
            <a:ext cx="8088923" cy="4572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066800" y="1524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What was the </a:t>
            </a:r>
            <a:br>
              <a:rPr lang="en-US" sz="3600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kern="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Industrial Revolution?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2200275" cy="5410200"/>
          </a:xfrm>
          <a:prstGeom prst="rect">
            <a:avLst/>
          </a:prstGeom>
          <a:noFill/>
          <a:ln w="38100">
            <a:solidFill>
              <a:schemeClr val="accent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362200" y="1219200"/>
            <a:ext cx="6477000" cy="5410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endParaRPr lang="en-US" sz="4000" dirty="0"/>
          </a:p>
          <a:p>
            <a:pPr algn="ctr" eaLnBrk="0" hangingPunct="0">
              <a:defRPr/>
            </a:pPr>
            <a:r>
              <a:rPr lang="en-US" sz="4000" b="1" dirty="0">
                <a:solidFill>
                  <a:srgbClr val="FF0000"/>
                </a:solidFill>
              </a:rPr>
              <a:t>A </a:t>
            </a:r>
            <a:r>
              <a:rPr lang="en-US" sz="4000" b="1" u="sng" dirty="0">
                <a:solidFill>
                  <a:srgbClr val="FF0000"/>
                </a:solidFill>
              </a:rPr>
              <a:t>shift</a:t>
            </a:r>
            <a:r>
              <a:rPr lang="en-US" sz="4000" b="1" dirty="0">
                <a:solidFill>
                  <a:srgbClr val="FF0000"/>
                </a:solidFill>
              </a:rPr>
              <a:t> from </a:t>
            </a:r>
            <a:r>
              <a:rPr lang="en-US" sz="4000" b="1" u="sng" dirty="0">
                <a:solidFill>
                  <a:srgbClr val="FF0000"/>
                </a:solidFill>
              </a:rPr>
              <a:t>home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u="sng" dirty="0">
                <a:solidFill>
                  <a:srgbClr val="FF0000"/>
                </a:solidFill>
              </a:rPr>
              <a:t>made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goods to </a:t>
            </a:r>
            <a:r>
              <a:rPr lang="en-US" sz="4000" b="1" u="sng" dirty="0">
                <a:solidFill>
                  <a:srgbClr val="FF0000"/>
                </a:solidFill>
              </a:rPr>
              <a:t>mass</a:t>
            </a:r>
            <a:r>
              <a:rPr lang="en-US" sz="4000" b="1" dirty="0">
                <a:solidFill>
                  <a:srgbClr val="FF0000"/>
                </a:solidFill>
              </a:rPr>
              <a:t> produced </a:t>
            </a:r>
            <a:r>
              <a:rPr lang="en-US" sz="4000" b="1" u="sng" dirty="0">
                <a:solidFill>
                  <a:srgbClr val="FF0000"/>
                </a:solidFill>
              </a:rPr>
              <a:t>factory</a:t>
            </a:r>
            <a:r>
              <a:rPr lang="en-US" sz="4000" b="1" dirty="0">
                <a:solidFill>
                  <a:srgbClr val="FF0000"/>
                </a:solidFill>
              </a:rPr>
              <a:t> goods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eaLnBrk="0" hangingPunct="0">
              <a:defRPr/>
            </a:pPr>
            <a:endParaRPr lang="en-US" sz="4000" dirty="0"/>
          </a:p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Began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Great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Britain (England, Wales, Scotland, N. Ireland)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</a:t>
            </a:r>
            <a:b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Middle of the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1700s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endParaRPr lang="en-US" sz="2800" b="1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endParaRPr lang="en-US" sz="2800" b="1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5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7239000" cy="1066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C000"/>
                </a:solidFill>
              </a:rPr>
              <a:t>Before: </a:t>
            </a:r>
            <a:r>
              <a:rPr lang="en-US" b="1" dirty="0" smtClean="0">
                <a:solidFill>
                  <a:srgbClr val="00B050"/>
                </a:solidFill>
              </a:rPr>
              <a:t>People Worked 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inside Homes (cottage industry)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3186"/>
            <a:ext cx="6172200" cy="4946043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48400" y="152400"/>
            <a:ext cx="2667000" cy="52629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Home/Cottage:</a:t>
            </a:r>
            <a:b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Clothes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Pottery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Leather Goods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Cloth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was usually done on the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Floor of 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home.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Whole Family Participated.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B0F0"/>
                </a:solidFill>
              </a:rPr>
              <a:t>During/After: </a:t>
            </a:r>
            <a:r>
              <a:rPr lang="en-US" b="1" dirty="0" smtClean="0">
                <a:solidFill>
                  <a:srgbClr val="00B050"/>
                </a:solidFill>
              </a:rPr>
              <a:t>Work in Factories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"/>
            <a:ext cx="5991225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81000" y="152401"/>
            <a:ext cx="2514600" cy="480131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Factories: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Machines operated by People Made Goods.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was usually done at factory. 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lived in crowded buildings.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Men, Women, Children worked in Factory.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C000"/>
                </a:solidFill>
              </a:rPr>
              <a:t>Before: </a:t>
            </a:r>
            <a:r>
              <a:rPr lang="en-US" b="1" dirty="0" smtClean="0">
                <a:solidFill>
                  <a:srgbClr val="00B050"/>
                </a:solidFill>
              </a:rPr>
              <a:t>People Lived in Rural (country) Area Farms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600"/>
            <a:ext cx="4286250" cy="3676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81000"/>
            <a:ext cx="5065568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304800" y="5257800"/>
            <a:ext cx="7086600" cy="838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C000"/>
                </a:solidFill>
              </a:rPr>
              <a:t>During/ After: </a:t>
            </a:r>
            <a:r>
              <a:rPr lang="en-US" sz="2800" b="1" dirty="0" smtClean="0">
                <a:solidFill>
                  <a:srgbClr val="00B050"/>
                </a:solidFill>
              </a:rPr>
              <a:t>People Lived in Urban (cities) near Factories for work.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4038600" cy="255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"/>
            <a:ext cx="2209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28600"/>
            <a:ext cx="4426085" cy="334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Children Working in Factories</a:t>
            </a:r>
          </a:p>
        </p:txBody>
      </p:sp>
      <p:pic>
        <p:nvPicPr>
          <p:cNvPr id="4" name="Picture 3" descr="childwor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304800"/>
            <a:ext cx="5105400" cy="475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</a:rPr>
              <a:t>Children Working in Factories</a:t>
            </a:r>
          </a:p>
        </p:txBody>
      </p:sp>
      <p:pic>
        <p:nvPicPr>
          <p:cNvPr id="5" name="Picture 4" descr="factory childr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304800"/>
            <a:ext cx="6019800" cy="447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7.0&quot;&gt;&lt;object type=&quot;1&quot; unique_id=&quot;10001&quot;&gt;&lt;object type=&quot;2&quot; unique_id=&quot;10218&quot;&gt;&lt;object type=&quot;3&quot; unique_id=&quot;10219&quot;&gt;&lt;property id=&quot;20148&quot; value=&quot;5&quot;/&gt;&lt;property id=&quot;20300&quot; value=&quot;Slide 1 - &amp;quot;The&amp;#x0D;&amp;#x0A;Industrial Revolution&amp;quot;&quot;/&gt;&lt;property id=&quot;20307&quot; value=&quot;256&quot;/&gt;&lt;/object&gt;&lt;object type=&quot;3&quot; unique_id=&quot;10221&quot;&gt;&lt;property id=&quot;20148&quot; value=&quot;5&quot;/&gt;&lt;property id=&quot;20300&quot; value=&quot;Slide 3&quot;/&gt;&lt;property id=&quot;20307&quot; value=&quot;285&quot;/&gt;&lt;/object&gt;&lt;object type=&quot;3&quot; unique_id=&quot;10224&quot;&gt;&lt;property id=&quot;20148&quot; value=&quot;5&quot;/&gt;&lt;property id=&quot;20300&quot; value=&quot;Slide 4&quot;/&gt;&lt;property id=&quot;20307&quot; value=&quot;259&quot;/&gt;&lt;/object&gt;&lt;object type=&quot;3&quot; unique_id=&quot;10225&quot;&gt;&lt;property id=&quot;20148&quot; value=&quot;5&quot;/&gt;&lt;property id=&quot;20300&quot; value=&quot;Slide 5&quot;/&gt;&lt;property id=&quot;20307&quot; value=&quot;260&quot;/&gt;&lt;/object&gt;&lt;object type=&quot;3&quot; unique_id=&quot;10226&quot;&gt;&lt;property id=&quot;20148&quot; value=&quot;5&quot;/&gt;&lt;property id=&quot;20300&quot; value=&quot;Slide 6&quot;/&gt;&lt;property id=&quot;20307&quot; value=&quot;270&quot;/&gt;&lt;/object&gt;&lt;object type=&quot;3&quot; unique_id=&quot;10227&quot;&gt;&lt;property id=&quot;20148&quot; value=&quot;5&quot;/&gt;&lt;property id=&quot;20300&quot; value=&quot;Slide 7&quot;/&gt;&lt;property id=&quot;20307&quot; value=&quot;271&quot;/&gt;&lt;/object&gt;&lt;object type=&quot;3&quot; unique_id=&quot;10228&quot;&gt;&lt;property id=&quot;20148&quot; value=&quot;5&quot;/&gt;&lt;property id=&quot;20300&quot; value=&quot;Slide 8&quot;/&gt;&lt;property id=&quot;20307&quot; value=&quot;261&quot;/&gt;&lt;/object&gt;&lt;object type=&quot;3&quot; unique_id=&quot;10229&quot;&gt;&lt;property id=&quot;20148&quot; value=&quot;5&quot;/&gt;&lt;property id=&quot;20300&quot; value=&quot;Slide 9&quot;/&gt;&lt;property id=&quot;20307&quot; value=&quot;262&quot;/&gt;&lt;/object&gt;&lt;object type=&quot;3&quot; unique_id=&quot;10230&quot;&gt;&lt;property id=&quot;20148&quot; value=&quot;5&quot;/&gt;&lt;property id=&quot;20300&quot; value=&quot;Slide 10&quot;/&gt;&lt;property id=&quot;20307&quot; value=&quot;266&quot;/&gt;&lt;/object&gt;&lt;object type=&quot;3&quot; unique_id=&quot;10231&quot;&gt;&lt;property id=&quot;20148&quot; value=&quot;5&quot;/&gt;&lt;property id=&quot;20300&quot; value=&quot;Slide 11&quot;/&gt;&lt;property id=&quot;20307&quot; value=&quot;265&quot;/&gt;&lt;/object&gt;&lt;object type=&quot;3&quot; unique_id=&quot;10232&quot;&gt;&lt;property id=&quot;20148&quot; value=&quot;5&quot;/&gt;&lt;property id=&quot;20300&quot; value=&quot;Slide 12&quot;/&gt;&lt;property id=&quot;20307&quot; value=&quot;263&quot;/&gt;&lt;/object&gt;&lt;object type=&quot;3&quot; unique_id=&quot;10236&quot;&gt;&lt;property id=&quot;20148&quot; value=&quot;5&quot;/&gt;&lt;property id=&quot;20300&quot; value=&quot;Slide 2&quot;/&gt;&lt;property id=&quot;20307&quot; value=&quot;275&quot;/&gt;&lt;/object&gt;&lt;object type=&quot;3&quot; unique_id=&quot;10238&quot;&gt;&lt;property id=&quot;20148&quot; value=&quot;5&quot;/&gt;&lt;property id=&quot;20300&quot; value=&quot;Slide 13&quot;/&gt;&lt;property id=&quot;20307&quot; value=&quot;274&quot;/&gt;&lt;/object&gt;&lt;object type=&quot;3&quot; unique_id=&quot;10239&quot;&gt;&lt;property id=&quot;20148&quot; value=&quot;5&quot;/&gt;&lt;property id=&quot;20300&quot; value=&quot;Slide 14&quot;/&gt;&lt;property id=&quot;20307&quot; value=&quot;277&quot;/&gt;&lt;/object&gt;&lt;object type=&quot;3&quot; unique_id=&quot;10240&quot;&gt;&lt;property id=&quot;20148&quot; value=&quot;5&quot;/&gt;&lt;property id=&quot;20300&quot; value=&quot;Slide 15&quot;/&gt;&lt;property id=&quot;20307&quot; value=&quot;278&quot;/&gt;&lt;/object&gt;&lt;object type=&quot;3&quot; unique_id=&quot;10241&quot;&gt;&lt;property id=&quot;20148&quot; value=&quot;5&quot;/&gt;&lt;property id=&quot;20300&quot; value=&quot;Slide 16&quot;/&gt;&lt;property id=&quot;20307&quot; value=&quot;279&quot;/&gt;&lt;/object&gt;&lt;object type=&quot;3&quot; unique_id=&quot;10242&quot;&gt;&lt;property id=&quot;20148&quot; value=&quot;5&quot;/&gt;&lt;property id=&quot;20300&quot; value=&quot;Slide 17&quot;/&gt;&lt;property id=&quot;20307&quot; value=&quot;284&quot;/&gt;&lt;/object&gt;&lt;/object&gt;&lt;object type=&quot;8&quot; unique_id=&quot;102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01072144">
  <a:themeElements>
    <a:clrScheme name="Office Theme 12">
      <a:dk1>
        <a:srgbClr val="0066CC"/>
      </a:dk1>
      <a:lt1>
        <a:srgbClr val="FFFFFF"/>
      </a:lt1>
      <a:dk2>
        <a:srgbClr val="CCECFF"/>
      </a:dk2>
      <a:lt2>
        <a:srgbClr val="808080"/>
      </a:lt2>
      <a:accent1>
        <a:srgbClr val="A3D1FB"/>
      </a:accent1>
      <a:accent2>
        <a:srgbClr val="9999FF"/>
      </a:accent2>
      <a:accent3>
        <a:srgbClr val="FFFFFF"/>
      </a:accent3>
      <a:accent4>
        <a:srgbClr val="0056AE"/>
      </a:accent4>
      <a:accent5>
        <a:srgbClr val="CEE5FD"/>
      </a:accent5>
      <a:accent6>
        <a:srgbClr val="8A8AE7"/>
      </a:accent6>
      <a:hlink>
        <a:srgbClr val="3333CC"/>
      </a:hlink>
      <a:folHlink>
        <a:srgbClr val="FFFFCC"/>
      </a:folHlink>
    </a:clrScheme>
    <a:fontScheme name="Offic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CC"/>
        </a:dk1>
        <a:lt1>
          <a:srgbClr val="3366FF"/>
        </a:lt1>
        <a:dk2>
          <a:srgbClr val="0099FF"/>
        </a:dk2>
        <a:lt2>
          <a:srgbClr val="003366"/>
        </a:lt2>
        <a:accent1>
          <a:srgbClr val="99CCFF"/>
        </a:accent1>
        <a:accent2>
          <a:srgbClr val="7A2E82"/>
        </a:accent2>
        <a:accent3>
          <a:srgbClr val="ADB8FF"/>
        </a:accent3>
        <a:accent4>
          <a:srgbClr val="0000AE"/>
        </a:accent4>
        <a:accent5>
          <a:srgbClr val="CAE2FF"/>
        </a:accent5>
        <a:accent6>
          <a:srgbClr val="6E2975"/>
        </a:accent6>
        <a:hlink>
          <a:srgbClr val="CCE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4D4D4D"/>
        </a:dk1>
        <a:lt1>
          <a:srgbClr val="ABADA1"/>
        </a:lt1>
        <a:dk2>
          <a:srgbClr val="B8D0E4"/>
        </a:dk2>
        <a:lt2>
          <a:srgbClr val="777777"/>
        </a:lt2>
        <a:accent1>
          <a:srgbClr val="3A7AD8"/>
        </a:accent1>
        <a:accent2>
          <a:srgbClr val="9DB9F9"/>
        </a:accent2>
        <a:accent3>
          <a:srgbClr val="D2D3CD"/>
        </a:accent3>
        <a:accent4>
          <a:srgbClr val="404040"/>
        </a:accent4>
        <a:accent5>
          <a:srgbClr val="AEBEE9"/>
        </a:accent5>
        <a:accent6>
          <a:srgbClr val="8EA7E2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33CC"/>
        </a:dk1>
        <a:lt1>
          <a:srgbClr val="BC996E"/>
        </a:lt1>
        <a:dk2>
          <a:srgbClr val="6DAFFF"/>
        </a:dk2>
        <a:lt2>
          <a:srgbClr val="2D2015"/>
        </a:lt2>
        <a:accent1>
          <a:srgbClr val="5CA2EE"/>
        </a:accent1>
        <a:accent2>
          <a:srgbClr val="8F5F2F"/>
        </a:accent2>
        <a:accent3>
          <a:srgbClr val="DACABA"/>
        </a:accent3>
        <a:accent4>
          <a:srgbClr val="002AAE"/>
        </a:accent4>
        <a:accent5>
          <a:srgbClr val="B5CEF5"/>
        </a:accent5>
        <a:accent6>
          <a:srgbClr val="81552A"/>
        </a:accent6>
        <a:hlink>
          <a:srgbClr val="FFE107"/>
        </a:hlink>
        <a:folHlink>
          <a:srgbClr val="D0D7D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808080"/>
        </a:dk1>
        <a:lt1>
          <a:srgbClr val="DDDDDD"/>
        </a:lt1>
        <a:dk2>
          <a:srgbClr val="E3EBF1"/>
        </a:dk2>
        <a:lt2>
          <a:srgbClr val="336699"/>
        </a:lt2>
        <a:accent1>
          <a:srgbClr val="3366FF"/>
        </a:accent1>
        <a:accent2>
          <a:srgbClr val="6C438D"/>
        </a:accent2>
        <a:accent3>
          <a:srgbClr val="EBEBEB"/>
        </a:accent3>
        <a:accent4>
          <a:srgbClr val="6C6C6C"/>
        </a:accent4>
        <a:accent5>
          <a:srgbClr val="ADB8FF"/>
        </a:accent5>
        <a:accent6>
          <a:srgbClr val="613C7F"/>
        </a:accent6>
        <a:hlink>
          <a:srgbClr val="DDDDDD"/>
        </a:hlink>
        <a:folHlink>
          <a:srgbClr val="EFB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5C1F00"/>
        </a:dk1>
        <a:lt1>
          <a:srgbClr val="3366CC"/>
        </a:lt1>
        <a:dk2>
          <a:srgbClr val="CC3300"/>
        </a:dk2>
        <a:lt2>
          <a:srgbClr val="FFFFFF"/>
        </a:lt2>
        <a:accent1>
          <a:srgbClr val="CCECFF"/>
        </a:accent1>
        <a:accent2>
          <a:srgbClr val="000099"/>
        </a:accent2>
        <a:accent3>
          <a:srgbClr val="E2ADAA"/>
        </a:accent3>
        <a:accent4>
          <a:srgbClr val="2A56AE"/>
        </a:accent4>
        <a:accent5>
          <a:srgbClr val="E2F4FF"/>
        </a:accent5>
        <a:accent6>
          <a:srgbClr val="00008A"/>
        </a:accent6>
        <a:hlink>
          <a:srgbClr val="0000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3366CC"/>
        </a:dk1>
        <a:lt1>
          <a:srgbClr val="6473FE"/>
        </a:lt1>
        <a:dk2>
          <a:srgbClr val="CCECFF"/>
        </a:dk2>
        <a:lt2>
          <a:srgbClr val="005A58"/>
        </a:lt2>
        <a:accent1>
          <a:srgbClr val="A7D1FF"/>
        </a:accent1>
        <a:accent2>
          <a:srgbClr val="0252B2"/>
        </a:accent2>
        <a:accent3>
          <a:srgbClr val="B8BCFE"/>
        </a:accent3>
        <a:accent4>
          <a:srgbClr val="2A56AE"/>
        </a:accent4>
        <a:accent5>
          <a:srgbClr val="D0E5FF"/>
        </a:accent5>
        <a:accent6>
          <a:srgbClr val="0249A1"/>
        </a:accent6>
        <a:hlink>
          <a:srgbClr val="CC3399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3E3E5C"/>
        </a:dk1>
        <a:lt1>
          <a:srgbClr val="4BA5FF"/>
        </a:lt1>
        <a:dk2>
          <a:srgbClr val="6699FF"/>
        </a:dk2>
        <a:lt2>
          <a:srgbClr val="FFFFFF"/>
        </a:lt2>
        <a:accent1>
          <a:srgbClr val="1D62B5"/>
        </a:accent1>
        <a:accent2>
          <a:srgbClr val="6600CC"/>
        </a:accent2>
        <a:accent3>
          <a:srgbClr val="B8CAFF"/>
        </a:accent3>
        <a:accent4>
          <a:srgbClr val="3F8CDA"/>
        </a:accent4>
        <a:accent5>
          <a:srgbClr val="ABB7D7"/>
        </a:accent5>
        <a:accent6>
          <a:srgbClr val="5C00B9"/>
        </a:accent6>
        <a:hlink>
          <a:srgbClr val="CCE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3366CC"/>
        </a:dk1>
        <a:lt1>
          <a:srgbClr val="FFFFFF"/>
        </a:lt1>
        <a:dk2>
          <a:srgbClr val="FFFFFF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2A56AE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777777"/>
        </a:dk1>
        <a:lt1>
          <a:srgbClr val="DEF6F1"/>
        </a:lt1>
        <a:dk2>
          <a:srgbClr val="CDECFF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656565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0">
        <a:dk1>
          <a:srgbClr val="5F5F5F"/>
        </a:dk1>
        <a:lt1>
          <a:srgbClr val="FFFFD9"/>
        </a:lt1>
        <a:dk2>
          <a:srgbClr val="FFFFFF"/>
        </a:dk2>
        <a:lt2>
          <a:srgbClr val="777777"/>
        </a:lt2>
        <a:accent1>
          <a:srgbClr val="F7FCFF"/>
        </a:accent1>
        <a:accent2>
          <a:srgbClr val="0000FF"/>
        </a:accent2>
        <a:accent3>
          <a:srgbClr val="FFFFE9"/>
        </a:accent3>
        <a:accent4>
          <a:srgbClr val="505050"/>
        </a:accent4>
        <a:accent5>
          <a:srgbClr val="FAFDFF"/>
        </a:accent5>
        <a:accent6>
          <a:srgbClr val="0000E7"/>
        </a:accent6>
        <a:hlink>
          <a:srgbClr val="FF6600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1">
        <a:dk1>
          <a:srgbClr val="5F5F5F"/>
        </a:dk1>
        <a:lt1>
          <a:srgbClr val="FFFFFF"/>
        </a:lt1>
        <a:dk2>
          <a:srgbClr val="B2B2B2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50505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2">
        <a:dk1>
          <a:srgbClr val="0066CC"/>
        </a:dk1>
        <a:lt1>
          <a:srgbClr val="FFFFFF"/>
        </a:lt1>
        <a:dk2>
          <a:srgbClr val="CCECFF"/>
        </a:dk2>
        <a:lt2>
          <a:srgbClr val="808080"/>
        </a:lt2>
        <a:accent1>
          <a:srgbClr val="A3D1FB"/>
        </a:accent1>
        <a:accent2>
          <a:srgbClr val="9999FF"/>
        </a:accent2>
        <a:accent3>
          <a:srgbClr val="FFFFFF"/>
        </a:accent3>
        <a:accent4>
          <a:srgbClr val="0056AE"/>
        </a:accent4>
        <a:accent5>
          <a:srgbClr val="CEE5FD"/>
        </a:accent5>
        <a:accent6>
          <a:srgbClr val="8A8AE7"/>
        </a:accent6>
        <a:hlink>
          <a:srgbClr val="3333CC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1956</TotalTime>
  <Words>192</Words>
  <Application>Microsoft Office PowerPoint</Application>
  <PresentationFormat>On-screen Show (4:3)</PresentationFormat>
  <Paragraphs>72</Paragraphs>
  <Slides>15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01072144</vt:lpstr>
      <vt:lpstr>The Industrial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the Industrial Revolution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Revolution</dc:title>
  <dc:creator>Alex Ott</dc:creator>
  <cp:lastModifiedBy>Tokio Marine Management</cp:lastModifiedBy>
  <cp:revision>96</cp:revision>
  <cp:lastPrinted>1601-01-01T00:00:00Z</cp:lastPrinted>
  <dcterms:created xsi:type="dcterms:W3CDTF">2008-03-22T02:41:04Z</dcterms:created>
  <dcterms:modified xsi:type="dcterms:W3CDTF">2015-12-08T13:49:21Z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TC010721441033</vt:lpwstr>
  </property>
</Properties>
</file>