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9" r:id="rId2"/>
    <p:sldId id="256" r:id="rId3"/>
    <p:sldId id="258" r:id="rId4"/>
  </p:sldIdLst>
  <p:sldSz cx="9144000" cy="6858000" type="screen4x3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1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E0735-5F8E-43DB-BFBE-B03744210073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34C60-696F-4F0B-B8AE-7BCDEFAC58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1780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34C60-696F-4F0B-B8AE-7BCDEFAC5869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734C60-696F-4F0B-B8AE-7BCDEFAC586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1AF13A3-1765-404F-8B5F-28E1710A4041}" type="datetimeFigureOut">
              <a:rPr lang="en-US" smtClean="0"/>
              <a:pPr/>
              <a:t>10/24/2016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BD9D9F22-313F-40A2-98A0-D25DBE497B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290" y="-152400"/>
            <a:ext cx="8013192" cy="1069848"/>
          </a:xfrm>
        </p:spPr>
        <p:txBody>
          <a:bodyPr/>
          <a:lstStyle/>
          <a:p>
            <a:r>
              <a:rPr lang="en-US" dirty="0" smtClean="0"/>
              <a:t>NYS Global Regents Exam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791200"/>
            <a:ext cx="8022336" cy="3810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Extended Time Students add approximately </a:t>
            </a:r>
            <a:r>
              <a:rPr lang="en-US" sz="2400" b="1" dirty="0" smtClean="0">
                <a:solidFill>
                  <a:srgbClr val="FF0000"/>
                </a:solidFill>
              </a:rPr>
              <a:t>20min</a:t>
            </a:r>
            <a:r>
              <a:rPr lang="en-US" sz="2400" dirty="0" smtClean="0">
                <a:solidFill>
                  <a:schemeClr val="bg1"/>
                </a:solidFill>
              </a:rPr>
              <a:t> to each Section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39904" y="990600"/>
            <a:ext cx="8534400" cy="456278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/>
              <a:t>REGENTS FORMULA:                          You Need as a Minimum</a:t>
            </a:r>
          </a:p>
          <a:p>
            <a:endParaRPr lang="en-US" sz="1050" dirty="0" smtClean="0"/>
          </a:p>
          <a:p>
            <a:r>
              <a:rPr lang="en-US" sz="2400" dirty="0" smtClean="0"/>
              <a:t>Multiple Choice (50 Questions)           =       30                 </a:t>
            </a:r>
            <a:r>
              <a:rPr lang="en-US" sz="2400" dirty="0" smtClean="0"/>
              <a:t>  </a:t>
            </a:r>
            <a:r>
              <a:rPr lang="en-US" sz="2400" dirty="0" smtClean="0"/>
              <a:t>TIME: 40 </a:t>
            </a:r>
            <a:r>
              <a:rPr lang="en-US" sz="2400" dirty="0" smtClean="0"/>
              <a:t>min </a:t>
            </a:r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DBQ Open Ended Questions 13-14   = </a:t>
            </a:r>
            <a:r>
              <a:rPr lang="en-US" sz="2400" dirty="0" smtClean="0"/>
              <a:t>1 less than</a:t>
            </a:r>
            <a:br>
              <a:rPr lang="en-US" sz="2400" dirty="0" smtClean="0"/>
            </a:br>
            <a:r>
              <a:rPr lang="en-US" sz="2400" dirty="0" smtClean="0"/>
              <a:t>                                                                              Max Docs          </a:t>
            </a:r>
            <a:r>
              <a:rPr lang="en-US" sz="2400" dirty="0" smtClean="0"/>
              <a:t>TIME: 30 min</a:t>
            </a:r>
          </a:p>
          <a:p>
            <a:endParaRPr lang="en-US" sz="2400" dirty="0" smtClean="0"/>
          </a:p>
          <a:p>
            <a:r>
              <a:rPr lang="en-US" sz="2400" dirty="0" smtClean="0"/>
              <a:t>Thematic Essay (out of 5)                       =        3                   </a:t>
            </a:r>
            <a:r>
              <a:rPr lang="en-US" sz="2400" dirty="0" smtClean="0"/>
              <a:t> </a:t>
            </a:r>
            <a:r>
              <a:rPr lang="en-US" sz="2400" dirty="0" smtClean="0"/>
              <a:t>TIME: 50 min</a:t>
            </a:r>
          </a:p>
          <a:p>
            <a:r>
              <a:rPr lang="en-US" dirty="0" smtClean="0"/>
              <a:t>(Includes 5 min to create an outline)</a:t>
            </a:r>
          </a:p>
          <a:p>
            <a:r>
              <a:rPr lang="en-US" sz="2400" dirty="0" smtClean="0"/>
              <a:t>DBQ Essay (out of 5)                                =        3                   </a:t>
            </a:r>
            <a:r>
              <a:rPr lang="en-US" sz="2400" dirty="0" smtClean="0"/>
              <a:t>  </a:t>
            </a:r>
            <a:r>
              <a:rPr lang="en-US" sz="2400" dirty="0" smtClean="0"/>
              <a:t>TIME: 60 min</a:t>
            </a:r>
          </a:p>
          <a:p>
            <a:r>
              <a:rPr lang="en-US" dirty="0" smtClean="0"/>
              <a:t>(</a:t>
            </a:r>
            <a:r>
              <a:rPr lang="en-US" dirty="0"/>
              <a:t>Includes 5 min to create an outline)</a:t>
            </a:r>
          </a:p>
          <a:p>
            <a:r>
              <a:rPr lang="en-US" sz="2400" dirty="0" smtClean="0"/>
              <a:t>---------------------------------------------------------------------------------</a:t>
            </a:r>
          </a:p>
          <a:p>
            <a:r>
              <a:rPr lang="en-US" sz="2400" dirty="0" smtClean="0"/>
              <a:t> Total Score                                           =       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65-72                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 Hours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631969" y="1595594"/>
            <a:ext cx="0" cy="3814606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5184648"/>
            <a:ext cx="8077200" cy="1673352"/>
          </a:xfrm>
        </p:spPr>
        <p:txBody>
          <a:bodyPr/>
          <a:lstStyle/>
          <a:p>
            <a:pPr algn="ctr"/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NYS Regents in </a:t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Global History &amp; Geography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228600"/>
            <a:ext cx="8610600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/>
              <a:t>Multiple Choice  Tips</a:t>
            </a:r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Read the question asked.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Read each possible answer choice.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Eliminate the obvious wrong answers.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Review the question, looking for matches </a:t>
            </a:r>
            <a:br>
              <a:rPr lang="en-US" sz="2400" dirty="0" smtClean="0"/>
            </a:br>
            <a:r>
              <a:rPr lang="en-US" sz="2400" dirty="0" smtClean="0"/>
              <a:t>  between one of the answers and the data presented.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 Select the best answer based on your analysis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3505200"/>
            <a:ext cx="9144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00"/>
                </a:solidFill>
              </a:rPr>
              <a:t>You Need at Minimum 60% of the 50 Questions = 30 Questions Correct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483209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Thematic Essay Tips</a:t>
            </a:r>
          </a:p>
          <a:p>
            <a:r>
              <a:rPr lang="en-US" sz="2000" u="sng" dirty="0" smtClean="0"/>
              <a:t>Intro:</a:t>
            </a:r>
            <a:endParaRPr lang="en-US" sz="2000" u="sng" dirty="0"/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Use the </a:t>
            </a:r>
            <a:r>
              <a:rPr lang="en-US" sz="2000" dirty="0" smtClean="0">
                <a:solidFill>
                  <a:srgbClr val="FFFF00"/>
                </a:solidFill>
              </a:rPr>
              <a:t>DRL Strategy </a:t>
            </a:r>
            <a:r>
              <a:rPr lang="en-US" sz="2000" dirty="0" smtClean="0"/>
              <a:t>which includes the WRS strategy for your theme / topic sentence (D = </a:t>
            </a:r>
            <a:r>
              <a:rPr lang="en-US" sz="2000" dirty="0" smtClean="0">
                <a:solidFill>
                  <a:srgbClr val="FFFF00"/>
                </a:solidFill>
              </a:rPr>
              <a:t>Define Theme</a:t>
            </a:r>
            <a:r>
              <a:rPr lang="en-US" sz="2000" dirty="0" smtClean="0"/>
              <a:t>, R = </a:t>
            </a:r>
            <a:r>
              <a:rPr lang="en-US" sz="2000" dirty="0" smtClean="0">
                <a:solidFill>
                  <a:srgbClr val="FFFF00"/>
                </a:solidFill>
              </a:rPr>
              <a:t>Rewrite Theme/Historical Context</a:t>
            </a:r>
            <a:r>
              <a:rPr lang="en-US" sz="2000" dirty="0" smtClean="0"/>
              <a:t>, L = </a:t>
            </a:r>
            <a:r>
              <a:rPr lang="en-US" sz="2000" dirty="0" smtClean="0">
                <a:solidFill>
                  <a:srgbClr val="FFFF00"/>
                </a:solidFill>
              </a:rPr>
              <a:t>List topics</a:t>
            </a:r>
            <a:r>
              <a:rPr lang="en-US" sz="2000" dirty="0" smtClean="0"/>
              <a:t> you will write about)</a:t>
            </a:r>
          </a:p>
          <a:p>
            <a:pPr>
              <a:buFont typeface="Arial" pitchFamily="34" charset="0"/>
              <a:buChar char="•"/>
            </a:pPr>
            <a:endParaRPr lang="en-US" sz="2000" dirty="0" smtClean="0"/>
          </a:p>
          <a:p>
            <a:r>
              <a:rPr lang="en-US" sz="2000" u="sng" dirty="0" smtClean="0"/>
              <a:t>Body Paragraphs: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Use One (1) Body Paragraph for each task, or topic.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>
                <a:solidFill>
                  <a:srgbClr val="FFFF00"/>
                </a:solidFill>
              </a:rPr>
              <a:t> </a:t>
            </a:r>
            <a:r>
              <a:rPr lang="en-US" sz="2000" dirty="0" smtClean="0">
                <a:solidFill>
                  <a:srgbClr val="FFFF00"/>
                </a:solidFill>
              </a:rPr>
              <a:t>Create One (1) Body Paragraph for Analyzing – Compare/Contrast, Positive/Negative, Cause/Effect,  Success/Failure, Progress/Decline.  </a:t>
            </a:r>
          </a:p>
          <a:p>
            <a:endParaRPr lang="en-US" sz="2000" dirty="0" smtClean="0"/>
          </a:p>
          <a:p>
            <a:r>
              <a:rPr lang="en-US" sz="2000" u="sng" dirty="0" smtClean="0"/>
              <a:t>Conclusion: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Restate theme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Restate  1 Sentence or example from each body paragraph</a:t>
            </a:r>
          </a:p>
          <a:p>
            <a:pPr>
              <a:buFont typeface="Arial" pitchFamily="34" charset="0"/>
              <a:buChar char="•"/>
            </a:pPr>
            <a:r>
              <a:rPr lang="en-US" sz="2000" dirty="0" smtClean="0"/>
              <a:t>  </a:t>
            </a:r>
            <a:r>
              <a:rPr lang="en-US" sz="2000" dirty="0" smtClean="0">
                <a:solidFill>
                  <a:srgbClr val="FFFF00"/>
                </a:solidFill>
              </a:rPr>
              <a:t>Statement relating topic to the world today </a:t>
            </a:r>
            <a:r>
              <a:rPr lang="en-US" sz="2000" dirty="0" smtClean="0"/>
              <a:t>(Synthesize)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0" y="16002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Do not use 1</a:t>
            </a:r>
            <a:r>
              <a:rPr lang="en-US" baseline="30000" dirty="0" smtClean="0"/>
              <a:t>st</a:t>
            </a:r>
            <a:r>
              <a:rPr lang="en-US" dirty="0" smtClean="0"/>
              <a:t> person language. (“I believe”, “I”, etc.)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4953000"/>
            <a:ext cx="8305800" cy="156966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Try not to look at the suggestions. </a:t>
            </a: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long as the topic you will write about fits the </a:t>
            </a:r>
            <a:b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theme in Global History it is Okay!</a:t>
            </a:r>
          </a:p>
          <a:p>
            <a:pPr algn="ctr"/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Use the Suggestions only if you are stuck.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NYS Regents in &amp;#x0D;&amp;#x0A;Global History &amp;amp; Geography&amp;quot;&quot;/&gt;&lt;property id=&quot;20307&quot; value=&quot;256&quot;/&gt;&lt;/object&gt;&lt;object type=&quot;3&quot; unique_id=&quot;10017&quot;&gt;&lt;property id=&quot;20148&quot; value=&quot;5&quot;/&gt;&lt;property id=&quot;20300&quot; value=&quot;Slide 2 - &amp;quot;NYS Regents in &amp;#x0D;&amp;#x0A;Global History &amp;amp; Geography&amp;quot;&quot;/&gt;&lt;property id=&quot;20307&quot; value=&quot;257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1458</TotalTime>
  <Words>234</Words>
  <Application>Microsoft Office PowerPoint</Application>
  <PresentationFormat>On-screen Show (4:3)</PresentationFormat>
  <Paragraphs>41</Paragraphs>
  <Slides>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Module</vt:lpstr>
      <vt:lpstr>NYS Global Regents Exam</vt:lpstr>
      <vt:lpstr>NYS Regents in  Global History &amp; Geography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NYS Regents in  Global History &amp; Geography</dc:title>
  <dc:creator>Mr Ott - Teacher</dc:creator>
  <cp:lastModifiedBy>Tokio Marine Management</cp:lastModifiedBy>
  <cp:revision>18</cp:revision>
  <dcterms:created xsi:type="dcterms:W3CDTF">2011-04-04T00:58:15Z</dcterms:created>
  <dcterms:modified xsi:type="dcterms:W3CDTF">2016-10-24T11:42:20Z</dcterms:modified>
</cp:coreProperties>
</file>