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20"/>
  </p:notesMasterIdLst>
  <p:handoutMasterIdLst>
    <p:handoutMasterId r:id="rId21"/>
  </p:handout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type="screen4x3"/>
  <p:notesSz cx="6858000" cy="9144000"/>
  <p:defaultTextStyle>
    <a:defPPr>
      <a:defRPr lang="en-GB"/>
    </a:defPPr>
    <a:lvl1pPr algn="l" defTabSz="457200" rtl="0" fontAlgn="base">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Arial Unicode MS" charset="0"/>
      </a:defRPr>
    </a:lvl1pPr>
    <a:lvl2pPr marL="742950" indent="-285750" algn="l" defTabSz="457200" rtl="0" fontAlgn="base">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Arial Unicode MS" charset="0"/>
      </a:defRPr>
    </a:lvl2pPr>
    <a:lvl3pPr marL="1143000" indent="-228600" algn="l" defTabSz="457200" rtl="0" fontAlgn="base">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Arial Unicode MS" charset="0"/>
      </a:defRPr>
    </a:lvl3pPr>
    <a:lvl4pPr marL="1600200" indent="-228600" algn="l" defTabSz="457200" rtl="0" fontAlgn="base">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Arial Unicode MS" charset="0"/>
      </a:defRPr>
    </a:lvl4pPr>
    <a:lvl5pPr marL="2057400" indent="-228600" algn="l" defTabSz="457200" rtl="0" fontAlgn="base">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Arial Unicode MS" charset="0"/>
      </a:defRPr>
    </a:lvl5pPr>
    <a:lvl6pPr marL="2286000" algn="l" defTabSz="914400" rtl="0" eaLnBrk="1" latinLnBrk="0" hangingPunct="1">
      <a:defRPr sz="2400" kern="1200">
        <a:solidFill>
          <a:schemeClr val="bg1"/>
        </a:solidFill>
        <a:latin typeface="Times New Roman" pitchFamily="16" charset="0"/>
        <a:ea typeface="+mn-ea"/>
        <a:cs typeface="Arial Unicode MS" charset="0"/>
      </a:defRPr>
    </a:lvl6pPr>
    <a:lvl7pPr marL="2743200" algn="l" defTabSz="914400" rtl="0" eaLnBrk="1" latinLnBrk="0" hangingPunct="1">
      <a:defRPr sz="2400" kern="1200">
        <a:solidFill>
          <a:schemeClr val="bg1"/>
        </a:solidFill>
        <a:latin typeface="Times New Roman" pitchFamily="16" charset="0"/>
        <a:ea typeface="+mn-ea"/>
        <a:cs typeface="Arial Unicode MS" charset="0"/>
      </a:defRPr>
    </a:lvl7pPr>
    <a:lvl8pPr marL="3200400" algn="l" defTabSz="914400" rtl="0" eaLnBrk="1" latinLnBrk="0" hangingPunct="1">
      <a:defRPr sz="2400" kern="1200">
        <a:solidFill>
          <a:schemeClr val="bg1"/>
        </a:solidFill>
        <a:latin typeface="Times New Roman" pitchFamily="16" charset="0"/>
        <a:ea typeface="+mn-ea"/>
        <a:cs typeface="Arial Unicode MS" charset="0"/>
      </a:defRPr>
    </a:lvl8pPr>
    <a:lvl9pPr marL="3657600" algn="l" defTabSz="914400" rtl="0" eaLnBrk="1" latinLnBrk="0" hangingPunct="1">
      <a:defRPr sz="2400" kern="1200">
        <a:solidFill>
          <a:schemeClr val="bg1"/>
        </a:solidFill>
        <a:latin typeface="Times New Roman" pitchFamily="16" charset="0"/>
        <a:ea typeface="+mn-ea"/>
        <a:cs typeface="Arial Unicode MS"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4" d="100"/>
          <a:sy n="104" d="100"/>
        </p:scale>
        <p:origin x="-90" y="-72"/>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82730CB-37AE-4282-B882-938B31CE4110}" type="datetimeFigureOut">
              <a:rPr lang="en-US" smtClean="0"/>
              <a:t>2/11/2016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AF993AD-BDD6-411F-9B48-E2AD03EF2D0E}" type="slidenum">
              <a:rPr lang="en-US" smtClean="0"/>
              <a:t>‹#›</a:t>
            </a:fld>
            <a:endParaRPr lang="en-US"/>
          </a:p>
        </p:txBody>
      </p:sp>
    </p:spTree>
    <p:extLst>
      <p:ext uri="{BB962C8B-B14F-4D97-AF65-F5344CB8AC3E}">
        <p14:creationId xmlns:p14="http://schemas.microsoft.com/office/powerpoint/2010/main" val="10203635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6858000" cy="9144000"/>
          </a:xfrm>
          <a:prstGeom prst="roundRect">
            <a:avLst>
              <a:gd name="adj" fmla="val 23"/>
            </a:avLst>
          </a:prstGeom>
          <a:solidFill>
            <a:srgbClr val="FFFFFF"/>
          </a:solidFill>
          <a:ln w="9360">
            <a:noFill/>
            <a:miter lim="800000"/>
            <a:headEnd/>
            <a:tailEnd/>
          </a:ln>
          <a:effectLst/>
        </p:spPr>
        <p:txBody>
          <a:bodyPr wrap="none" anchor="ctr"/>
          <a:lstStyle/>
          <a:p>
            <a:endParaRPr lang="en-US"/>
          </a:p>
        </p:txBody>
      </p:sp>
      <p:sp>
        <p:nvSpPr>
          <p:cNvPr id="3074" name="Rectangle 2"/>
          <p:cNvSpPr>
            <a:spLocks noGrp="1" noRot="1" noChangeAspect="1" noChangeArrowheads="1"/>
          </p:cNvSpPr>
          <p:nvPr>
            <p:ph type="sldImg"/>
          </p:nvPr>
        </p:nvSpPr>
        <p:spPr bwMode="auto">
          <a:xfrm>
            <a:off x="-14225588" y="-11796713"/>
            <a:ext cx="16651288" cy="12490451"/>
          </a:xfrm>
          <a:prstGeom prst="rect">
            <a:avLst/>
          </a:prstGeom>
          <a:noFill/>
          <a:ln w="9525">
            <a:noFill/>
            <a:round/>
            <a:headEnd/>
            <a:tailEnd/>
          </a:ln>
          <a:effectLst/>
        </p:spPr>
      </p:sp>
      <p:sp>
        <p:nvSpPr>
          <p:cNvPr id="3075" name="Rectangle 3"/>
          <p:cNvSpPr>
            <a:spLocks noGrp="1" noChangeArrowheads="1"/>
          </p:cNvSpPr>
          <p:nvPr>
            <p:ph type="body"/>
          </p:nvPr>
        </p:nvSpPr>
        <p:spPr bwMode="auto">
          <a:xfrm>
            <a:off x="685801" y="4343401"/>
            <a:ext cx="5483225" cy="411162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smtClean="0"/>
          </a:p>
        </p:txBody>
      </p:sp>
    </p:spTree>
    <p:extLst>
      <p:ext uri="{BB962C8B-B14F-4D97-AF65-F5344CB8AC3E}">
        <p14:creationId xmlns:p14="http://schemas.microsoft.com/office/powerpoint/2010/main" val="2171424264"/>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5"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21506"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1"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30722"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5"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31746"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69"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32770"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3"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33794"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7"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34818"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1"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35842"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5"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36866"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89"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37890"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29"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22530"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3" name="Rectangle 1"/>
          <p:cNvSpPr txBox="1">
            <a:spLocks noGrp="1" noRot="1" noChangeAspect="1" noChangeArrowheads="1"/>
          </p:cNvSpPr>
          <p:nvPr>
            <p:ph type="sldImg"/>
          </p:nvPr>
        </p:nvSpPr>
        <p:spPr bwMode="auto">
          <a:xfrm>
            <a:off x="1588" y="0"/>
            <a:ext cx="1587" cy="1588"/>
          </a:xfrm>
          <a:prstGeom prst="rect">
            <a:avLst/>
          </a:prstGeom>
          <a:solidFill>
            <a:srgbClr val="FFFFFF"/>
          </a:solidFill>
          <a:ln>
            <a:solidFill>
              <a:srgbClr val="000000"/>
            </a:solidFill>
            <a:miter lim="800000"/>
            <a:headEnd/>
            <a:tailEnd/>
          </a:ln>
        </p:spPr>
      </p:sp>
      <p:sp>
        <p:nvSpPr>
          <p:cNvPr id="23554"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7" name="Rectangle 1"/>
          <p:cNvSpPr txBox="1">
            <a:spLocks noGrp="1" noRot="1" noChangeAspect="1" noChangeArrowheads="1"/>
          </p:cNvSpPr>
          <p:nvPr>
            <p:ph type="sldImg"/>
          </p:nvPr>
        </p:nvSpPr>
        <p:spPr bwMode="auto">
          <a:xfrm>
            <a:off x="1588" y="0"/>
            <a:ext cx="1587" cy="1588"/>
          </a:xfrm>
          <a:prstGeom prst="rect">
            <a:avLst/>
          </a:prstGeom>
          <a:solidFill>
            <a:srgbClr val="FFFFFF"/>
          </a:solidFill>
          <a:ln>
            <a:solidFill>
              <a:srgbClr val="000000"/>
            </a:solidFill>
            <a:miter lim="800000"/>
            <a:headEnd/>
            <a:tailEnd/>
          </a:ln>
        </p:spPr>
      </p:sp>
      <p:sp>
        <p:nvSpPr>
          <p:cNvPr id="24578"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1"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25602"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5" name="Rectangle 1"/>
          <p:cNvSpPr txBox="1">
            <a:spLocks noGrp="1" noRot="1" noChangeAspect="1" noChangeArrowheads="1"/>
          </p:cNvSpPr>
          <p:nvPr>
            <p:ph type="sldImg"/>
          </p:nvPr>
        </p:nvSpPr>
        <p:spPr bwMode="auto">
          <a:xfrm>
            <a:off x="1588" y="0"/>
            <a:ext cx="1587" cy="1588"/>
          </a:xfrm>
          <a:prstGeom prst="rect">
            <a:avLst/>
          </a:prstGeom>
          <a:solidFill>
            <a:srgbClr val="FFFFFF"/>
          </a:solidFill>
          <a:ln>
            <a:solidFill>
              <a:srgbClr val="000000"/>
            </a:solidFill>
            <a:miter lim="800000"/>
            <a:headEnd/>
            <a:tailEnd/>
          </a:ln>
        </p:spPr>
      </p:sp>
      <p:sp>
        <p:nvSpPr>
          <p:cNvPr id="26626"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49"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27650"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3" name="Rectangle 1"/>
          <p:cNvSpPr txBox="1">
            <a:spLocks noGrp="1" noRot="1" noChangeAspect="1" noChangeArrowheads="1"/>
          </p:cNvSpPr>
          <p:nvPr>
            <p:ph type="sldImg"/>
          </p:nvPr>
        </p:nvSpPr>
        <p:spPr bwMode="auto">
          <a:xfrm>
            <a:off x="1588" y="0"/>
            <a:ext cx="1587" cy="1588"/>
          </a:xfrm>
          <a:prstGeom prst="rect">
            <a:avLst/>
          </a:prstGeom>
          <a:solidFill>
            <a:srgbClr val="FFFFFF"/>
          </a:solidFill>
          <a:ln>
            <a:solidFill>
              <a:srgbClr val="000000"/>
            </a:solidFill>
            <a:miter lim="800000"/>
            <a:headEnd/>
            <a:tailEnd/>
          </a:ln>
        </p:spPr>
      </p:sp>
      <p:sp>
        <p:nvSpPr>
          <p:cNvPr id="28674"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7" name="Rectangle 1"/>
          <p:cNvSpPr txBox="1">
            <a:spLocks noGrp="1" noRot="1" noChangeAspect="1" noChangeArrowheads="1"/>
          </p:cNvSpPr>
          <p:nvPr>
            <p:ph type="sldImg"/>
          </p:nvPr>
        </p:nvSpPr>
        <p:spPr bwMode="auto">
          <a:xfrm>
            <a:off x="1588" y="0"/>
            <a:ext cx="1587" cy="1588"/>
          </a:xfrm>
          <a:prstGeom prst="rect">
            <a:avLst/>
          </a:prstGeom>
          <a:solidFill>
            <a:srgbClr val="FFFFFF"/>
          </a:solidFill>
          <a:ln>
            <a:solidFill>
              <a:srgbClr val="000000"/>
            </a:solidFill>
            <a:miter lim="800000"/>
            <a:headEnd/>
            <a:tailEnd/>
          </a:ln>
        </p:spPr>
      </p:sp>
      <p:sp>
        <p:nvSpPr>
          <p:cNvPr id="29698"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2925" y="379413"/>
            <a:ext cx="1943100" cy="54975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2038" y="379413"/>
            <a:ext cx="5678487" cy="54975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reserve="1">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1066800" y="379413"/>
            <a:ext cx="7769225" cy="1139825"/>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1062038" y="1766888"/>
            <a:ext cx="3806825" cy="19780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5021263" y="1766888"/>
            <a:ext cx="3806825" cy="19780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1062038" y="3897313"/>
            <a:ext cx="7766050" cy="19796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AndTx" preserve="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066800" y="379413"/>
            <a:ext cx="7769225" cy="1139825"/>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1062038" y="1766888"/>
            <a:ext cx="3806825" cy="19780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1062038" y="3897313"/>
            <a:ext cx="3806825" cy="19796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5021263" y="1766888"/>
            <a:ext cx="3806825" cy="41100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1055A272-D1FA-441B-9B4B-A8E9C8BB3EE6}"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BC32AF10-EEDB-4516-AE3F-BAF63584905D}"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B956A52C-E1E1-4945-88BC-781C1F2A7902}"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4963"/>
            <a:ext cx="4037013" cy="4522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604963"/>
            <a:ext cx="4037012" cy="4522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idx="10"/>
          </p:nvPr>
        </p:nvSpPr>
        <p:spPr/>
        <p:txBody>
          <a:bodyPr/>
          <a:lstStyle>
            <a:lvl1pPr>
              <a:defRPr/>
            </a:lvl1pPr>
          </a:lstStyle>
          <a:p>
            <a:endParaRPr lang="en-US"/>
          </a:p>
        </p:txBody>
      </p:sp>
      <p:sp>
        <p:nvSpPr>
          <p:cNvPr id="6" name="Footer Placeholder 5"/>
          <p:cNvSpPr>
            <a:spLocks noGrp="1"/>
          </p:cNvSpPr>
          <p:nvPr>
            <p:ph type="ftr" idx="11"/>
          </p:nvPr>
        </p:nvSpPr>
        <p:spPr/>
        <p:txBody>
          <a:bodyPr/>
          <a:lstStyle>
            <a:lvl1pPr>
              <a:defRPr/>
            </a:lvl1pPr>
          </a:lstStyle>
          <a:p>
            <a:endParaRPr lang="en-US"/>
          </a:p>
        </p:txBody>
      </p:sp>
      <p:sp>
        <p:nvSpPr>
          <p:cNvPr id="7" name="Slide Number Placeholder 6"/>
          <p:cNvSpPr>
            <a:spLocks noGrp="1"/>
          </p:cNvSpPr>
          <p:nvPr>
            <p:ph type="sldNum" idx="12"/>
          </p:nvPr>
        </p:nvSpPr>
        <p:spPr/>
        <p:txBody>
          <a:bodyPr/>
          <a:lstStyle>
            <a:lvl1pPr>
              <a:defRPr/>
            </a:lvl1pPr>
          </a:lstStyle>
          <a:p>
            <a:fld id="{165DA57A-1A4B-4CDA-A3E5-D0C9C20FE9A0}" type="slidenum">
              <a:rPr lang="en-US"/>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idx="10"/>
          </p:nvPr>
        </p:nvSpPr>
        <p:spPr/>
        <p:txBody>
          <a:bodyPr/>
          <a:lstStyle>
            <a:lvl1pPr>
              <a:defRPr/>
            </a:lvl1pPr>
          </a:lstStyle>
          <a:p>
            <a:endParaRPr lang="en-US"/>
          </a:p>
        </p:txBody>
      </p:sp>
      <p:sp>
        <p:nvSpPr>
          <p:cNvPr id="8" name="Footer Placeholder 7"/>
          <p:cNvSpPr>
            <a:spLocks noGrp="1"/>
          </p:cNvSpPr>
          <p:nvPr>
            <p:ph type="ftr" idx="11"/>
          </p:nvPr>
        </p:nvSpPr>
        <p:spPr/>
        <p:txBody>
          <a:bodyPr/>
          <a:lstStyle>
            <a:lvl1pPr>
              <a:defRPr/>
            </a:lvl1pPr>
          </a:lstStyle>
          <a:p>
            <a:endParaRPr lang="en-US"/>
          </a:p>
        </p:txBody>
      </p:sp>
      <p:sp>
        <p:nvSpPr>
          <p:cNvPr id="9" name="Slide Number Placeholder 8"/>
          <p:cNvSpPr>
            <a:spLocks noGrp="1"/>
          </p:cNvSpPr>
          <p:nvPr>
            <p:ph type="sldNum" idx="12"/>
          </p:nvPr>
        </p:nvSpPr>
        <p:spPr/>
        <p:txBody>
          <a:bodyPr/>
          <a:lstStyle>
            <a:lvl1pPr>
              <a:defRPr/>
            </a:lvl1pPr>
          </a:lstStyle>
          <a:p>
            <a:fld id="{B5DD373D-5279-4B77-B90C-EA78B42CD0EA}" type="slidenum">
              <a:rPr lang="en-US"/>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idx="10"/>
          </p:nvPr>
        </p:nvSpPr>
        <p:spPr/>
        <p:txBody>
          <a:bodyPr/>
          <a:lstStyle>
            <a:lvl1pPr>
              <a:defRPr/>
            </a:lvl1pPr>
          </a:lstStyle>
          <a:p>
            <a:endParaRPr lang="en-US"/>
          </a:p>
        </p:txBody>
      </p:sp>
      <p:sp>
        <p:nvSpPr>
          <p:cNvPr id="4" name="Footer Placeholder 3"/>
          <p:cNvSpPr>
            <a:spLocks noGrp="1"/>
          </p:cNvSpPr>
          <p:nvPr>
            <p:ph type="ftr" idx="11"/>
          </p:nvPr>
        </p:nvSpPr>
        <p:spPr/>
        <p:txBody>
          <a:bodyPr/>
          <a:lstStyle>
            <a:lvl1pPr>
              <a:defRPr/>
            </a:lvl1pPr>
          </a:lstStyle>
          <a:p>
            <a:endParaRPr lang="en-US"/>
          </a:p>
        </p:txBody>
      </p:sp>
      <p:sp>
        <p:nvSpPr>
          <p:cNvPr id="5" name="Slide Number Placeholder 4"/>
          <p:cNvSpPr>
            <a:spLocks noGrp="1"/>
          </p:cNvSpPr>
          <p:nvPr>
            <p:ph type="sldNum" idx="12"/>
          </p:nvPr>
        </p:nvSpPr>
        <p:spPr/>
        <p:txBody>
          <a:bodyPr/>
          <a:lstStyle>
            <a:lvl1pPr>
              <a:defRPr/>
            </a:lvl1pPr>
          </a:lstStyle>
          <a:p>
            <a:fld id="{06317B24-9B41-4C31-AA5D-5738C2492A4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endParaRPr lang="en-US"/>
          </a:p>
        </p:txBody>
      </p:sp>
      <p:sp>
        <p:nvSpPr>
          <p:cNvPr id="3" name="Footer Placeholder 2"/>
          <p:cNvSpPr>
            <a:spLocks noGrp="1"/>
          </p:cNvSpPr>
          <p:nvPr>
            <p:ph type="ftr" idx="11"/>
          </p:nvPr>
        </p:nvSpPr>
        <p:spPr/>
        <p:txBody>
          <a:bodyPr/>
          <a:lstStyle>
            <a:lvl1pPr>
              <a:defRPr/>
            </a:lvl1pPr>
          </a:lstStyle>
          <a:p>
            <a:endParaRPr lang="en-US"/>
          </a:p>
        </p:txBody>
      </p:sp>
      <p:sp>
        <p:nvSpPr>
          <p:cNvPr id="4" name="Slide Number Placeholder 3"/>
          <p:cNvSpPr>
            <a:spLocks noGrp="1"/>
          </p:cNvSpPr>
          <p:nvPr>
            <p:ph type="sldNum" idx="12"/>
          </p:nvPr>
        </p:nvSpPr>
        <p:spPr/>
        <p:txBody>
          <a:bodyPr/>
          <a:lstStyle>
            <a:lvl1pPr>
              <a:defRPr/>
            </a:lvl1pPr>
          </a:lstStyle>
          <a:p>
            <a:fld id="{535C36B7-AB9C-496E-9AC1-A57C30C26E31}" type="slidenum">
              <a:rPr lang="en-US"/>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US"/>
          </a:p>
        </p:txBody>
      </p:sp>
      <p:sp>
        <p:nvSpPr>
          <p:cNvPr id="6" name="Footer Placeholder 5"/>
          <p:cNvSpPr>
            <a:spLocks noGrp="1"/>
          </p:cNvSpPr>
          <p:nvPr>
            <p:ph type="ftr" idx="11"/>
          </p:nvPr>
        </p:nvSpPr>
        <p:spPr/>
        <p:txBody>
          <a:bodyPr/>
          <a:lstStyle>
            <a:lvl1pPr>
              <a:defRPr/>
            </a:lvl1pPr>
          </a:lstStyle>
          <a:p>
            <a:endParaRPr lang="en-US"/>
          </a:p>
        </p:txBody>
      </p:sp>
      <p:sp>
        <p:nvSpPr>
          <p:cNvPr id="7" name="Slide Number Placeholder 6"/>
          <p:cNvSpPr>
            <a:spLocks noGrp="1"/>
          </p:cNvSpPr>
          <p:nvPr>
            <p:ph type="sldNum" idx="12"/>
          </p:nvPr>
        </p:nvSpPr>
        <p:spPr/>
        <p:txBody>
          <a:bodyPr/>
          <a:lstStyle>
            <a:lvl1pPr>
              <a:defRPr/>
            </a:lvl1pPr>
          </a:lstStyle>
          <a:p>
            <a:fld id="{25ED3944-A85D-412B-AA51-61988DE5794B}" type="slidenum">
              <a:rPr lang="en-US"/>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US"/>
          </a:p>
        </p:txBody>
      </p:sp>
      <p:sp>
        <p:nvSpPr>
          <p:cNvPr id="6" name="Footer Placeholder 5"/>
          <p:cNvSpPr>
            <a:spLocks noGrp="1"/>
          </p:cNvSpPr>
          <p:nvPr>
            <p:ph type="ftr" idx="11"/>
          </p:nvPr>
        </p:nvSpPr>
        <p:spPr/>
        <p:txBody>
          <a:bodyPr/>
          <a:lstStyle>
            <a:lvl1pPr>
              <a:defRPr/>
            </a:lvl1pPr>
          </a:lstStyle>
          <a:p>
            <a:endParaRPr lang="en-US"/>
          </a:p>
        </p:txBody>
      </p:sp>
      <p:sp>
        <p:nvSpPr>
          <p:cNvPr id="7" name="Slide Number Placeholder 6"/>
          <p:cNvSpPr>
            <a:spLocks noGrp="1"/>
          </p:cNvSpPr>
          <p:nvPr>
            <p:ph type="sldNum" idx="12"/>
          </p:nvPr>
        </p:nvSpPr>
        <p:spPr/>
        <p:txBody>
          <a:bodyPr/>
          <a:lstStyle>
            <a:lvl1pPr>
              <a:defRPr/>
            </a:lvl1pPr>
          </a:lstStyle>
          <a:p>
            <a:fld id="{83B9968B-2B80-483B-8B95-EBDF2FD33B78}" type="slidenum">
              <a:rPr lang="en-US"/>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DBFC123C-3326-4D9B-B6D2-A5E3FB0F4F8E}" type="slidenum">
              <a:rPr lang="en-US"/>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990600"/>
            <a:ext cx="2055812" cy="51371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90600"/>
            <a:ext cx="6018213" cy="51371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64EFE9BC-C377-43F6-9CD0-3DA630127E77}" type="slidenum">
              <a:rPr lang="en-US"/>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752600" y="990600"/>
            <a:ext cx="6397625" cy="2511425"/>
          </a:xfrm>
        </p:spPr>
        <p:txBody>
          <a:bodyPr/>
          <a:lstStyle/>
          <a:p>
            <a:r>
              <a:rPr lang="en-US" smtClean="0"/>
              <a:t>Click to edit Master title style</a:t>
            </a:r>
            <a:endParaRPr lang="en-US"/>
          </a:p>
        </p:txBody>
      </p:sp>
      <p:sp>
        <p:nvSpPr>
          <p:cNvPr id="3" name="Date Placeholder 2"/>
          <p:cNvSpPr>
            <a:spLocks noGrp="1"/>
          </p:cNvSpPr>
          <p:nvPr>
            <p:ph type="dt" idx="10"/>
          </p:nvPr>
        </p:nvSpPr>
        <p:spPr>
          <a:xfrm>
            <a:off x="914400" y="6400800"/>
            <a:ext cx="1901825" cy="454025"/>
          </a:xfrm>
        </p:spPr>
        <p:txBody>
          <a:bodyPr/>
          <a:lstStyle>
            <a:lvl1pPr>
              <a:defRPr/>
            </a:lvl1pPr>
          </a:lstStyle>
          <a:p>
            <a:endParaRPr lang="en-US"/>
          </a:p>
        </p:txBody>
      </p:sp>
      <p:sp>
        <p:nvSpPr>
          <p:cNvPr id="4" name="Footer Placeholder 3"/>
          <p:cNvSpPr>
            <a:spLocks noGrp="1"/>
          </p:cNvSpPr>
          <p:nvPr>
            <p:ph type="ftr" idx="11"/>
          </p:nvPr>
        </p:nvSpPr>
        <p:spPr>
          <a:xfrm>
            <a:off x="3505200" y="6400800"/>
            <a:ext cx="2892425" cy="454025"/>
          </a:xfrm>
        </p:spPr>
        <p:txBody>
          <a:bodyPr/>
          <a:lstStyle>
            <a:lvl1pPr>
              <a:defRPr/>
            </a:lvl1pPr>
          </a:lstStyle>
          <a:p>
            <a:endParaRPr lang="en-US"/>
          </a:p>
        </p:txBody>
      </p:sp>
      <p:sp>
        <p:nvSpPr>
          <p:cNvPr id="5" name="Slide Number Placeholder 4"/>
          <p:cNvSpPr>
            <a:spLocks noGrp="1"/>
          </p:cNvSpPr>
          <p:nvPr>
            <p:ph type="sldNum" idx="12"/>
          </p:nvPr>
        </p:nvSpPr>
        <p:spPr>
          <a:xfrm>
            <a:off x="7010400" y="6400800"/>
            <a:ext cx="1901825" cy="454025"/>
          </a:xfrm>
        </p:spPr>
        <p:txBody>
          <a:bodyPr/>
          <a:lstStyle>
            <a:lvl1pPr>
              <a:defRPr/>
            </a:lvl1pPr>
          </a:lstStyle>
          <a:p>
            <a:fld id="{AAA23180-D6F0-4CC7-A523-C2B9E960E867}"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2038" y="1766888"/>
            <a:ext cx="3806825" cy="41100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1263" y="1766888"/>
            <a:ext cx="3806825" cy="41100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image" Target="../media/image4.png"/><Relationship Id="rId2" Type="http://schemas.openxmlformats.org/officeDocument/2006/relationships/slideLayout" Target="../slideLayouts/slideLayout15.xml"/><Relationship Id="rId16" Type="http://schemas.openxmlformats.org/officeDocument/2006/relationships/image" Target="../media/image3.pn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image" Target="../media/image2.png"/><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tile tx="0" ty="0" sx="100000" sy="100000" flip="none" algn="tl"/>
        </a:blipFill>
        <a:effectLst/>
      </p:bgPr>
    </p:bg>
    <p:spTree>
      <p:nvGrpSpPr>
        <p:cNvPr id="1" name=""/>
        <p:cNvGrpSpPr/>
        <p:nvPr/>
      </p:nvGrpSpPr>
      <p:grpSpPr>
        <a:xfrm>
          <a:off x="0" y="0"/>
          <a:ext cx="0" cy="0"/>
          <a:chOff x="0" y="0"/>
          <a:chExt cx="0" cy="0"/>
        </a:xfrm>
      </p:grpSpPr>
      <p:pic>
        <p:nvPicPr>
          <p:cNvPr id="1025" name="Picture 1"/>
          <p:cNvPicPr>
            <a:picLocks noChangeAspect="1" noChangeArrowheads="1"/>
          </p:cNvPicPr>
          <p:nvPr/>
        </p:nvPicPr>
        <p:blipFill>
          <a:blip r:embed="rId16"/>
          <a:srcRect/>
          <a:stretch>
            <a:fillRect/>
          </a:stretch>
        </p:blipFill>
        <p:spPr bwMode="auto">
          <a:xfrm>
            <a:off x="0" y="0"/>
            <a:ext cx="685800" cy="6858000"/>
          </a:xfrm>
          <a:prstGeom prst="rect">
            <a:avLst/>
          </a:prstGeom>
          <a:noFill/>
          <a:ln w="9525">
            <a:noFill/>
            <a:round/>
            <a:headEnd/>
            <a:tailEnd/>
          </a:ln>
          <a:effectLst/>
        </p:spPr>
      </p:pic>
      <p:sp>
        <p:nvSpPr>
          <p:cNvPr id="1026" name="Rectangle 2"/>
          <p:cNvSpPr>
            <a:spLocks noGrp="1" noChangeArrowheads="1"/>
          </p:cNvSpPr>
          <p:nvPr>
            <p:ph type="title"/>
          </p:nvPr>
        </p:nvSpPr>
        <p:spPr bwMode="auto">
          <a:xfrm>
            <a:off x="1066800" y="379413"/>
            <a:ext cx="7769225" cy="11398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p>
            <a:pPr lvl="0"/>
            <a:r>
              <a:rPr lang="en-GB" smtClean="0"/>
              <a:t>Click to edit the title text format</a:t>
            </a:r>
          </a:p>
        </p:txBody>
      </p:sp>
      <p:sp>
        <p:nvSpPr>
          <p:cNvPr id="1027" name="Rectangle 3"/>
          <p:cNvSpPr>
            <a:spLocks noGrp="1" noChangeArrowheads="1"/>
          </p:cNvSpPr>
          <p:nvPr>
            <p:ph type="body" idx="1"/>
          </p:nvPr>
        </p:nvSpPr>
        <p:spPr bwMode="auto">
          <a:xfrm>
            <a:off x="1062038" y="1766888"/>
            <a:ext cx="7766050" cy="4110037"/>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73" r:id="rId12"/>
    <p:sldLayoutId id="2147483674" r:id="rId13"/>
  </p:sldLayoutIdLst>
  <p:txStyles>
    <p:titleStyle>
      <a:lvl1pPr algn="l" defTabSz="457200" rtl="0" fontAlgn="base">
        <a:spcBef>
          <a:spcPct val="0"/>
        </a:spcBef>
        <a:spcAft>
          <a:spcPct val="0"/>
        </a:spcAft>
        <a:buClr>
          <a:srgbClr val="000000"/>
        </a:buClr>
        <a:buSzPct val="100000"/>
        <a:buFont typeface="Times New Roman" pitchFamily="16" charset="0"/>
        <a:defRPr sz="4400">
          <a:solidFill>
            <a:srgbClr val="482400"/>
          </a:solidFill>
          <a:latin typeface="+mj-lt"/>
          <a:ea typeface="+mj-ea"/>
          <a:cs typeface="+mj-cs"/>
        </a:defRPr>
      </a:lvl1pPr>
      <a:lvl2pPr marL="742950" indent="-28575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2pPr>
      <a:lvl3pPr marL="11430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3pPr>
      <a:lvl4pPr marL="16002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4pPr>
      <a:lvl5pPr marL="20574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5pPr>
      <a:lvl6pPr marL="25146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6pPr>
      <a:lvl7pPr marL="29718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7pPr>
      <a:lvl8pPr marL="34290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8pPr>
      <a:lvl9pPr marL="38862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9pPr>
    </p:titleStyle>
    <p:bodyStyle>
      <a:lvl1pPr marL="342900" indent="-342900" algn="l" defTabSz="457200" rtl="0" fontAlgn="base">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57200" rtl="0" fontAlgn="base">
        <a:spcBef>
          <a:spcPts val="700"/>
        </a:spcBef>
        <a:spcAft>
          <a:spcPct val="0"/>
        </a:spcAft>
        <a:buClr>
          <a:srgbClr val="000000"/>
        </a:buClr>
        <a:buSzPct val="100000"/>
        <a:buFont typeface="Times New Roman" pitchFamily="16" charset="0"/>
        <a:defRPr sz="2800">
          <a:solidFill>
            <a:srgbClr val="000000"/>
          </a:solidFill>
          <a:latin typeface="+mn-lt"/>
          <a:cs typeface="+mn-cs"/>
        </a:defRPr>
      </a:lvl2pPr>
      <a:lvl3pPr marL="1143000" indent="-228600" algn="l" defTabSz="457200" rtl="0" fontAlgn="base">
        <a:spcBef>
          <a:spcPts val="600"/>
        </a:spcBef>
        <a:spcAft>
          <a:spcPct val="0"/>
        </a:spcAft>
        <a:buClr>
          <a:srgbClr val="000000"/>
        </a:buClr>
        <a:buSzPct val="100000"/>
        <a:buFont typeface="Times New Roman" pitchFamily="16" charset="0"/>
        <a:defRPr sz="2400">
          <a:solidFill>
            <a:srgbClr val="000000"/>
          </a:solidFill>
          <a:latin typeface="+mn-lt"/>
          <a:cs typeface="+mn-cs"/>
        </a:defRPr>
      </a:lvl3pPr>
      <a:lvl4pPr marL="16002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4pPr>
      <a:lvl5pPr marL="20574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5pPr>
      <a:lvl6pPr marL="25146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tile tx="0" ty="0" sx="100000" sy="100000" flip="none" algn="tl"/>
        </a:blip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title"/>
          </p:nvPr>
        </p:nvSpPr>
        <p:spPr bwMode="auto">
          <a:xfrm>
            <a:off x="1752600" y="990600"/>
            <a:ext cx="6397625" cy="25114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p>
            <a:pPr lvl="0"/>
            <a:r>
              <a:rPr lang="en-GB" smtClean="0"/>
              <a:t>Click to edit the title text format</a:t>
            </a:r>
          </a:p>
        </p:txBody>
      </p:sp>
      <p:sp>
        <p:nvSpPr>
          <p:cNvPr id="2050" name="Rectangle 2"/>
          <p:cNvSpPr>
            <a:spLocks noGrp="1" noChangeArrowheads="1"/>
          </p:cNvSpPr>
          <p:nvPr>
            <p:ph type="dt"/>
          </p:nvPr>
        </p:nvSpPr>
        <p:spPr bwMode="auto">
          <a:xfrm>
            <a:off x="914400" y="6400800"/>
            <a:ext cx="1901825" cy="4540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buClrTx/>
              <a:buFontTx/>
              <a:buNone/>
              <a:tabLst>
                <a:tab pos="723900" algn="l"/>
                <a:tab pos="1447800" algn="l"/>
              </a:tabLst>
              <a:defRPr sz="1400">
                <a:solidFill>
                  <a:srgbClr val="482400"/>
                </a:solidFill>
                <a:latin typeface="Arial" charset="0"/>
              </a:defRPr>
            </a:lvl1pPr>
          </a:lstStyle>
          <a:p>
            <a:endParaRPr lang="en-US"/>
          </a:p>
        </p:txBody>
      </p:sp>
      <p:sp>
        <p:nvSpPr>
          <p:cNvPr id="2051" name="Rectangle 3"/>
          <p:cNvSpPr>
            <a:spLocks noGrp="1" noChangeArrowheads="1"/>
          </p:cNvSpPr>
          <p:nvPr>
            <p:ph type="ftr"/>
          </p:nvPr>
        </p:nvSpPr>
        <p:spPr bwMode="auto">
          <a:xfrm>
            <a:off x="3505200" y="6400800"/>
            <a:ext cx="2892425" cy="4540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ctr">
              <a:buClrTx/>
              <a:buFontTx/>
              <a:buNone/>
              <a:tabLst>
                <a:tab pos="723900" algn="l"/>
                <a:tab pos="1447800" algn="l"/>
                <a:tab pos="2171700" algn="l"/>
              </a:tabLst>
              <a:defRPr sz="1400">
                <a:solidFill>
                  <a:srgbClr val="482400"/>
                </a:solidFill>
                <a:latin typeface="Arial" charset="0"/>
              </a:defRPr>
            </a:lvl1pPr>
          </a:lstStyle>
          <a:p>
            <a:endParaRPr lang="en-US"/>
          </a:p>
        </p:txBody>
      </p:sp>
      <p:sp>
        <p:nvSpPr>
          <p:cNvPr id="2052" name="Rectangle 4"/>
          <p:cNvSpPr>
            <a:spLocks noGrp="1" noChangeArrowheads="1"/>
          </p:cNvSpPr>
          <p:nvPr>
            <p:ph type="sldNum"/>
          </p:nvPr>
        </p:nvSpPr>
        <p:spPr bwMode="auto">
          <a:xfrm>
            <a:off x="7010400" y="6400800"/>
            <a:ext cx="1901825" cy="4540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buClrTx/>
              <a:buFontTx/>
              <a:buNone/>
              <a:tabLst>
                <a:tab pos="723900" algn="l"/>
                <a:tab pos="1447800" algn="l"/>
              </a:tabLst>
              <a:defRPr sz="1400">
                <a:solidFill>
                  <a:srgbClr val="482400"/>
                </a:solidFill>
                <a:latin typeface="Arial" charset="0"/>
              </a:defRPr>
            </a:lvl1pPr>
          </a:lstStyle>
          <a:p>
            <a:fld id="{BCAFE566-CEB9-4CFF-BB56-5C14E04B0F29}" type="slidenum">
              <a:rPr lang="en-US"/>
              <a:pPr/>
              <a:t>‹#›</a:t>
            </a:fld>
            <a:endParaRPr lang="en-US"/>
          </a:p>
        </p:txBody>
      </p:sp>
      <p:grpSp>
        <p:nvGrpSpPr>
          <p:cNvPr id="2053" name="Group 5"/>
          <p:cNvGrpSpPr>
            <a:grpSpLocks/>
          </p:cNvGrpSpPr>
          <p:nvPr/>
        </p:nvGrpSpPr>
        <p:grpSpPr bwMode="auto">
          <a:xfrm>
            <a:off x="0" y="0"/>
            <a:ext cx="6359525" cy="6854825"/>
            <a:chOff x="0" y="0"/>
            <a:chExt cx="4006" cy="4318"/>
          </a:xfrm>
        </p:grpSpPr>
        <p:pic>
          <p:nvPicPr>
            <p:cNvPr id="2054" name="Picture 6"/>
            <p:cNvPicPr>
              <a:picLocks noChangeAspect="1" noChangeArrowheads="1"/>
            </p:cNvPicPr>
            <p:nvPr/>
          </p:nvPicPr>
          <p:blipFill>
            <a:blip r:embed="rId15"/>
            <a:srcRect/>
            <a:stretch>
              <a:fillRect/>
            </a:stretch>
          </p:blipFill>
          <p:spPr bwMode="auto">
            <a:xfrm>
              <a:off x="0" y="0"/>
              <a:ext cx="430" cy="4318"/>
            </a:xfrm>
            <a:prstGeom prst="rect">
              <a:avLst/>
            </a:prstGeom>
            <a:noFill/>
            <a:ln w="9525">
              <a:noFill/>
              <a:round/>
              <a:headEnd/>
              <a:tailEnd/>
            </a:ln>
            <a:effectLst/>
          </p:spPr>
        </p:pic>
        <p:pic>
          <p:nvPicPr>
            <p:cNvPr id="2055" name="Picture 7"/>
            <p:cNvPicPr>
              <a:picLocks noChangeAspect="1" noChangeArrowheads="1"/>
            </p:cNvPicPr>
            <p:nvPr/>
          </p:nvPicPr>
          <p:blipFill>
            <a:blip r:embed="rId16"/>
            <a:srcRect/>
            <a:stretch>
              <a:fillRect/>
            </a:stretch>
          </p:blipFill>
          <p:spPr bwMode="auto">
            <a:xfrm>
              <a:off x="2208" y="3600"/>
              <a:ext cx="1798" cy="58"/>
            </a:xfrm>
            <a:prstGeom prst="rect">
              <a:avLst/>
            </a:prstGeom>
            <a:noFill/>
            <a:ln w="9525">
              <a:noFill/>
              <a:round/>
              <a:headEnd/>
              <a:tailEnd/>
            </a:ln>
            <a:effectLst/>
          </p:spPr>
        </p:pic>
      </p:grpSp>
      <p:pic>
        <p:nvPicPr>
          <p:cNvPr id="2056" name="Picture 8"/>
          <p:cNvPicPr>
            <a:picLocks noChangeAspect="1" noChangeArrowheads="1"/>
          </p:cNvPicPr>
          <p:nvPr/>
        </p:nvPicPr>
        <p:blipFill>
          <a:blip r:embed="rId17"/>
          <a:srcRect/>
          <a:stretch>
            <a:fillRect/>
          </a:stretch>
        </p:blipFill>
        <p:spPr bwMode="auto">
          <a:xfrm>
            <a:off x="1981200" y="3657600"/>
            <a:ext cx="5715000" cy="95250"/>
          </a:xfrm>
          <a:prstGeom prst="rect">
            <a:avLst/>
          </a:prstGeom>
          <a:noFill/>
          <a:ln w="9525">
            <a:noFill/>
            <a:round/>
            <a:headEnd/>
            <a:tailEnd/>
          </a:ln>
          <a:effectLst/>
        </p:spPr>
      </p:pic>
      <p:sp>
        <p:nvSpPr>
          <p:cNvPr id="2057" name="Rectangle 9"/>
          <p:cNvSpPr>
            <a:spLocks noGrp="1" noChangeArrowheads="1"/>
          </p:cNvSpPr>
          <p:nvPr>
            <p:ph type="body" idx="1"/>
          </p:nvPr>
        </p:nvSpPr>
        <p:spPr bwMode="auto">
          <a:xfrm>
            <a:off x="457200" y="1604963"/>
            <a:ext cx="8226425" cy="452278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457200" rtl="0" fontAlgn="base">
        <a:spcBef>
          <a:spcPct val="0"/>
        </a:spcBef>
        <a:spcAft>
          <a:spcPct val="0"/>
        </a:spcAft>
        <a:buClr>
          <a:srgbClr val="000000"/>
        </a:buClr>
        <a:buSzPct val="100000"/>
        <a:buFont typeface="Times New Roman" pitchFamily="16" charset="0"/>
        <a:defRPr sz="4400">
          <a:solidFill>
            <a:srgbClr val="482400"/>
          </a:solidFill>
          <a:latin typeface="+mj-lt"/>
          <a:ea typeface="+mj-ea"/>
          <a:cs typeface="+mj-cs"/>
        </a:defRPr>
      </a:lvl1pPr>
      <a:lvl2pPr marL="742950" indent="-28575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2pPr>
      <a:lvl3pPr marL="11430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3pPr>
      <a:lvl4pPr marL="16002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4pPr>
      <a:lvl5pPr marL="20574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5pPr>
      <a:lvl6pPr marL="25146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6pPr>
      <a:lvl7pPr marL="29718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7pPr>
      <a:lvl8pPr marL="34290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8pPr>
      <a:lvl9pPr marL="38862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9pPr>
    </p:titleStyle>
    <p:bodyStyle>
      <a:lvl1pPr marL="342900" indent="-342900" algn="l" defTabSz="457200" rtl="0" fontAlgn="base">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57200" rtl="0" fontAlgn="base">
        <a:spcBef>
          <a:spcPts val="700"/>
        </a:spcBef>
        <a:spcAft>
          <a:spcPct val="0"/>
        </a:spcAft>
        <a:buClr>
          <a:srgbClr val="000000"/>
        </a:buClr>
        <a:buSzPct val="100000"/>
        <a:buFont typeface="Times New Roman" pitchFamily="16" charset="0"/>
        <a:defRPr sz="2800">
          <a:solidFill>
            <a:srgbClr val="000000"/>
          </a:solidFill>
          <a:latin typeface="+mn-lt"/>
          <a:cs typeface="+mn-cs"/>
        </a:defRPr>
      </a:lvl2pPr>
      <a:lvl3pPr marL="1143000" indent="-228600" algn="l" defTabSz="457200" rtl="0" fontAlgn="base">
        <a:spcBef>
          <a:spcPts val="600"/>
        </a:spcBef>
        <a:spcAft>
          <a:spcPct val="0"/>
        </a:spcAft>
        <a:buClr>
          <a:srgbClr val="000000"/>
        </a:buClr>
        <a:buSzPct val="100000"/>
        <a:buFont typeface="Times New Roman" pitchFamily="16" charset="0"/>
        <a:defRPr sz="2400">
          <a:solidFill>
            <a:srgbClr val="000000"/>
          </a:solidFill>
          <a:latin typeface="+mn-lt"/>
          <a:cs typeface="+mn-cs"/>
        </a:defRPr>
      </a:lvl3pPr>
      <a:lvl4pPr marL="16002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4pPr>
      <a:lvl5pPr marL="20574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5pPr>
      <a:lvl6pPr marL="25146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3.xml"/><Relationship Id="rId5" Type="http://schemas.openxmlformats.org/officeDocument/2006/relationships/image" Target="../media/image10.jpe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image" Target="../media/image1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6.jpe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1644649" y="2514600"/>
            <a:ext cx="6399213" cy="2513013"/>
          </a:xfrm>
          <a:ln/>
        </p:spPr>
        <p:txBody>
          <a:bodyPr/>
          <a:lstStyle/>
          <a:p>
            <a:pPr algn="ct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dirty="0"/>
              <a:t>The Concert of Europe</a:t>
            </a:r>
            <a:br>
              <a:rPr lang="en-US" dirty="0"/>
            </a:br>
            <a:r>
              <a:rPr lang="en-US" dirty="0"/>
              <a:t/>
            </a:r>
            <a:br>
              <a:rPr lang="en-US" dirty="0"/>
            </a:br>
            <a:r>
              <a:rPr lang="en-US" dirty="0"/>
              <a:t>1815 - 1914</a:t>
            </a:r>
          </a:p>
        </p:txBody>
      </p:sp>
      <p:sp>
        <p:nvSpPr>
          <p:cNvPr id="4098" name="Rectangle 2"/>
          <p:cNvSpPr>
            <a:spLocks noGrp="1" noChangeArrowheads="1"/>
          </p:cNvSpPr>
          <p:nvPr>
            <p:ph type="subTitle" idx="4294967295"/>
          </p:nvPr>
        </p:nvSpPr>
        <p:spPr bwMode="auto">
          <a:xfrm>
            <a:off x="457200" y="1600200"/>
            <a:ext cx="8228013" cy="4524375"/>
          </a:xfrm>
          <a:prstGeom prst="rect">
            <a:avLst/>
          </a:prstGeom>
          <a:noFill/>
          <a:ln/>
        </p:spPr>
        <p:txBody>
          <a:bodyPr lIns="0" tIns="0" rIns="0" bIns="0" anchor="ctr"/>
          <a:lstStyle/>
          <a:p>
            <a:pPr marL="0" indent="0" algn="ctr">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endParaRPr lang="en-US" dirty="0"/>
          </a:p>
          <a:p>
            <a:pPr marL="0" indent="0" algn="ctr">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endParaRPr lang="en-US" dirty="0"/>
          </a:p>
          <a:p>
            <a:pPr marL="0" indent="0" algn="ctr">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endParaRPr lang="en-US" dirty="0"/>
          </a:p>
        </p:txBody>
      </p:sp>
      <p:sp>
        <p:nvSpPr>
          <p:cNvPr id="4099" name="Text Box 3"/>
          <p:cNvSpPr txBox="1">
            <a:spLocks noChangeArrowheads="1"/>
          </p:cNvSpPr>
          <p:nvPr/>
        </p:nvSpPr>
        <p:spPr bwMode="auto">
          <a:xfrm>
            <a:off x="3059113" y="5943600"/>
            <a:ext cx="3570287" cy="457200"/>
          </a:xfrm>
          <a:prstGeom prst="rect">
            <a:avLst/>
          </a:prstGeom>
          <a:noFill/>
          <a:ln w="9525">
            <a:noFill/>
            <a:round/>
            <a:headEnd/>
            <a:tailEnd/>
          </a:ln>
          <a:effectLst/>
        </p:spPr>
        <p:txBody>
          <a:bodyPr lIns="90000" tIns="45000" rIns="90000" bIns="45000"/>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dirty="0">
              <a:solidFill>
                <a:srgbClr val="000000"/>
              </a:solidFill>
            </a:endParaRPr>
          </a:p>
        </p:txBody>
      </p:sp>
      <p:sp>
        <p:nvSpPr>
          <p:cNvPr id="2" name="TextBox 1"/>
          <p:cNvSpPr txBox="1"/>
          <p:nvPr/>
        </p:nvSpPr>
        <p:spPr>
          <a:xfrm>
            <a:off x="4572000" y="6248400"/>
            <a:ext cx="4397807" cy="461665"/>
          </a:xfrm>
          <a:prstGeom prst="rect">
            <a:avLst/>
          </a:prstGeom>
          <a:noFill/>
        </p:spPr>
        <p:txBody>
          <a:bodyPr wrap="none" rtlCol="0">
            <a:spAutoFit/>
          </a:bodyPr>
          <a:lstStyle/>
          <a:p>
            <a:r>
              <a:rPr lang="en-US" b="1" dirty="0" smtClean="0">
                <a:solidFill>
                  <a:schemeClr val="tx1"/>
                </a:solidFill>
                <a:effectLst>
                  <a:outerShdw blurRad="38100" dist="38100" dir="2700000" algn="tl">
                    <a:srgbClr val="000000">
                      <a:alpha val="43137"/>
                    </a:srgbClr>
                  </a:outerShdw>
                </a:effectLst>
              </a:rPr>
              <a:t>AP European History – Mr. </a:t>
            </a:r>
            <a:r>
              <a:rPr lang="en-US" b="1" dirty="0" err="1" smtClean="0">
                <a:solidFill>
                  <a:schemeClr val="tx1"/>
                </a:solidFill>
                <a:effectLst>
                  <a:outerShdw blurRad="38100" dist="38100" dir="2700000" algn="tl">
                    <a:srgbClr val="000000">
                      <a:alpha val="43137"/>
                    </a:srgbClr>
                  </a:outerShdw>
                </a:effectLst>
              </a:rPr>
              <a:t>Ott</a:t>
            </a:r>
            <a:r>
              <a:rPr lang="en-US" b="1" dirty="0" smtClean="0">
                <a:solidFill>
                  <a:schemeClr val="tx1"/>
                </a:solidFill>
                <a:effectLst>
                  <a:outerShdw blurRad="38100" dist="38100" dir="2700000" algn="tl">
                    <a:srgbClr val="000000">
                      <a:alpha val="43137"/>
                    </a:srgbClr>
                  </a:outerShdw>
                </a:effectLst>
              </a:rPr>
              <a:t> </a:t>
            </a:r>
            <a:endParaRPr lang="en-US" b="1" dirty="0">
              <a:solidFill>
                <a:schemeClr val="tx1"/>
              </a:solidFill>
              <a:effectLst>
                <a:outerShdw blurRad="38100" dist="38100" dir="2700000" algn="tl">
                  <a:srgbClr val="000000">
                    <a:alpha val="43137"/>
                  </a:srgbClr>
                </a:outerShdw>
              </a:effectLst>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3313" name="Rectangle 1"/>
          <p:cNvSpPr>
            <a:spLocks noGrp="1" noChangeArrowheads="1"/>
          </p:cNvSpPr>
          <p:nvPr>
            <p:ph type="title" idx="4294967295"/>
          </p:nvPr>
        </p:nvSpPr>
        <p:spPr>
          <a:xfrm>
            <a:off x="1066800" y="379413"/>
            <a:ext cx="7772400" cy="1143000"/>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Prince von Metternich</a:t>
            </a:r>
          </a:p>
        </p:txBody>
      </p:sp>
      <p:sp>
        <p:nvSpPr>
          <p:cNvPr id="13314" name="Rectangle 2"/>
          <p:cNvSpPr>
            <a:spLocks noGrp="1" noChangeArrowheads="1"/>
          </p:cNvSpPr>
          <p:nvPr>
            <p:ph type="body" idx="4294967295"/>
          </p:nvPr>
        </p:nvSpPr>
        <p:spPr>
          <a:xfrm>
            <a:off x="1062038" y="1600200"/>
            <a:ext cx="3790950" cy="4276725"/>
          </a:xfrm>
          <a:ln/>
        </p:spPr>
        <p:txBody>
          <a:bodyPr/>
          <a:lstStyle/>
          <a:p>
            <a:pPr marL="339725" indent="-339725">
              <a:buSzPct val="133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a:t>The Concert of Europe was conducted by the Austrian Prince Metternich, hence the reason why the age of the Concert is commonly referred to as the age of Metternich.</a:t>
            </a:r>
          </a:p>
        </p:txBody>
      </p:sp>
      <p:pic>
        <p:nvPicPr>
          <p:cNvPr id="13315" name="Picture 3"/>
          <p:cNvPicPr>
            <a:picLocks noChangeAspect="1" noChangeArrowheads="1"/>
          </p:cNvPicPr>
          <p:nvPr/>
        </p:nvPicPr>
        <p:blipFill>
          <a:blip r:embed="rId5"/>
          <a:srcRect/>
          <a:stretch>
            <a:fillRect/>
          </a:stretch>
        </p:blipFill>
        <p:spPr bwMode="auto">
          <a:xfrm>
            <a:off x="5373688" y="1766888"/>
            <a:ext cx="3313112" cy="4405312"/>
          </a:xfrm>
          <a:prstGeom prst="rect">
            <a:avLst/>
          </a:prstGeom>
          <a:noFill/>
          <a:ln w="9525">
            <a:noFill/>
            <a:round/>
            <a:headEnd/>
            <a:tailEnd/>
          </a:ln>
          <a:effec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4337" name="Rectangle 1"/>
          <p:cNvSpPr>
            <a:spLocks noGrp="1" noChangeArrowheads="1"/>
          </p:cNvSpPr>
          <p:nvPr>
            <p:ph type="title" idx="4294967295"/>
          </p:nvPr>
        </p:nvSpPr>
        <p:spPr>
          <a:xfrm>
            <a:off x="1066800" y="379413"/>
            <a:ext cx="7772400" cy="1143000"/>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The Congress System</a:t>
            </a:r>
          </a:p>
        </p:txBody>
      </p:sp>
      <p:sp>
        <p:nvSpPr>
          <p:cNvPr id="14338" name="Rectangle 2"/>
          <p:cNvSpPr>
            <a:spLocks noGrp="1" noChangeArrowheads="1"/>
          </p:cNvSpPr>
          <p:nvPr>
            <p:ph type="body" idx="4294967295"/>
          </p:nvPr>
        </p:nvSpPr>
        <p:spPr>
          <a:xfrm>
            <a:off x="1062038" y="1766888"/>
            <a:ext cx="7769225" cy="4113212"/>
          </a:xfrm>
          <a:ln/>
        </p:spPr>
        <p:txBody>
          <a:bodyPr/>
          <a:lstStyle/>
          <a:p>
            <a:pPr marL="339725" indent="-339725">
              <a:buSzPct val="145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200"/>
              <a:t>In the years immediately after the Congress of Vienna and the Concert of Europe, the new congress system of mutual cooperation and consultation functioned well.</a:t>
            </a:r>
          </a:p>
          <a:p>
            <a:pPr marL="339725" indent="-339725">
              <a:buSzPct val="145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200"/>
              <a:t>The first congress took place in 1818 at Aix-la-Chapelle in Germany near the border of Belgium.</a:t>
            </a:r>
          </a:p>
          <a:p>
            <a:pPr marL="339725" indent="-339725">
              <a:buSzPct val="145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200"/>
              <a:t>The four major powers removed their troops from France, which paid war reparations, and readmitted France to good standing among the European nations.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5361" name="Rectangle 1"/>
          <p:cNvSpPr>
            <a:spLocks noGrp="1" noChangeArrowheads="1"/>
          </p:cNvSpPr>
          <p:nvPr>
            <p:ph type="title" idx="4294967295"/>
          </p:nvPr>
        </p:nvSpPr>
        <p:spPr>
          <a:xfrm>
            <a:off x="1066800" y="300038"/>
            <a:ext cx="7772400" cy="763587"/>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Ideologies of Change</a:t>
            </a:r>
          </a:p>
        </p:txBody>
      </p:sp>
      <p:sp>
        <p:nvSpPr>
          <p:cNvPr id="15362" name="Rectangle 2"/>
          <p:cNvSpPr>
            <a:spLocks noGrp="1" noChangeArrowheads="1"/>
          </p:cNvSpPr>
          <p:nvPr>
            <p:ph type="body" idx="4294967295"/>
          </p:nvPr>
        </p:nvSpPr>
        <p:spPr>
          <a:xfrm>
            <a:off x="1062038" y="1295400"/>
            <a:ext cx="7769225" cy="4584700"/>
          </a:xfrm>
          <a:ln/>
        </p:spPr>
        <p:txBody>
          <a:bodyPr/>
          <a:lstStyle/>
          <a:p>
            <a:pPr marL="339725" indent="-339725">
              <a:lnSpc>
                <a:spcPct val="90000"/>
              </a:lnSpc>
              <a:spcBef>
                <a:spcPts val="700"/>
              </a:spcBef>
              <a:buSzPct val="114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800"/>
              <a:t>Liberalism</a:t>
            </a:r>
          </a:p>
          <a:p>
            <a:pPr lvl="2">
              <a:lnSpc>
                <a:spcPct val="90000"/>
              </a:lnSpc>
              <a:spcBef>
                <a:spcPts val="500"/>
              </a:spcBef>
              <a:buFont typeface="Times New Roman" pitchFamily="16"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000"/>
              <a:t>Economic liberalism (classical economics)</a:t>
            </a:r>
          </a:p>
          <a:p>
            <a:pPr lvl="3">
              <a:lnSpc>
                <a:spcPct val="90000"/>
              </a:lnSpc>
              <a:spcBef>
                <a:spcPts val="450"/>
              </a:spcBef>
              <a:buClr>
                <a:srgbClr val="482400"/>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a:t>Laissez-faire</a:t>
            </a:r>
          </a:p>
          <a:p>
            <a:pPr lvl="2">
              <a:lnSpc>
                <a:spcPct val="90000"/>
              </a:lnSpc>
              <a:spcBef>
                <a:spcPts val="500"/>
              </a:spcBef>
              <a:buFont typeface="Times New Roman" pitchFamily="16"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a:t>Support for representative government dominated by the classes and minimal government economy interference</a:t>
            </a:r>
          </a:p>
          <a:p>
            <a:pPr lvl="2">
              <a:lnSpc>
                <a:spcPct val="90000"/>
              </a:lnSpc>
              <a:spcBef>
                <a:spcPts val="500"/>
              </a:spcBef>
              <a:buClrTx/>
              <a:buFontTx/>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800" i="1"/>
          </a:p>
          <a:p>
            <a:pPr marL="339725" indent="-339725">
              <a:lnSpc>
                <a:spcPct val="90000"/>
              </a:lnSpc>
              <a:spcBef>
                <a:spcPts val="700"/>
              </a:spcBef>
              <a:buSzPct val="114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800"/>
              <a:t>Nationalism</a:t>
            </a:r>
          </a:p>
          <a:p>
            <a:pPr lvl="2">
              <a:lnSpc>
                <a:spcPct val="90000"/>
              </a:lnSpc>
              <a:spcBef>
                <a:spcPts val="500"/>
              </a:spcBef>
              <a:buFont typeface="Times New Roman" pitchFamily="16"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000"/>
              <a:t>Part of a community with common institutions, traditions, language, and customs</a:t>
            </a:r>
          </a:p>
          <a:p>
            <a:pPr lvl="2">
              <a:lnSpc>
                <a:spcPct val="90000"/>
              </a:lnSpc>
              <a:spcBef>
                <a:spcPts val="500"/>
              </a:spcBef>
              <a:buFont typeface="Times New Roman" pitchFamily="16"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000"/>
              <a:t>The community is called a “nation”</a:t>
            </a:r>
          </a:p>
          <a:p>
            <a:pPr lvl="2">
              <a:lnSpc>
                <a:spcPct val="90000"/>
              </a:lnSpc>
              <a:spcBef>
                <a:spcPts val="500"/>
              </a:spcBef>
              <a:buFont typeface="Times New Roman" pitchFamily="16"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000"/>
              <a:t>Nationalist ideology</a:t>
            </a:r>
          </a:p>
          <a:p>
            <a:pPr lvl="2">
              <a:lnSpc>
                <a:spcPct val="90000"/>
              </a:lnSpc>
              <a:spcBef>
                <a:spcPts val="500"/>
              </a:spcBef>
              <a:buFont typeface="Times New Roman" pitchFamily="16"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000"/>
              <a:t>Allied with liberalism</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6385" name="Rectangle 1"/>
          <p:cNvSpPr>
            <a:spLocks noGrp="1" noChangeArrowheads="1"/>
          </p:cNvSpPr>
          <p:nvPr>
            <p:ph type="title" idx="4294967295"/>
          </p:nvPr>
        </p:nvSpPr>
        <p:spPr>
          <a:xfrm>
            <a:off x="1066800" y="379413"/>
            <a:ext cx="7772400" cy="1143000"/>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dirty="0"/>
              <a:t>Congress System </a:t>
            </a:r>
            <a:r>
              <a:rPr lang="en-US" dirty="0" smtClean="0"/>
              <a:t>After effects</a:t>
            </a:r>
            <a:endParaRPr lang="en-US" dirty="0"/>
          </a:p>
        </p:txBody>
      </p:sp>
      <p:sp>
        <p:nvSpPr>
          <p:cNvPr id="16386" name="Rectangle 2"/>
          <p:cNvSpPr>
            <a:spLocks noGrp="1" noChangeArrowheads="1"/>
          </p:cNvSpPr>
          <p:nvPr>
            <p:ph type="body" idx="4294967295"/>
          </p:nvPr>
        </p:nvSpPr>
        <p:spPr>
          <a:xfrm>
            <a:off x="1062038" y="1766888"/>
            <a:ext cx="7769225" cy="6740525"/>
          </a:xfrm>
          <a:ln/>
        </p:spPr>
        <p:txBody>
          <a:bodyPr/>
          <a:lstStyle/>
          <a:p>
            <a:pPr marL="341313" indent="-339725">
              <a:lnSpc>
                <a:spcPct val="80000"/>
              </a:lnSpc>
              <a:spcBef>
                <a:spcPts val="450"/>
              </a:spcBef>
              <a:buClrTx/>
              <a:buSzPct val="229000"/>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1400"/>
          </a:p>
          <a:p>
            <a:pPr marL="341313" indent="-339725">
              <a:lnSpc>
                <a:spcPct val="80000"/>
              </a:lnSpc>
              <a:spcBef>
                <a:spcPts val="450"/>
              </a:spcBef>
              <a:buSzPct val="178000"/>
              <a:buFont typeface="Times New Roman" pitchFamily="16" charset="0"/>
              <a:buBlip>
                <a:blip r:embed="rId4"/>
              </a:buBlip>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800"/>
              <a:t>The Revolt of Latin America</a:t>
            </a:r>
          </a:p>
          <a:p>
            <a:pPr marL="739775" lvl="1" indent="-282575">
              <a:buClr>
                <a:srgbClr val="D69B80"/>
              </a:buClr>
              <a:buSzPct val="187000"/>
              <a:buFont typeface="Times New Roman" pitchFamily="16" charset="0"/>
              <a:buBlip>
                <a:blip r:embed="rId5"/>
              </a:buBlip>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500"/>
              <a:t>When Bourbon Ferdinand VII of Spain came up on the throne after Napoleon's downfall, he promised to govern according his constitution, but ignored that after he came up. The European countries saw this as a reason to intervene with revolution on the verge.</a:t>
            </a:r>
          </a:p>
          <a:p>
            <a:pPr marL="739775" lvl="1" indent="-282575">
              <a:buClr>
                <a:srgbClr val="D69B80"/>
              </a:buClr>
              <a:buSzPct val="187000"/>
              <a:buFont typeface="Times New Roman" pitchFamily="16" charset="0"/>
              <a:buBlip>
                <a:blip r:embed="rId5"/>
              </a:buBlip>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500"/>
              <a:t>Bourbon monarchy of Spain toppled</a:t>
            </a:r>
          </a:p>
          <a:p>
            <a:pPr marL="739775" lvl="1" indent="-282575">
              <a:buClr>
                <a:srgbClr val="D69B80"/>
              </a:buClr>
              <a:buSzPct val="187000"/>
              <a:buFont typeface="Times New Roman" pitchFamily="16" charset="0"/>
              <a:buBlip>
                <a:blip r:embed="rId5"/>
              </a:buBlip>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500"/>
              <a:t>Latin American countries begin declaring independence</a:t>
            </a:r>
          </a:p>
          <a:p>
            <a:pPr marL="739775" lvl="1" indent="-282575">
              <a:buClrTx/>
              <a:buSzPct val="187000"/>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1500"/>
          </a:p>
          <a:p>
            <a:pPr marL="739775" lvl="1" indent="-282575">
              <a:buClr>
                <a:srgbClr val="D69B80"/>
              </a:buClr>
              <a:buSzPct val="187000"/>
              <a:buFont typeface="Times New Roman" pitchFamily="16" charset="0"/>
              <a:buBlip>
                <a:blip r:embed="rId5"/>
              </a:buBlip>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500"/>
              <a:t>Simón Bolivar (1783-1830)</a:t>
            </a:r>
          </a:p>
          <a:p>
            <a:pPr lvl="2" indent="-227013">
              <a:buClrTx/>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500"/>
              <a:t>Liberated Venezuela in 1810</a:t>
            </a:r>
          </a:p>
          <a:p>
            <a:pPr marL="739775" lvl="1" indent="-282575">
              <a:buClrTx/>
              <a:buSzPct val="187000"/>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1500"/>
          </a:p>
          <a:p>
            <a:pPr marL="739775" lvl="1" indent="-282575">
              <a:buClr>
                <a:srgbClr val="D69B80"/>
              </a:buClr>
              <a:buSzPct val="187000"/>
              <a:buFont typeface="Times New Roman" pitchFamily="16" charset="0"/>
              <a:buBlip>
                <a:blip r:embed="rId5"/>
              </a:buBlip>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500"/>
              <a:t>José de San Martín (1778-1850)</a:t>
            </a:r>
          </a:p>
          <a:p>
            <a:pPr lvl="2" indent="-227013">
              <a:buClrTx/>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500"/>
              <a:t>Protector of Peru</a:t>
            </a:r>
          </a:p>
          <a:p>
            <a:pPr lvl="2" indent="-227013">
              <a:buClrTx/>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1500"/>
          </a:p>
          <a:p>
            <a:pPr lvl="2" indent="-227013">
              <a:buClrTx/>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1500"/>
          </a:p>
          <a:p>
            <a:pPr lvl="2" indent="-227013">
              <a:buClrTx/>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1500"/>
          </a:p>
          <a:p>
            <a:pPr marL="739775" lvl="1" indent="-282575">
              <a:buClrTx/>
              <a:buSzPct val="156000"/>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1800"/>
          </a:p>
          <a:p>
            <a:pPr marL="739775" lvl="1" indent="-282575">
              <a:buClrTx/>
              <a:buSzPct val="156000"/>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1800"/>
          </a:p>
          <a:p>
            <a:pPr marL="739775" lvl="1" indent="-282575">
              <a:buClrTx/>
              <a:buSzPct val="156000"/>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1800"/>
          </a:p>
          <a:p>
            <a:pPr marL="739775" lvl="1" indent="-282575">
              <a:buClrTx/>
              <a:buSzPct val="156000"/>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1800"/>
          </a:p>
          <a:p>
            <a:pPr marL="341313" indent="-339725">
              <a:buClrTx/>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180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7409" name="Rectangle 1"/>
          <p:cNvSpPr>
            <a:spLocks noGrp="1" noChangeArrowheads="1"/>
          </p:cNvSpPr>
          <p:nvPr>
            <p:ph type="title" idx="4294967295"/>
          </p:nvPr>
        </p:nvSpPr>
        <p:spPr>
          <a:xfrm>
            <a:off x="1066800" y="379413"/>
            <a:ext cx="7772400" cy="1143000"/>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Aftermath</a:t>
            </a:r>
          </a:p>
        </p:txBody>
      </p:sp>
      <p:sp>
        <p:nvSpPr>
          <p:cNvPr id="17410" name="Rectangle 2"/>
          <p:cNvSpPr>
            <a:spLocks noGrp="1" noChangeArrowheads="1"/>
          </p:cNvSpPr>
          <p:nvPr>
            <p:ph type="body" idx="4294967295"/>
          </p:nvPr>
        </p:nvSpPr>
        <p:spPr>
          <a:xfrm>
            <a:off x="1062038" y="1766888"/>
            <a:ext cx="7769225" cy="4113212"/>
          </a:xfrm>
          <a:ln/>
        </p:spPr>
        <p:txBody>
          <a:bodyPr/>
          <a:lstStyle/>
          <a:p>
            <a:pPr marL="339725" indent="-339725">
              <a:buSzPct val="133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a:t> It was the first time since the middle ages that Europeans had made any significant strides toward unity and continental peace. </a:t>
            </a:r>
          </a:p>
          <a:p>
            <a:pPr marL="339725" indent="-339725">
              <a:buSzPct val="133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a:t>Though, war and revolution would occur during the remainder of the century but, theoretically it was a peaceful period, and the people of Europe were generally grateful for the time of growth, stability, and prosperity which followed.</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8433" name="Rectangle 1"/>
          <p:cNvSpPr>
            <a:spLocks noGrp="1" noChangeArrowheads="1"/>
          </p:cNvSpPr>
          <p:nvPr>
            <p:ph type="title" idx="4294967295"/>
          </p:nvPr>
        </p:nvSpPr>
        <p:spPr>
          <a:xfrm>
            <a:off x="1066800" y="379413"/>
            <a:ext cx="7772400" cy="611187"/>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dirty="0"/>
              <a:t>Wars</a:t>
            </a:r>
          </a:p>
        </p:txBody>
      </p:sp>
      <p:sp>
        <p:nvSpPr>
          <p:cNvPr id="18434" name="Rectangle 2"/>
          <p:cNvSpPr>
            <a:spLocks noGrp="1" noChangeArrowheads="1"/>
          </p:cNvSpPr>
          <p:nvPr>
            <p:ph type="body" idx="4294967295"/>
          </p:nvPr>
        </p:nvSpPr>
        <p:spPr>
          <a:xfrm>
            <a:off x="838200" y="990600"/>
            <a:ext cx="8305800" cy="4113213"/>
          </a:xfrm>
          <a:ln/>
        </p:spPr>
        <p:txBody>
          <a:bodyPr/>
          <a:lstStyle/>
          <a:p>
            <a:pPr marL="339725" indent="-339725">
              <a:buSzPct val="200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t>Crimean War </a:t>
            </a:r>
            <a:r>
              <a:rPr lang="en-US" sz="1600" dirty="0" smtClean="0"/>
              <a:t>1854–56 (</a:t>
            </a:r>
            <a:r>
              <a:rPr lang="en-US" sz="1600" dirty="0" smtClean="0">
                <a:solidFill>
                  <a:srgbClr val="FF0000"/>
                </a:solidFill>
              </a:rPr>
              <a:t>Russia</a:t>
            </a:r>
            <a:r>
              <a:rPr lang="en-US" sz="1600" dirty="0" smtClean="0"/>
              <a:t> vs </a:t>
            </a:r>
            <a:r>
              <a:rPr lang="en-US" sz="1600" dirty="0" smtClean="0">
                <a:solidFill>
                  <a:srgbClr val="00B050"/>
                </a:solidFill>
              </a:rPr>
              <a:t>UK, France (2</a:t>
            </a:r>
            <a:r>
              <a:rPr lang="en-US" sz="1600" baseline="30000" dirty="0" smtClean="0">
                <a:solidFill>
                  <a:srgbClr val="00B050"/>
                </a:solidFill>
              </a:rPr>
              <a:t>nd</a:t>
            </a:r>
            <a:r>
              <a:rPr lang="en-US" sz="1600" dirty="0" smtClean="0">
                <a:solidFill>
                  <a:srgbClr val="00B050"/>
                </a:solidFill>
              </a:rPr>
              <a:t> Republic), Ottoman Empire, Sardinia</a:t>
            </a:r>
            <a:r>
              <a:rPr lang="en-US" sz="1600" dirty="0" smtClean="0"/>
              <a:t>)</a:t>
            </a:r>
            <a:endParaRPr lang="en-US" sz="1600" dirty="0"/>
          </a:p>
          <a:p>
            <a:pPr marL="339725" indent="-339725">
              <a:buSzPct val="200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t>Italian War of Independence </a:t>
            </a:r>
            <a:r>
              <a:rPr lang="en-US" sz="1600" dirty="0" smtClean="0"/>
              <a:t>1859 (</a:t>
            </a:r>
            <a:r>
              <a:rPr lang="en-US" sz="1600" dirty="0" smtClean="0">
                <a:solidFill>
                  <a:srgbClr val="00B050"/>
                </a:solidFill>
              </a:rPr>
              <a:t>France (2</a:t>
            </a:r>
            <a:r>
              <a:rPr lang="en-US" sz="1600" baseline="30000" dirty="0" smtClean="0">
                <a:solidFill>
                  <a:srgbClr val="00B050"/>
                </a:solidFill>
              </a:rPr>
              <a:t>nd</a:t>
            </a:r>
            <a:r>
              <a:rPr lang="en-US" sz="1600" dirty="0" smtClean="0">
                <a:solidFill>
                  <a:srgbClr val="00B050"/>
                </a:solidFill>
              </a:rPr>
              <a:t> Republic) &amp; Sardinia </a:t>
            </a:r>
            <a:r>
              <a:rPr lang="en-US" sz="1600" dirty="0" smtClean="0"/>
              <a:t>vs </a:t>
            </a:r>
            <a:r>
              <a:rPr lang="en-US" sz="1600" dirty="0" smtClean="0">
                <a:solidFill>
                  <a:srgbClr val="FF0000"/>
                </a:solidFill>
              </a:rPr>
              <a:t>Austrian Empire</a:t>
            </a:r>
            <a:r>
              <a:rPr lang="en-US" sz="1600" dirty="0" smtClean="0"/>
              <a:t>)</a:t>
            </a:r>
            <a:endParaRPr lang="en-US" sz="1600" dirty="0"/>
          </a:p>
          <a:p>
            <a:pPr marL="339725" indent="-339725">
              <a:buSzPct val="200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t>Austro-Prussian War </a:t>
            </a:r>
            <a:r>
              <a:rPr lang="en-US" sz="1600" dirty="0" smtClean="0"/>
              <a:t>1866 (</a:t>
            </a:r>
            <a:r>
              <a:rPr lang="en-US" sz="1600" dirty="0" smtClean="0">
                <a:solidFill>
                  <a:srgbClr val="FF0000"/>
                </a:solidFill>
              </a:rPr>
              <a:t>German Confederation</a:t>
            </a:r>
            <a:r>
              <a:rPr lang="en-US" sz="1600" dirty="0" smtClean="0"/>
              <a:t>, </a:t>
            </a:r>
            <a:r>
              <a:rPr lang="en-US" sz="1600" dirty="0" smtClean="0">
                <a:solidFill>
                  <a:srgbClr val="FF0000"/>
                </a:solidFill>
              </a:rPr>
              <a:t>Austrian Empir</a:t>
            </a:r>
            <a:r>
              <a:rPr lang="en-US" sz="1600" dirty="0" smtClean="0"/>
              <a:t>e vs. </a:t>
            </a:r>
            <a:r>
              <a:rPr lang="en-US" sz="1600" dirty="0" smtClean="0">
                <a:solidFill>
                  <a:srgbClr val="00B050"/>
                </a:solidFill>
              </a:rPr>
              <a:t>Prussia, German Allies, and Italy</a:t>
            </a:r>
            <a:r>
              <a:rPr lang="en-US" sz="1600" dirty="0" smtClean="0"/>
              <a:t>)</a:t>
            </a:r>
            <a:endParaRPr lang="en-US" sz="1600" dirty="0"/>
          </a:p>
          <a:p>
            <a:pPr marL="339725" indent="-339725">
              <a:buSzPct val="200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t>Franco-Prussian War </a:t>
            </a:r>
            <a:r>
              <a:rPr lang="en-US" sz="1600" dirty="0" smtClean="0"/>
              <a:t>1870–71 (</a:t>
            </a:r>
            <a:r>
              <a:rPr lang="en-US" sz="1600" dirty="0" smtClean="0">
                <a:solidFill>
                  <a:srgbClr val="FF0000"/>
                </a:solidFill>
              </a:rPr>
              <a:t>France (2</a:t>
            </a:r>
            <a:r>
              <a:rPr lang="en-US" sz="1600" baseline="30000" dirty="0" smtClean="0">
                <a:solidFill>
                  <a:srgbClr val="FF0000"/>
                </a:solidFill>
              </a:rPr>
              <a:t>nd</a:t>
            </a:r>
            <a:r>
              <a:rPr lang="en-US" sz="1600" dirty="0" smtClean="0">
                <a:solidFill>
                  <a:srgbClr val="FF0000"/>
                </a:solidFill>
              </a:rPr>
              <a:t> Republic</a:t>
            </a:r>
            <a:r>
              <a:rPr lang="en-US" sz="1600" dirty="0" smtClean="0"/>
              <a:t>) vs </a:t>
            </a:r>
            <a:r>
              <a:rPr lang="en-US" sz="1600" dirty="0" smtClean="0">
                <a:solidFill>
                  <a:srgbClr val="00B050"/>
                </a:solidFill>
              </a:rPr>
              <a:t>Prussia, Northern German Confederation</a:t>
            </a:r>
            <a:r>
              <a:rPr lang="en-US" sz="1600" dirty="0" smtClean="0"/>
              <a:t>)</a:t>
            </a:r>
          </a:p>
          <a:p>
            <a:pPr>
              <a:buFont typeface="Arial"/>
              <a:buChar char="•"/>
            </a:pPr>
            <a:r>
              <a:rPr lang="en-US" sz="1600" dirty="0">
                <a:solidFill>
                  <a:schemeClr val="tx1"/>
                </a:solidFill>
              </a:rPr>
              <a:t>German victory; Treaty of </a:t>
            </a:r>
            <a:r>
              <a:rPr lang="en-US" sz="1600" dirty="0" smtClean="0">
                <a:solidFill>
                  <a:schemeClr val="tx1"/>
                </a:solidFill>
              </a:rPr>
              <a:t>Frankfurt</a:t>
            </a:r>
          </a:p>
          <a:p>
            <a:pPr>
              <a:buFont typeface="Arial"/>
              <a:buChar char="•"/>
            </a:pPr>
            <a:r>
              <a:rPr lang="en-US" sz="1600" dirty="0" smtClean="0">
                <a:solidFill>
                  <a:schemeClr val="tx1"/>
                </a:solidFill>
              </a:rPr>
              <a:t>Formation </a:t>
            </a:r>
            <a:r>
              <a:rPr lang="en-US" sz="1600" dirty="0">
                <a:solidFill>
                  <a:schemeClr val="tx1"/>
                </a:solidFill>
              </a:rPr>
              <a:t>of the German Empire</a:t>
            </a:r>
          </a:p>
          <a:p>
            <a:pPr>
              <a:buFont typeface="Arial"/>
              <a:buChar char="•"/>
            </a:pPr>
            <a:r>
              <a:rPr lang="en-US" sz="1600" dirty="0" smtClean="0">
                <a:solidFill>
                  <a:schemeClr val="tx1"/>
                </a:solidFill>
              </a:rPr>
              <a:t>Fall </a:t>
            </a:r>
            <a:r>
              <a:rPr lang="en-US" sz="1600" dirty="0">
                <a:solidFill>
                  <a:schemeClr val="tx1"/>
                </a:solidFill>
              </a:rPr>
              <a:t>of the Second French Empire</a:t>
            </a:r>
          </a:p>
          <a:p>
            <a:pPr>
              <a:buFont typeface="Arial"/>
              <a:buChar char="•"/>
            </a:pPr>
            <a:r>
              <a:rPr lang="en-US" sz="1600" dirty="0" smtClean="0">
                <a:solidFill>
                  <a:schemeClr val="tx1"/>
                </a:solidFill>
              </a:rPr>
              <a:t>Formation </a:t>
            </a:r>
            <a:r>
              <a:rPr lang="en-US" sz="1600" dirty="0">
                <a:solidFill>
                  <a:schemeClr val="tx1"/>
                </a:solidFill>
              </a:rPr>
              <a:t>of the French Third Republic</a:t>
            </a:r>
          </a:p>
          <a:p>
            <a:pPr>
              <a:buFont typeface="Arial"/>
              <a:buChar char="•"/>
            </a:pPr>
            <a:r>
              <a:rPr lang="en-US" sz="1600" dirty="0" smtClean="0">
                <a:solidFill>
                  <a:schemeClr val="tx1"/>
                </a:solidFill>
              </a:rPr>
              <a:t>German </a:t>
            </a:r>
            <a:r>
              <a:rPr lang="en-US" sz="1600" dirty="0">
                <a:solidFill>
                  <a:schemeClr val="tx1"/>
                </a:solidFill>
              </a:rPr>
              <a:t>annexation of Alsace-Lorraine</a:t>
            </a:r>
            <a:endParaRPr lang="en-US" sz="1600" dirty="0"/>
          </a:p>
          <a:p>
            <a:pPr marL="339725" indent="-339725">
              <a:buSzPct val="200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smtClean="0"/>
              <a:t>The </a:t>
            </a:r>
            <a:r>
              <a:rPr lang="en-US" sz="1600" dirty="0"/>
              <a:t>following wars can be deemed as important, as the Concert of Europe and beliefs of the Congress of Vienna were </a:t>
            </a:r>
            <a:r>
              <a:rPr lang="en-US" sz="1600" dirty="0" smtClean="0"/>
              <a:t>subjugated (subdued, defeated), </a:t>
            </a:r>
            <a:r>
              <a:rPr lang="en-US" sz="1600" dirty="0"/>
              <a:t>as demands for revisions of the frontiers were rampant, later causing the Concert to </a:t>
            </a:r>
            <a:r>
              <a:rPr lang="en-US" sz="1600" dirty="0" smtClean="0"/>
              <a:t>unravel </a:t>
            </a:r>
            <a:r>
              <a:rPr lang="en-US" sz="1600" dirty="0"/>
              <a:t>in the later 19</a:t>
            </a:r>
            <a:r>
              <a:rPr lang="en-US" sz="1600" baseline="33000" dirty="0"/>
              <a:t>th</a:t>
            </a:r>
            <a:r>
              <a:rPr lang="en-US" sz="1600" dirty="0"/>
              <a:t> century.</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9457" name="Rectangle 1"/>
          <p:cNvSpPr>
            <a:spLocks noGrp="1" noChangeArrowheads="1"/>
          </p:cNvSpPr>
          <p:nvPr>
            <p:ph type="title" idx="4294967295"/>
          </p:nvPr>
        </p:nvSpPr>
        <p:spPr>
          <a:xfrm>
            <a:off x="1066800" y="379413"/>
            <a:ext cx="7772400" cy="1143000"/>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Fall of the Concert</a:t>
            </a:r>
          </a:p>
        </p:txBody>
      </p:sp>
      <p:sp>
        <p:nvSpPr>
          <p:cNvPr id="19458" name="Rectangle 2"/>
          <p:cNvSpPr>
            <a:spLocks noGrp="1" noChangeArrowheads="1"/>
          </p:cNvSpPr>
          <p:nvPr>
            <p:ph type="body" idx="4294967295"/>
          </p:nvPr>
        </p:nvSpPr>
        <p:spPr>
          <a:xfrm>
            <a:off x="1146175" y="2057400"/>
            <a:ext cx="7769225" cy="4113213"/>
          </a:xfrm>
          <a:ln/>
        </p:spPr>
        <p:txBody>
          <a:bodyPr/>
          <a:lstStyle/>
          <a:p>
            <a:pPr marL="339725" indent="-339725">
              <a:buSzPct val="200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a:t>After an early period of success, the Concert began to weaken as the common goals of the Great Powers were gradually replaced by growing political and economic rivalries. </a:t>
            </a:r>
          </a:p>
          <a:p>
            <a:pPr marL="339725" indent="-339725">
              <a:buClrTx/>
              <a:buSzPct val="200000"/>
              <a:buFontTx/>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a:t> </a:t>
            </a:r>
          </a:p>
          <a:p>
            <a:pPr marL="339725" indent="-339725">
              <a:buSzPct val="200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a:t>While the Congress System had a further significant achievement in the form of the Congress of Berlin (1878) which redrew the political map of the Balkans, the old balance of power had been irrevocably altered, and was replaced by a series of fluctuating alliances. </a:t>
            </a:r>
          </a:p>
          <a:p>
            <a:pPr marL="339725" indent="-339725">
              <a:buSzPct val="200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a:t>By the early 20th century, the Great Powers were organized into two opposing coalitions, and the First World War broke out.</a:t>
            </a:r>
          </a:p>
          <a:p>
            <a:pPr marL="339725" indent="-339725">
              <a:buSzPct val="20000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60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pic>
        <p:nvPicPr>
          <p:cNvPr id="20482" name="Picture 2"/>
          <p:cNvPicPr>
            <a:picLocks noChangeAspect="1" noChangeArrowheads="1"/>
          </p:cNvPicPr>
          <p:nvPr/>
        </p:nvPicPr>
        <p:blipFill>
          <a:blip r:embed="rId4"/>
          <a:srcRect/>
          <a:stretch>
            <a:fillRect/>
          </a:stretch>
        </p:blipFill>
        <p:spPr bwMode="auto">
          <a:xfrm>
            <a:off x="1828800" y="1828800"/>
            <a:ext cx="6003416" cy="4419600"/>
          </a:xfrm>
          <a:prstGeom prst="rect">
            <a:avLst/>
          </a:prstGeom>
          <a:noFill/>
          <a:ln w="9525">
            <a:noFill/>
            <a:round/>
            <a:headEnd/>
            <a:tailEnd/>
          </a:ln>
          <a:effectLst/>
        </p:spPr>
      </p:pic>
      <p:sp>
        <p:nvSpPr>
          <p:cNvPr id="20483" name="Rectangle 3"/>
          <p:cNvSpPr>
            <a:spLocks noGrp="1" noChangeArrowheads="1"/>
          </p:cNvSpPr>
          <p:nvPr>
            <p:ph type="body" idx="4294967295"/>
          </p:nvPr>
        </p:nvSpPr>
        <p:spPr>
          <a:xfrm>
            <a:off x="914400" y="457200"/>
            <a:ext cx="7929562" cy="848296"/>
          </a:xfrm>
          <a:ln/>
        </p:spPr>
        <p:txBody>
          <a:bodyPr/>
          <a:lstStyle/>
          <a:p>
            <a:pPr indent="-341313">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dirty="0"/>
              <a:t>A </a:t>
            </a:r>
            <a:r>
              <a:rPr lang="en-US" dirty="0" smtClean="0"/>
              <a:t>political cartoon </a:t>
            </a:r>
            <a:r>
              <a:rPr lang="en-US" dirty="0"/>
              <a:t>portrayal of the </a:t>
            </a:r>
            <a:br>
              <a:rPr lang="en-US" dirty="0"/>
            </a:br>
            <a:r>
              <a:rPr lang="en-US" dirty="0" smtClean="0"/>
              <a:t>Concert </a:t>
            </a:r>
            <a:r>
              <a:rPr lang="en-US" dirty="0"/>
              <a:t>of Europe.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5121" name="Rectangle 1"/>
          <p:cNvSpPr>
            <a:spLocks noGrp="1" noChangeArrowheads="1"/>
          </p:cNvSpPr>
          <p:nvPr>
            <p:ph type="title" idx="4294967295"/>
          </p:nvPr>
        </p:nvSpPr>
        <p:spPr>
          <a:xfrm>
            <a:off x="1066800" y="379413"/>
            <a:ext cx="7772400" cy="1143000"/>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The Concert of Europe</a:t>
            </a:r>
          </a:p>
        </p:txBody>
      </p:sp>
      <p:sp>
        <p:nvSpPr>
          <p:cNvPr id="5122" name="Rectangle 2"/>
          <p:cNvSpPr>
            <a:spLocks noGrp="1" noChangeArrowheads="1"/>
          </p:cNvSpPr>
          <p:nvPr>
            <p:ph type="body" idx="4294967295"/>
          </p:nvPr>
        </p:nvSpPr>
        <p:spPr>
          <a:xfrm>
            <a:off x="1062038" y="1766888"/>
            <a:ext cx="7769225" cy="4113212"/>
          </a:xfrm>
          <a:ln/>
        </p:spPr>
        <p:txBody>
          <a:bodyPr/>
          <a:lstStyle/>
          <a:p>
            <a:pPr marL="339725" indent="-339725">
              <a:buSzPct val="133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a:t>The Concert of Europe was established to primarily prevent one nation from taking a major action in international affairs without consulting other nations first.</a:t>
            </a:r>
          </a:p>
          <a:p>
            <a:pPr marL="339725" indent="-339725">
              <a:buSzPct val="133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a:t>Created in response to the French Revolution and Napoleon's rule.</a:t>
            </a:r>
          </a:p>
          <a:p>
            <a:pPr marL="339725" indent="-339725">
              <a:buClrTx/>
              <a:buSzPct val="133000"/>
              <a:buFontTx/>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dirty="0"/>
          </a:p>
          <a:p>
            <a:pPr marL="339725" indent="-339725">
              <a:buSzPct val="133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a:t>It's goal was to maintain European peace, prevent further French aggression, and uphold balance of power unto Russia's military might, which posed a possible military threat.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6145" name="Rectangle 1"/>
          <p:cNvSpPr>
            <a:spLocks noGrp="1" noChangeArrowheads="1"/>
          </p:cNvSpPr>
          <p:nvPr>
            <p:ph type="title" idx="4294967295"/>
          </p:nvPr>
        </p:nvSpPr>
        <p:spPr>
          <a:xfrm>
            <a:off x="1066800" y="379413"/>
            <a:ext cx="7772400" cy="1143000"/>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The French Revolution</a:t>
            </a:r>
          </a:p>
        </p:txBody>
      </p:sp>
      <p:sp>
        <p:nvSpPr>
          <p:cNvPr id="6147" name="Rectangle 3"/>
          <p:cNvSpPr>
            <a:spLocks noGrp="1" noChangeArrowheads="1"/>
          </p:cNvSpPr>
          <p:nvPr>
            <p:ph type="body" idx="4294967295"/>
          </p:nvPr>
        </p:nvSpPr>
        <p:spPr>
          <a:xfrm>
            <a:off x="6400800" y="1828800"/>
            <a:ext cx="2428875" cy="4048125"/>
          </a:xfrm>
          <a:ln/>
        </p:spPr>
        <p:txBody>
          <a:bodyPr/>
          <a:lstStyle/>
          <a:p>
            <a:pPr marL="339725" indent="-339725">
              <a:buSzPct val="200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a:t>The French Revolution was a primary contributor to the creation of the Concert of Europe, as to prevent the spread of radicalism.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7169" name="Rectangle 1"/>
          <p:cNvSpPr>
            <a:spLocks noGrp="1" noChangeArrowheads="1"/>
          </p:cNvSpPr>
          <p:nvPr>
            <p:ph type="title" idx="4294967295"/>
          </p:nvPr>
        </p:nvSpPr>
        <p:spPr>
          <a:xfrm>
            <a:off x="1066800" y="379413"/>
            <a:ext cx="7772400" cy="1143000"/>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Creation of Concert</a:t>
            </a:r>
          </a:p>
        </p:txBody>
      </p:sp>
      <p:sp>
        <p:nvSpPr>
          <p:cNvPr id="7170" name="Rectangle 2"/>
          <p:cNvSpPr>
            <a:spLocks noGrp="1" noChangeArrowheads="1"/>
          </p:cNvSpPr>
          <p:nvPr>
            <p:ph type="body" idx="4294967295"/>
          </p:nvPr>
        </p:nvSpPr>
        <p:spPr>
          <a:xfrm>
            <a:off x="1062038" y="1766888"/>
            <a:ext cx="7769225" cy="4113212"/>
          </a:xfrm>
          <a:ln/>
        </p:spPr>
        <p:txBody>
          <a:bodyPr/>
          <a:lstStyle/>
          <a:p>
            <a:pPr marL="339725" indent="-339725">
              <a:buSzPct val="178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a:t>From the outbreak of the French Revolutionary Wars in 1792 to the exile of Napoleon I to Saint Helena in 1815, Europe had been almost constantly at war. </a:t>
            </a:r>
          </a:p>
          <a:p>
            <a:pPr marL="339725" indent="-339725">
              <a:buSzPct val="178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a:t>During this time, the military conquests of France had resulted in the spread of liberalism throughout much of the continent, resulting in many states adopting the Napoleonic code. </a:t>
            </a:r>
          </a:p>
          <a:p>
            <a:pPr marL="339725" indent="-339725">
              <a:buSzPct val="178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a:t>Largely as a reaction to the radicalism of the French Revolution, the victorious powers of the Napoleonic Wars resolved to suppress liberalism and nationalism.</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8193" name="Rectangle 1"/>
          <p:cNvSpPr>
            <a:spLocks noGrp="1" noChangeArrowheads="1"/>
          </p:cNvSpPr>
          <p:nvPr>
            <p:ph type="title" idx="4294967295"/>
          </p:nvPr>
        </p:nvSpPr>
        <p:spPr>
          <a:xfrm>
            <a:off x="990600" y="-3175"/>
            <a:ext cx="7772400" cy="763588"/>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Origins</a:t>
            </a:r>
          </a:p>
        </p:txBody>
      </p:sp>
      <p:sp>
        <p:nvSpPr>
          <p:cNvPr id="8194" name="Rectangle 2"/>
          <p:cNvSpPr>
            <a:spLocks noGrp="1" noChangeArrowheads="1"/>
          </p:cNvSpPr>
          <p:nvPr>
            <p:ph type="body" idx="4294967295"/>
          </p:nvPr>
        </p:nvSpPr>
        <p:spPr>
          <a:xfrm>
            <a:off x="914400" y="838200"/>
            <a:ext cx="7853363" cy="5105400"/>
          </a:xfrm>
          <a:ln/>
        </p:spPr>
        <p:txBody>
          <a:bodyPr/>
          <a:lstStyle/>
          <a:p>
            <a:pPr marL="339725" indent="-339725">
              <a:buSzPct val="133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a:t>The idea of a European federation had been brought up many times by other leaders, such as Gottfried Liebinz, and the 1</a:t>
            </a:r>
            <a:r>
              <a:rPr lang="en-US" sz="2400" baseline="33000"/>
              <a:t>st</a:t>
            </a:r>
            <a:r>
              <a:rPr lang="en-US" sz="2400"/>
              <a:t> Baron of Granville.</a:t>
            </a:r>
          </a:p>
          <a:p>
            <a:pPr marL="339725" indent="-339725">
              <a:buClrTx/>
              <a:buSzPct val="133000"/>
              <a:buFontTx/>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a:p>
          <a:p>
            <a:pPr marL="339725" indent="-339725">
              <a:buSzPct val="133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a:t>The end product of the Congress of Vienna, and combined effort of the Holy/Quadruple Alliance, though mainly on the Quadruple Alliance's part.</a:t>
            </a:r>
          </a:p>
          <a:p>
            <a:pPr marL="339725" indent="-339725">
              <a:buClrTx/>
              <a:buSzPct val="133000"/>
              <a:buFontTx/>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a:p>
          <a:p>
            <a:pPr marL="339725" indent="-339725">
              <a:buClrTx/>
              <a:buSzPct val="133000"/>
              <a:buFontTx/>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9217" name="Rectangle 1"/>
          <p:cNvSpPr>
            <a:spLocks noGrp="1" noChangeArrowheads="1"/>
          </p:cNvSpPr>
          <p:nvPr>
            <p:ph type="title" idx="4294967295"/>
          </p:nvPr>
        </p:nvSpPr>
        <p:spPr>
          <a:xfrm>
            <a:off x="1066800" y="379413"/>
            <a:ext cx="7772400" cy="1143000"/>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The Congress of Vienna</a:t>
            </a:r>
          </a:p>
        </p:txBody>
      </p:sp>
      <p:sp>
        <p:nvSpPr>
          <p:cNvPr id="9218" name="Rectangle 2"/>
          <p:cNvSpPr>
            <a:spLocks noGrp="1" noChangeArrowheads="1"/>
          </p:cNvSpPr>
          <p:nvPr>
            <p:ph type="body" idx="4294967295"/>
          </p:nvPr>
        </p:nvSpPr>
        <p:spPr>
          <a:xfrm>
            <a:off x="1062038" y="1766888"/>
            <a:ext cx="3790950" cy="4113212"/>
          </a:xfrm>
          <a:ln/>
        </p:spPr>
        <p:txBody>
          <a:bodyPr/>
          <a:lstStyle/>
          <a:p>
            <a:pPr marL="339725" indent="-339725">
              <a:buSzPct val="213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500"/>
              <a:t>Before the Concert of Europe, the Congress of Vienna provided the base ideas for the Concert of Europe's main tenets.</a:t>
            </a:r>
          </a:p>
        </p:txBody>
      </p:sp>
      <p:sp>
        <p:nvSpPr>
          <p:cNvPr id="9219" name="Rectangle 3"/>
          <p:cNvSpPr>
            <a:spLocks noGrp="1" noChangeArrowheads="1"/>
          </p:cNvSpPr>
          <p:nvPr>
            <p:ph type="body" idx="4294967295"/>
          </p:nvPr>
        </p:nvSpPr>
        <p:spPr>
          <a:xfrm>
            <a:off x="5029200" y="1304925"/>
            <a:ext cx="3790950" cy="5324475"/>
          </a:xfrm>
          <a:ln/>
        </p:spPr>
        <p:txBody>
          <a:bodyPr/>
          <a:lstStyle/>
          <a:p>
            <a:pPr marL="341313" indent="-339725">
              <a:buClrTx/>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a:p>
          <a:p>
            <a:pPr marL="341313" indent="-339725">
              <a:buSzPct val="213000"/>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500"/>
              <a:t>-	To restrict wars of aggression by France: France had been an aggressive force in Europe since Louis XIV.</a:t>
            </a:r>
          </a:p>
          <a:p>
            <a:pPr marL="341313" indent="-339725">
              <a:buSzPct val="213000"/>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500"/>
              <a:t>-	That a balance of power must be maintained: It was felt that an equality of force among disparate European powers would create enough uncertainty that rulers would not be inclined to risk the use of aggressive force. It would make it more difficult for one nation to dominate Europe.</a:t>
            </a:r>
          </a:p>
          <a:p>
            <a:pPr marL="341313" indent="-339725">
              <a:buSzPct val="213000"/>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500"/>
              <a:t>-	A system of rewards and punishments for past deeds must be in place: This would discourage European powers from future aggrandizement. (Not to mention the fact that it would reward the current participants in the Congress.)</a:t>
            </a:r>
          </a:p>
          <a:p>
            <a:pPr marL="341313" indent="-339725">
              <a:buSzPct val="213000"/>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500"/>
              <a:t>-	Countries must be ruled by legitimate governments.</a:t>
            </a:r>
          </a:p>
        </p:txBody>
      </p:sp>
      <p:pic>
        <p:nvPicPr>
          <p:cNvPr id="9220" name="Picture 4"/>
          <p:cNvPicPr>
            <a:picLocks noChangeAspect="1" noChangeArrowheads="1"/>
          </p:cNvPicPr>
          <p:nvPr/>
        </p:nvPicPr>
        <p:blipFill>
          <a:blip r:embed="rId5"/>
          <a:srcRect/>
          <a:stretch>
            <a:fillRect/>
          </a:stretch>
        </p:blipFill>
        <p:spPr bwMode="auto">
          <a:xfrm>
            <a:off x="809625" y="2971800"/>
            <a:ext cx="4219575" cy="2971800"/>
          </a:xfrm>
          <a:prstGeom prst="rect">
            <a:avLst/>
          </a:prstGeom>
          <a:noFill/>
          <a:ln w="9525">
            <a:noFill/>
            <a:round/>
            <a:headEnd/>
            <a:tailEnd/>
          </a:ln>
          <a:effec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pic>
        <p:nvPicPr>
          <p:cNvPr id="10241" name="Picture 1"/>
          <p:cNvPicPr>
            <a:picLocks noChangeAspect="1" noChangeArrowheads="1"/>
          </p:cNvPicPr>
          <p:nvPr/>
        </p:nvPicPr>
        <p:blipFill>
          <a:blip r:embed="rId4"/>
          <a:srcRect/>
          <a:stretch>
            <a:fillRect/>
          </a:stretch>
        </p:blipFill>
        <p:spPr bwMode="auto">
          <a:xfrm>
            <a:off x="1600200" y="457200"/>
            <a:ext cx="6553200" cy="4572000"/>
          </a:xfrm>
          <a:prstGeom prst="rect">
            <a:avLst/>
          </a:prstGeom>
          <a:noFill/>
          <a:ln w="9525">
            <a:noFill/>
            <a:round/>
            <a:headEnd/>
            <a:tailEnd/>
          </a:ln>
          <a:effectLst/>
        </p:spPr>
      </p:pic>
      <p:sp>
        <p:nvSpPr>
          <p:cNvPr id="10242" name="Text Box 2"/>
          <p:cNvSpPr txBox="1">
            <a:spLocks noChangeArrowheads="1"/>
          </p:cNvSpPr>
          <p:nvPr/>
        </p:nvSpPr>
        <p:spPr bwMode="auto">
          <a:xfrm>
            <a:off x="1600200" y="5257800"/>
            <a:ext cx="6537325" cy="942975"/>
          </a:xfrm>
          <a:prstGeom prst="rect">
            <a:avLst/>
          </a:prstGeom>
          <a:noFill/>
          <a:ln w="9525">
            <a:noFill/>
            <a:round/>
            <a:headEnd/>
            <a:tailEnd/>
          </a:ln>
          <a:effectLst/>
        </p:spPr>
        <p:txBody>
          <a:bodyPr lIns="90000" tIns="45000" rIns="90000" bIns="45000"/>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a:solidFill>
                  <a:srgbClr val="000000"/>
                </a:solidFill>
              </a:rPr>
              <a:t>National boundaries of Europe set by the Congress of Vienna, 1814.</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1265" name="Text Box 1"/>
          <p:cNvSpPr txBox="1">
            <a:spLocks noChangeArrowheads="1"/>
          </p:cNvSpPr>
          <p:nvPr/>
        </p:nvSpPr>
        <p:spPr bwMode="auto">
          <a:xfrm>
            <a:off x="1066800" y="379413"/>
            <a:ext cx="7770813" cy="1141412"/>
          </a:xfrm>
          <a:prstGeom prst="rect">
            <a:avLst/>
          </a:prstGeom>
          <a:noFill/>
          <a:ln w="9525">
            <a:noFill/>
            <a:round/>
            <a:headEnd/>
            <a:tailEnd/>
          </a:ln>
          <a:effectLst/>
        </p:spPr>
        <p:txBody>
          <a:bodyPr lIns="90000" tIns="46800" rIns="90000" bIns="46800"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482400"/>
                </a:solidFill>
              </a:rPr>
              <a:t>Factions</a:t>
            </a:r>
          </a:p>
        </p:txBody>
      </p:sp>
      <p:sp>
        <p:nvSpPr>
          <p:cNvPr id="11266" name="Text Box 2"/>
          <p:cNvSpPr txBox="1">
            <a:spLocks noChangeArrowheads="1"/>
          </p:cNvSpPr>
          <p:nvPr/>
        </p:nvSpPr>
        <p:spPr bwMode="auto">
          <a:xfrm>
            <a:off x="1062038" y="1766888"/>
            <a:ext cx="2500312" cy="4576762"/>
          </a:xfrm>
          <a:prstGeom prst="rect">
            <a:avLst/>
          </a:prstGeom>
          <a:noFill/>
          <a:ln w="9525">
            <a:noFill/>
            <a:round/>
            <a:headEnd/>
            <a:tailEnd/>
          </a:ln>
          <a:effectLst/>
        </p:spPr>
        <p:txBody>
          <a:bodyPr lIns="90000" tIns="46800" rIns="90000" bIns="46800"/>
          <a:lstStyle/>
          <a:p>
            <a:pPr marL="339725" indent="-339725">
              <a:spcBef>
                <a:spcPts val="800"/>
              </a:spcBef>
              <a:buSzPct val="133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a:solidFill>
                  <a:srgbClr val="000000"/>
                </a:solidFill>
              </a:rPr>
              <a:t>The Holy Alliance;</a:t>
            </a:r>
          </a:p>
          <a:p>
            <a:pPr marL="339725" indent="-339725">
              <a:spcBef>
                <a:spcPts val="800"/>
              </a:spcBef>
              <a:buClrTx/>
              <a:buSzPct val="178000"/>
              <a:buFontTx/>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a:solidFill>
                  <a:srgbClr val="000000"/>
                </a:solidFill>
              </a:rPr>
              <a:t>Alexander I, Tsar of Russia,  believed that he had been appointed by God to destroy Napoleon. After the Napoleonic Wars he felt that the best hope for peace in Europe was to create an alliance where the states participating would swear to abide by Christian principles. Prussia and Austria joined with Russia in this alliance.</a:t>
            </a:r>
          </a:p>
        </p:txBody>
      </p:sp>
      <p:pic>
        <p:nvPicPr>
          <p:cNvPr id="11267" name="Picture 3"/>
          <p:cNvPicPr>
            <a:picLocks noChangeAspect="1" noChangeArrowheads="1"/>
          </p:cNvPicPr>
          <p:nvPr/>
        </p:nvPicPr>
        <p:blipFill>
          <a:blip r:embed="rId5"/>
          <a:srcRect/>
          <a:stretch>
            <a:fillRect/>
          </a:stretch>
        </p:blipFill>
        <p:spPr bwMode="auto">
          <a:xfrm>
            <a:off x="3687763" y="2022475"/>
            <a:ext cx="5227637" cy="2778125"/>
          </a:xfrm>
          <a:prstGeom prst="rect">
            <a:avLst/>
          </a:prstGeom>
          <a:noFill/>
          <a:ln w="9525">
            <a:noFill/>
            <a:round/>
            <a:headEnd/>
            <a:tailEnd/>
          </a:ln>
          <a:effectLst/>
        </p:spPr>
      </p:pic>
      <p:sp>
        <p:nvSpPr>
          <p:cNvPr id="11268" name="Text Box 4"/>
          <p:cNvSpPr txBox="1">
            <a:spLocks noChangeArrowheads="1"/>
          </p:cNvSpPr>
          <p:nvPr/>
        </p:nvSpPr>
        <p:spPr bwMode="auto">
          <a:xfrm>
            <a:off x="5029200" y="4800600"/>
            <a:ext cx="4114800" cy="639763"/>
          </a:xfrm>
          <a:prstGeom prst="rect">
            <a:avLst/>
          </a:prstGeom>
          <a:noFill/>
          <a:ln w="9525">
            <a:noFill/>
            <a:round/>
            <a:headEnd/>
            <a:tailEnd/>
          </a:ln>
          <a:effectLst/>
        </p:spPr>
        <p:txBody>
          <a:bodyPr lIns="90000" tIns="45000" rIns="90000" bIns="45000"/>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300">
                <a:solidFill>
                  <a:srgbClr val="000000"/>
                </a:solidFill>
              </a:rPr>
              <a:t>Austria, Prussia, and Russia pictured from left to right.</a:t>
            </a:r>
          </a:p>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300">
                <a:solidFill>
                  <a:srgbClr val="000000"/>
                </a:solidFill>
              </a:rPr>
              <a:t>Franz I, Friedrich Wilhelm III and Alexander I.</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2289" name="Rectangle 1"/>
          <p:cNvSpPr>
            <a:spLocks noGrp="1" noChangeArrowheads="1"/>
          </p:cNvSpPr>
          <p:nvPr>
            <p:ph type="title" idx="4294967295"/>
          </p:nvPr>
        </p:nvSpPr>
        <p:spPr>
          <a:xfrm>
            <a:off x="1066800" y="379413"/>
            <a:ext cx="7772400" cy="1143000"/>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Factions</a:t>
            </a:r>
          </a:p>
        </p:txBody>
      </p:sp>
      <p:sp>
        <p:nvSpPr>
          <p:cNvPr id="12290" name="Rectangle 2"/>
          <p:cNvSpPr>
            <a:spLocks noGrp="1" noChangeArrowheads="1"/>
          </p:cNvSpPr>
          <p:nvPr>
            <p:ph type="body" idx="4294967295"/>
          </p:nvPr>
        </p:nvSpPr>
        <p:spPr>
          <a:xfrm>
            <a:off x="1062038" y="1766888"/>
            <a:ext cx="3790950" cy="4967287"/>
          </a:xfrm>
          <a:ln/>
        </p:spPr>
        <p:txBody>
          <a:bodyPr/>
          <a:lstStyle/>
          <a:p>
            <a:pPr marL="339725" indent="-339725">
              <a:buSzPct val="133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a:t>The Quadruple Alliance</a:t>
            </a:r>
          </a:p>
          <a:p>
            <a:pPr marL="339725" indent="-339725">
              <a:buClrTx/>
              <a:buSzPct val="188000"/>
              <a:buFontTx/>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700"/>
              <a:t>In the wake of the Napoleonic Wars there was a mania for alliance building. The Quadruple Alliance was an effort to keep together the force that had finally destroyed Napoleon. The Quadruple Alliance included Great Britain, Russia, Austria, and Prussia. They agreed to meet periodically to resolve the problems of Europe. (France joined in 1818, making it the Quintuple Alliance.) Thus, congresses of Europe met until about 1822 when there was a falling out about the right of the alliance members to interfere in the politics of other states. Britain left, and the alliance withered away.</a:t>
            </a:r>
          </a:p>
        </p:txBody>
      </p:sp>
      <p:pic>
        <p:nvPicPr>
          <p:cNvPr id="12291" name="Picture 3"/>
          <p:cNvPicPr>
            <a:picLocks noChangeAspect="1" noChangeArrowheads="1"/>
          </p:cNvPicPr>
          <p:nvPr/>
        </p:nvPicPr>
        <p:blipFill>
          <a:blip r:embed="rId5"/>
          <a:srcRect/>
          <a:stretch>
            <a:fillRect/>
          </a:stretch>
        </p:blipFill>
        <p:spPr bwMode="auto">
          <a:xfrm>
            <a:off x="5029200" y="1828800"/>
            <a:ext cx="3657600" cy="4862513"/>
          </a:xfrm>
          <a:prstGeom prst="rect">
            <a:avLst/>
          </a:prstGeom>
          <a:noFill/>
          <a:ln w="9525">
            <a:noFill/>
            <a:round/>
            <a:headEnd/>
            <a:tailEnd/>
          </a:ln>
          <a:effec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
        <a:cs typeface="Arial Unicode MS"/>
      </a:majorFont>
      <a:minorFont>
        <a:latin typeface="Times New Roman"/>
        <a:ea typeface=""/>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cs typeface="Arial Unicode MS"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
        <a:cs typeface="Arial Unicode MS"/>
      </a:majorFont>
      <a:minorFont>
        <a:latin typeface="Times New Roman"/>
        <a:ea typeface=""/>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cs typeface="Arial Unicode MS"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2389</TotalTime>
  <Words>1067</Words>
  <Application>Microsoft Office PowerPoint</Application>
  <PresentationFormat>On-screen Show (4:3)</PresentationFormat>
  <Paragraphs>89</Paragraphs>
  <Slides>17</Slides>
  <Notes>17</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Office Theme</vt:lpstr>
      <vt:lpstr>Office Theme</vt:lpstr>
      <vt:lpstr>The Concert of Europe  1815 - 1914</vt:lpstr>
      <vt:lpstr>The Concert of Europe</vt:lpstr>
      <vt:lpstr>The French Revolution</vt:lpstr>
      <vt:lpstr>Creation of Concert</vt:lpstr>
      <vt:lpstr>Origins</vt:lpstr>
      <vt:lpstr>The Congress of Vienna</vt:lpstr>
      <vt:lpstr>PowerPoint Presentation</vt:lpstr>
      <vt:lpstr>PowerPoint Presentation</vt:lpstr>
      <vt:lpstr>Factions</vt:lpstr>
      <vt:lpstr>Prince von Metternich</vt:lpstr>
      <vt:lpstr>The Congress System</vt:lpstr>
      <vt:lpstr>Ideologies of Change</vt:lpstr>
      <vt:lpstr>Congress System After effects</vt:lpstr>
      <vt:lpstr>Aftermath</vt:lpstr>
      <vt:lpstr>Wars</vt:lpstr>
      <vt:lpstr>Fall of the Concert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21</dc:title>
  <dc:creator>Darlene L. Wise</dc:creator>
  <cp:lastModifiedBy>Tokio Marine Management</cp:lastModifiedBy>
  <cp:revision>184</cp:revision>
  <cp:lastPrinted>2016-02-10T16:07:46Z</cp:lastPrinted>
  <dcterms:created xsi:type="dcterms:W3CDTF">2002-05-17T23:26:42Z</dcterms:created>
  <dcterms:modified xsi:type="dcterms:W3CDTF">2016-02-11T11:53:49Z</dcterms:modified>
</cp:coreProperties>
</file>