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307" r:id="rId3"/>
    <p:sldId id="308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57" autoAdjust="0"/>
    <p:restoredTop sz="94660"/>
  </p:normalViewPr>
  <p:slideViewPr>
    <p:cSldViewPr>
      <p:cViewPr varScale="1">
        <p:scale>
          <a:sx n="69" d="100"/>
          <a:sy n="69" d="100"/>
        </p:scale>
        <p:origin x="-10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80A8D-97F9-4416-9AFC-A07BF7BD9B55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6BF1F-3176-4C3B-B12F-F91AF7200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BF1F-3176-4C3B-B12F-F91AF72007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BF1F-3176-4C3B-B12F-F91AF72007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6BF1F-3176-4C3B-B12F-F91AF72007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EE48532-AFA4-416F-8501-2CE3D5ACC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454032-FC8C-46C8-A692-7C85695C6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7424D8-8B01-4E75-96C0-DBBE4301BF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1F925-13B0-453A-8D26-637D8038FA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0574860-BC12-471D-B9AB-47BC365C8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00AE68-FCBE-4B22-811B-51E0B10DB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54012-624C-4F32-9F2A-188F66B93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D0CECF-0E17-4064-9C68-00B90F63B1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FC8AB7-EEE4-49B5-B118-2E58D931F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285872-628C-426A-96E9-506B8B152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079E2-C7FD-4DE8-A3F5-9DBC85187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8D1B163-6797-4D84-A53B-C03617D68F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lex\Desktop\Napoleon%20Bonaparte%20-%20BETA%202010-11\Napoleon.WMV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0"/>
            <a:ext cx="5867400" cy="3962400"/>
          </a:xfrm>
        </p:spPr>
        <p:txBody>
          <a:bodyPr/>
          <a:lstStyle/>
          <a:p>
            <a:pPr algn="ctr"/>
            <a:r>
              <a:rPr lang="en-US" sz="3600" b="1" dirty="0">
                <a:latin typeface="Albertus Medium" pitchFamily="34" charset="0"/>
              </a:rPr>
              <a:t>The Napoleonic Wars </a:t>
            </a:r>
            <a:r>
              <a:rPr lang="en-US" sz="3600" b="1" dirty="0" smtClean="0">
                <a:latin typeface="Albertus Medium" pitchFamily="34" charset="0"/>
              </a:rPr>
              <a:t/>
            </a:r>
            <a:br>
              <a:rPr lang="en-US" sz="3600" b="1" dirty="0" smtClean="0">
                <a:latin typeface="Albertus Medium" pitchFamily="34" charset="0"/>
              </a:rPr>
            </a:br>
            <a:r>
              <a:rPr lang="en-US" sz="3600" b="1" dirty="0" smtClean="0">
                <a:latin typeface="Albertus Medium" pitchFamily="34" charset="0"/>
              </a:rPr>
              <a:t>(</a:t>
            </a:r>
            <a:r>
              <a:rPr lang="en-US" sz="3600" b="1" dirty="0">
                <a:latin typeface="Albertus Medium" pitchFamily="34" charset="0"/>
              </a:rPr>
              <a:t>1792-1815)</a:t>
            </a:r>
            <a:r>
              <a:rPr lang="en-US" b="1" dirty="0">
                <a:latin typeface="Albertus Medium" pitchFamily="34" charset="0"/>
              </a:rPr>
              <a:t/>
            </a:r>
            <a:br>
              <a:rPr lang="en-US" b="1" dirty="0">
                <a:latin typeface="Albertus Medium" pitchFamily="34" charset="0"/>
              </a:rPr>
            </a:br>
            <a:r>
              <a:rPr lang="en-US" dirty="0" smtClean="0">
                <a:latin typeface="Albertus Medium" pitchFamily="34" charset="0"/>
              </a:rPr>
              <a:t>&amp;</a:t>
            </a:r>
            <a:r>
              <a:rPr lang="en-US" b="1" dirty="0">
                <a:latin typeface="Albertus Medium" pitchFamily="34" charset="0"/>
              </a:rPr>
              <a:t/>
            </a:r>
            <a:br>
              <a:rPr lang="en-US" b="1" dirty="0">
                <a:latin typeface="Albertus Medium" pitchFamily="34" charset="0"/>
              </a:rPr>
            </a:br>
            <a:r>
              <a:rPr lang="en-US" sz="3600" b="1" dirty="0">
                <a:latin typeface="Albertus Medium" pitchFamily="34" charset="0"/>
              </a:rPr>
              <a:t>Napoleon’s Empire (1804-1815)</a:t>
            </a:r>
            <a:endParaRPr lang="en-US" b="1" dirty="0">
              <a:latin typeface="Albertus Medium" pitchFamily="34" charset="0"/>
            </a:endParaRPr>
          </a:p>
        </p:txBody>
      </p:sp>
      <p:pic>
        <p:nvPicPr>
          <p:cNvPr id="6" name="Picture 4" descr="Napoleon17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29718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304800" y="5334000"/>
            <a:ext cx="2441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Napoleon, 1796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4343400"/>
            <a:ext cx="5486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AIM: </a:t>
            </a:r>
            <a:r>
              <a:rPr lang="en-US" sz="2800" dirty="0" smtClean="0">
                <a:solidFill>
                  <a:schemeClr val="bg1"/>
                </a:solidFill>
              </a:rPr>
              <a:t>How did Napoleon rise to power?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Do Now: </a:t>
            </a:r>
            <a:r>
              <a:rPr lang="en-US" sz="2800" dirty="0" smtClean="0">
                <a:solidFill>
                  <a:schemeClr val="bg1"/>
                </a:solidFill>
              </a:rPr>
              <a:t>Napoleon Worksheet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apoleon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200" y="381000"/>
            <a:ext cx="7543800" cy="5448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9436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Please take notes on the graphic organizer provided or in your notebook.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You will need them </a:t>
            </a:r>
            <a:r>
              <a:rPr lang="en-US" sz="2000" smtClean="0">
                <a:solidFill>
                  <a:schemeClr val="bg1"/>
                </a:solidFill>
              </a:rPr>
              <a:t>for tomorrow.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878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46760"/>
          </a:xfrm>
        </p:spPr>
        <p:txBody>
          <a:bodyPr/>
          <a:lstStyle/>
          <a:p>
            <a:r>
              <a:rPr lang="en-US" dirty="0" smtClean="0"/>
              <a:t>Classwork Activity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Complete the worksheet – Napoleon’s Decisions</a:t>
            </a: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You may work in groups of 2 or 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1 - &amp;quot;The Napoleonic Wars &amp;#x0D;&amp;#x0A;(1792-1815)&amp;#x0D;&amp;#x0A;&amp;amp;&amp;#x0D;&amp;#x0A;Napoleon’s Empire (1804-1815)&amp;quot;&quot;/&gt;&lt;property id=&quot;20307&quot; value=&quot;256&quot;/&gt;&lt;/object&gt;&lt;object type=&quot;3&quot; unique_id=&quot;11053&quot;&gt;&lt;property id=&quot;20148&quot; value=&quot;5&quot;/&gt;&lt;property id=&quot;20300&quot; value=&quot;Slide 2&quot;/&gt;&lt;property id=&quot;20307&quot; value=&quot;307&quot;/&gt;&lt;/object&gt;&lt;object type=&quot;3&quot; unique_id=&quot;12024&quot;&gt;&lt;property id=&quot;20148&quot; value=&quot;5&quot;/&gt;&lt;property id=&quot;20300&quot; value=&quot;Slide 3 - &amp;quot;Classwork Activity&amp;quot;&quot;/&gt;&lt;property id=&quot;20307&quot; value=&quot;308&quot;/&gt;&lt;/object&gt;&lt;/object&gt;&lt;object type=&quot;8&quot; unique_id=&quot;1006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788</TotalTime>
  <Words>60</Words>
  <Application>Microsoft Office PowerPoint</Application>
  <PresentationFormat>On-screen Show (4:3)</PresentationFormat>
  <Paragraphs>14</Paragraphs>
  <Slides>3</Slides>
  <Notes>3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Opulent</vt:lpstr>
      <vt:lpstr>The Napoleonic Wars  (1792-1815) &amp; Napoleon’s Empire (1804-1815)</vt:lpstr>
      <vt:lpstr>Slide 2</vt:lpstr>
      <vt:lpstr>Classwork Activity</vt:lpstr>
    </vt:vector>
  </TitlesOfParts>
  <Company>Stony Brook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Alice</dc:creator>
  <cp:lastModifiedBy> </cp:lastModifiedBy>
  <cp:revision>34</cp:revision>
  <dcterms:created xsi:type="dcterms:W3CDTF">2006-01-24T19:50:39Z</dcterms:created>
  <dcterms:modified xsi:type="dcterms:W3CDTF">2011-04-10T16:21:22Z</dcterms:modified>
</cp:coreProperties>
</file>