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6" r:id="rId1"/>
  </p:sldMasterIdLst>
  <p:notesMasterIdLst>
    <p:notesMasterId r:id="rId13"/>
  </p:notesMasterIdLst>
  <p:sldIdLst>
    <p:sldId id="293" r:id="rId2"/>
    <p:sldId id="256" r:id="rId3"/>
    <p:sldId id="290" r:id="rId4"/>
    <p:sldId id="257" r:id="rId5"/>
    <p:sldId id="259" r:id="rId6"/>
    <p:sldId id="288" r:id="rId7"/>
    <p:sldId id="261" r:id="rId8"/>
    <p:sldId id="260" r:id="rId9"/>
    <p:sldId id="289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633"/>
    <a:srgbClr val="A50021"/>
    <a:srgbClr val="3333FF"/>
    <a:srgbClr val="800080"/>
    <a:srgbClr val="336600"/>
    <a:srgbClr val="009900"/>
    <a:srgbClr val="66CCFF"/>
    <a:srgbClr val="0000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1" autoAdjust="0"/>
    <p:restoredTop sz="98319" autoAdjust="0"/>
  </p:normalViewPr>
  <p:slideViewPr>
    <p:cSldViewPr>
      <p:cViewPr>
        <p:scale>
          <a:sx n="66" d="100"/>
          <a:sy n="66" d="100"/>
        </p:scale>
        <p:origin x="-1470" y="-168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A6BCC-7B63-46D1-9D0A-3E8B94BD533D}" type="doc">
      <dgm:prSet loTypeId="urn:microsoft.com/office/officeart/2005/8/layout/radial2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BFDEC1-AB74-4C2C-81F2-481D3DAA82D1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Crusades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602A3-1AA1-4703-B121-B29A3B6C2EEA}" type="parTrans" cxnId="{71207065-A018-41E6-9C59-115265C7A759}">
      <dgm:prSet/>
      <dgm:spPr/>
      <dgm:t>
        <a:bodyPr/>
        <a:lstStyle/>
        <a:p>
          <a:endParaRPr lang="en-US"/>
        </a:p>
      </dgm:t>
    </dgm:pt>
    <dgm:pt modelId="{0579A5C7-7864-4104-AFCB-BE0EE4123062}" type="sibTrans" cxnId="{71207065-A018-41E6-9C59-115265C7A759}">
      <dgm:prSet/>
      <dgm:spPr/>
      <dgm:t>
        <a:bodyPr/>
        <a:lstStyle/>
        <a:p>
          <a:endParaRPr lang="en-US"/>
        </a:p>
      </dgm:t>
    </dgm:pt>
    <dgm:pt modelId="{91ABAA47-994B-4422-B8C2-8F85429185C4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Travel to Mideast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25190B-3032-4020-B77C-8CAF57F75CC0}" type="parTrans" cxnId="{0B1B77F2-3FCA-4F8A-B7DF-E6D6DCB0D8D2}">
      <dgm:prSet/>
      <dgm:spPr/>
      <dgm:t>
        <a:bodyPr/>
        <a:lstStyle/>
        <a:p>
          <a:endParaRPr lang="en-US"/>
        </a:p>
      </dgm:t>
    </dgm:pt>
    <dgm:pt modelId="{5F08F859-BEA0-42BA-82A8-A58397128080}" type="sibTrans" cxnId="{0B1B77F2-3FCA-4F8A-B7DF-E6D6DCB0D8D2}">
      <dgm:prSet/>
      <dgm:spPr/>
      <dgm:t>
        <a:bodyPr/>
        <a:lstStyle/>
        <a:p>
          <a:endParaRPr lang="en-US"/>
        </a:p>
      </dgm:t>
    </dgm:pt>
    <dgm:pt modelId="{61511680-EF0E-4640-BFDA-E2CB372E9955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New/Old Ideas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ADE813-DA86-4E3A-998E-7E61B8E30CD8}" type="parTrans" cxnId="{FC13E65F-3FF9-4F0E-ACD1-1F505BADB1A7}">
      <dgm:prSet/>
      <dgm:spPr/>
      <dgm:t>
        <a:bodyPr/>
        <a:lstStyle/>
        <a:p>
          <a:endParaRPr lang="en-US"/>
        </a:p>
      </dgm:t>
    </dgm:pt>
    <dgm:pt modelId="{84FDB9D6-C852-47D9-9894-0505FED72276}" type="sibTrans" cxnId="{FC13E65F-3FF9-4F0E-ACD1-1F505BADB1A7}">
      <dgm:prSet/>
      <dgm:spPr/>
      <dgm:t>
        <a:bodyPr/>
        <a:lstStyle/>
        <a:p>
          <a:endParaRPr lang="en-US"/>
        </a:p>
      </dgm:t>
    </dgm:pt>
    <dgm:pt modelId="{B12744C5-EDE7-41E1-A966-671129A274F4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Rise of Middle Class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0FF1A-9A25-4389-B45D-61586B2749D7}" type="parTrans" cxnId="{34D55394-E723-451F-BC94-7ABC3BA77C7A}">
      <dgm:prSet/>
      <dgm:spPr/>
      <dgm:t>
        <a:bodyPr/>
        <a:lstStyle/>
        <a:p>
          <a:endParaRPr lang="en-US"/>
        </a:p>
      </dgm:t>
    </dgm:pt>
    <dgm:pt modelId="{6BBD62D2-1DE4-4A08-891E-34A4438E9A4D}" type="sibTrans" cxnId="{34D55394-E723-451F-BC94-7ABC3BA77C7A}">
      <dgm:prSet/>
      <dgm:spPr/>
      <dgm:t>
        <a:bodyPr/>
        <a:lstStyle/>
        <a:p>
          <a:endParaRPr lang="en-US"/>
        </a:p>
      </dgm:t>
    </dgm:pt>
    <dgm:pt modelId="{AC14F116-B792-476A-A139-22D4A5F24D6A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F2B29A-ECEC-45FD-9EAE-8DD808222B64}" type="parTrans" cxnId="{24593939-5D58-42A0-BB74-A344F8F5EBB0}">
      <dgm:prSet/>
      <dgm:spPr/>
      <dgm:t>
        <a:bodyPr/>
        <a:lstStyle/>
        <a:p>
          <a:endParaRPr lang="en-US"/>
        </a:p>
      </dgm:t>
    </dgm:pt>
    <dgm:pt modelId="{A172E793-9816-4D4F-9CB2-92CCD98F313E}" type="sibTrans" cxnId="{24593939-5D58-42A0-BB74-A344F8F5EBB0}">
      <dgm:prSet/>
      <dgm:spPr/>
      <dgm:t>
        <a:bodyPr/>
        <a:lstStyle/>
        <a:p>
          <a:endParaRPr lang="en-US"/>
        </a:p>
      </dgm:t>
    </dgm:pt>
    <dgm:pt modelId="{9805210F-E750-4A74-85AD-3EE971966399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Job Specialization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57ABD-A48D-4054-890C-5557BD1DAE5D}" type="parTrans" cxnId="{225B69D9-E695-4D7F-9DCE-01118CD73408}">
      <dgm:prSet/>
      <dgm:spPr/>
      <dgm:t>
        <a:bodyPr/>
        <a:lstStyle/>
        <a:p>
          <a:endParaRPr lang="en-US"/>
        </a:p>
      </dgm:t>
    </dgm:pt>
    <dgm:pt modelId="{84A0D787-B665-49C0-9FB9-9C7FDADB843B}" type="sibTrans" cxnId="{225B69D9-E695-4D7F-9DCE-01118CD73408}">
      <dgm:prSet/>
      <dgm:spPr/>
      <dgm:t>
        <a:bodyPr/>
        <a:lstStyle/>
        <a:p>
          <a:endParaRPr lang="en-US"/>
        </a:p>
      </dgm:t>
    </dgm:pt>
    <dgm:pt modelId="{CD13D3DF-A641-4E10-A01B-CDF13FED4062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Plague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57C58-4395-44D3-9F86-22B317540D97}" type="parTrans" cxnId="{C7D75896-D2A2-4229-9EFF-BAF2B328354B}">
      <dgm:prSet/>
      <dgm:spPr/>
      <dgm:t>
        <a:bodyPr/>
        <a:lstStyle/>
        <a:p>
          <a:endParaRPr lang="en-US"/>
        </a:p>
      </dgm:t>
    </dgm:pt>
    <dgm:pt modelId="{395D54CF-34A3-4144-8A2D-B0D9AA8FE2D3}" type="sibTrans" cxnId="{C7D75896-D2A2-4229-9EFF-BAF2B328354B}">
      <dgm:prSet/>
      <dgm:spPr/>
      <dgm:t>
        <a:bodyPr/>
        <a:lstStyle/>
        <a:p>
          <a:endParaRPr lang="en-US"/>
        </a:p>
      </dgm:t>
    </dgm:pt>
    <dgm:pt modelId="{94496249-895F-4F1F-B748-E457622271F7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Questione d Why?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D9035-C431-45DB-97BE-C0BEB7B09197}" type="parTrans" cxnId="{29F00931-6F67-4A36-9F8F-23181087AB39}">
      <dgm:prSet/>
      <dgm:spPr/>
      <dgm:t>
        <a:bodyPr/>
        <a:lstStyle/>
        <a:p>
          <a:endParaRPr lang="en-US"/>
        </a:p>
      </dgm:t>
    </dgm:pt>
    <dgm:pt modelId="{0BC30ED7-4A8B-4B11-BF8E-44295E11B5C2}" type="sibTrans" cxnId="{29F00931-6F67-4A36-9F8F-23181087AB39}">
      <dgm:prSet/>
      <dgm:spPr/>
      <dgm:t>
        <a:bodyPr/>
        <a:lstStyle/>
        <a:p>
          <a:endParaRPr lang="en-US"/>
        </a:p>
      </dgm:t>
    </dgm:pt>
    <dgm:pt modelId="{789AD0DC-EC8A-4210-929D-C6E0271338D6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Questioned Faith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D6DEC-84D6-4432-8A6A-CE9E667A7F0B}" type="parTrans" cxnId="{633E137E-2AE2-46BC-AE80-0348B26EC6AA}">
      <dgm:prSet/>
      <dgm:spPr/>
      <dgm:t>
        <a:bodyPr/>
        <a:lstStyle/>
        <a:p>
          <a:endParaRPr lang="en-US"/>
        </a:p>
      </dgm:t>
    </dgm:pt>
    <dgm:pt modelId="{BBD0F21E-1127-48D0-A1F9-B9DBD977BA67}" type="sibTrans" cxnId="{633E137E-2AE2-46BC-AE80-0348B26EC6AA}">
      <dgm:prSet/>
      <dgm:spPr/>
      <dgm:t>
        <a:bodyPr/>
        <a:lstStyle/>
        <a:p>
          <a:endParaRPr lang="en-US"/>
        </a:p>
      </dgm:t>
    </dgm:pt>
    <dgm:pt modelId="{13F73C7D-2F6E-4B08-B83F-3B863F7FABBD}" type="pres">
      <dgm:prSet presAssocID="{8D9A6BCC-7B63-46D1-9D0A-3E8B94BD53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92D052-22D1-43A2-84D9-56104DB18BDE}" type="pres">
      <dgm:prSet presAssocID="{8D9A6BCC-7B63-46D1-9D0A-3E8B94BD533D}" presName="cycle" presStyleCnt="0"/>
      <dgm:spPr/>
    </dgm:pt>
    <dgm:pt modelId="{2BDA9BE2-52FA-425B-867D-7E4BC24968DE}" type="pres">
      <dgm:prSet presAssocID="{8D9A6BCC-7B63-46D1-9D0A-3E8B94BD533D}" presName="centerShape" presStyleCnt="0"/>
      <dgm:spPr/>
    </dgm:pt>
    <dgm:pt modelId="{B0C45EC9-7143-4975-BD9A-4B0FF02A30F1}" type="pres">
      <dgm:prSet presAssocID="{8D9A6BCC-7B63-46D1-9D0A-3E8B94BD533D}" presName="connSite" presStyleLbl="node1" presStyleIdx="0" presStyleCnt="4"/>
      <dgm:spPr/>
    </dgm:pt>
    <dgm:pt modelId="{48E41235-D1C5-4592-BBC4-8A93DCF2B4DE}" type="pres">
      <dgm:prSet presAssocID="{8D9A6BCC-7B63-46D1-9D0A-3E8B94BD533D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0F4B97-93E3-4510-A674-8382CE894948}" type="pres">
      <dgm:prSet presAssocID="{A38602A3-1AA1-4703-B121-B29A3B6C2EEA}" presName="Name25" presStyleLbl="parChTrans1D1" presStyleIdx="0" presStyleCnt="3"/>
      <dgm:spPr/>
      <dgm:t>
        <a:bodyPr/>
        <a:lstStyle/>
        <a:p>
          <a:endParaRPr lang="en-US"/>
        </a:p>
      </dgm:t>
    </dgm:pt>
    <dgm:pt modelId="{AE3B6D34-8F2D-4282-A7E9-C3BE93D67292}" type="pres">
      <dgm:prSet presAssocID="{09BFDEC1-AB74-4C2C-81F2-481D3DAA82D1}" presName="node" presStyleCnt="0"/>
      <dgm:spPr/>
    </dgm:pt>
    <dgm:pt modelId="{CA79746D-5CC9-42F5-BF35-C714187E2423}" type="pres">
      <dgm:prSet presAssocID="{09BFDEC1-AB74-4C2C-81F2-481D3DAA82D1}" presName="parentNode" presStyleLbl="node1" presStyleIdx="1" presStyleCnt="4" custLinFactNeighborX="495" custLinFactNeighborY="124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F3AB4-A447-4FDC-8516-47F8538CE101}" type="pres">
      <dgm:prSet presAssocID="{09BFDEC1-AB74-4C2C-81F2-481D3DAA82D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5B87A-5AC7-4856-9A0D-20689FABD58D}" type="pres">
      <dgm:prSet presAssocID="{5E00FF1A-9A25-4389-B45D-61586B2749D7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C53CEF2-B05D-4DFE-9F15-6AC48836793B}" type="pres">
      <dgm:prSet presAssocID="{B12744C5-EDE7-41E1-A966-671129A274F4}" presName="node" presStyleCnt="0"/>
      <dgm:spPr/>
    </dgm:pt>
    <dgm:pt modelId="{0E2A6D92-2D6E-4FC1-97CB-2C9D0A212E60}" type="pres">
      <dgm:prSet presAssocID="{B12744C5-EDE7-41E1-A966-671129A274F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D6253-E20E-49F3-8F71-D321CCC888BF}" type="pres">
      <dgm:prSet presAssocID="{B12744C5-EDE7-41E1-A966-671129A274F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96C3-EC1D-495A-A4E7-69E284C48D0B}" type="pres">
      <dgm:prSet presAssocID="{75957C58-4395-44D3-9F86-22B317540D97}" presName="Name25" presStyleLbl="parChTrans1D1" presStyleIdx="2" presStyleCnt="3"/>
      <dgm:spPr/>
      <dgm:t>
        <a:bodyPr/>
        <a:lstStyle/>
        <a:p>
          <a:endParaRPr lang="en-US"/>
        </a:p>
      </dgm:t>
    </dgm:pt>
    <dgm:pt modelId="{6CC943FA-C21C-46A7-B43F-41E792BF969D}" type="pres">
      <dgm:prSet presAssocID="{CD13D3DF-A641-4E10-A01B-CDF13FED4062}" presName="node" presStyleCnt="0"/>
      <dgm:spPr/>
    </dgm:pt>
    <dgm:pt modelId="{401AC10F-25C7-4AA0-8254-84DFFDC2DEC1}" type="pres">
      <dgm:prSet presAssocID="{CD13D3DF-A641-4E10-A01B-CDF13FED406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8A72E-146A-4BA1-B2E9-5A2F37AFFBAA}" type="pres">
      <dgm:prSet presAssocID="{CD13D3DF-A641-4E10-A01B-CDF13FED406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88BAB-FA5F-4DBA-9468-252F1DE2A76E}" type="presOf" srcId="{8D9A6BCC-7B63-46D1-9D0A-3E8B94BD533D}" destId="{13F73C7D-2F6E-4B08-B83F-3B863F7FABBD}" srcOrd="0" destOrd="0" presId="urn:microsoft.com/office/officeart/2005/8/layout/radial2"/>
    <dgm:cxn modelId="{2171691A-8419-4873-AE37-14FF91BFA9C1}" type="presOf" srcId="{91ABAA47-994B-4422-B8C2-8F85429185C4}" destId="{725F3AB4-A447-4FDC-8516-47F8538CE101}" srcOrd="0" destOrd="0" presId="urn:microsoft.com/office/officeart/2005/8/layout/radial2"/>
    <dgm:cxn modelId="{71207065-A018-41E6-9C59-115265C7A759}" srcId="{8D9A6BCC-7B63-46D1-9D0A-3E8B94BD533D}" destId="{09BFDEC1-AB74-4C2C-81F2-481D3DAA82D1}" srcOrd="0" destOrd="0" parTransId="{A38602A3-1AA1-4703-B121-B29A3B6C2EEA}" sibTransId="{0579A5C7-7864-4104-AFCB-BE0EE4123062}"/>
    <dgm:cxn modelId="{B04EF503-024A-4E95-903F-7652B4B12E47}" type="presOf" srcId="{09BFDEC1-AB74-4C2C-81F2-481D3DAA82D1}" destId="{CA79746D-5CC9-42F5-BF35-C714187E2423}" srcOrd="0" destOrd="0" presId="urn:microsoft.com/office/officeart/2005/8/layout/radial2"/>
    <dgm:cxn modelId="{24593939-5D58-42A0-BB74-A344F8F5EBB0}" srcId="{B12744C5-EDE7-41E1-A966-671129A274F4}" destId="{AC14F116-B792-476A-A139-22D4A5F24D6A}" srcOrd="0" destOrd="0" parTransId="{81F2B29A-ECEC-45FD-9EAE-8DD808222B64}" sibTransId="{A172E793-9816-4D4F-9CB2-92CCD98F313E}"/>
    <dgm:cxn modelId="{225B69D9-E695-4D7F-9DCE-01118CD73408}" srcId="{B12744C5-EDE7-41E1-A966-671129A274F4}" destId="{9805210F-E750-4A74-85AD-3EE971966399}" srcOrd="1" destOrd="0" parTransId="{66C57ABD-A48D-4054-890C-5557BD1DAE5D}" sibTransId="{84A0D787-B665-49C0-9FB9-9C7FDADB843B}"/>
    <dgm:cxn modelId="{4CF1EBD6-2FF0-4C1A-8F70-C2F89F382846}" type="presOf" srcId="{A38602A3-1AA1-4703-B121-B29A3B6C2EEA}" destId="{0A0F4B97-93E3-4510-A674-8382CE894948}" srcOrd="0" destOrd="0" presId="urn:microsoft.com/office/officeart/2005/8/layout/radial2"/>
    <dgm:cxn modelId="{C7D75896-D2A2-4229-9EFF-BAF2B328354B}" srcId="{8D9A6BCC-7B63-46D1-9D0A-3E8B94BD533D}" destId="{CD13D3DF-A641-4E10-A01B-CDF13FED4062}" srcOrd="2" destOrd="0" parTransId="{75957C58-4395-44D3-9F86-22B317540D97}" sibTransId="{395D54CF-34A3-4144-8A2D-B0D9AA8FE2D3}"/>
    <dgm:cxn modelId="{265B8E9B-0001-4FE0-B528-9AD8C42AE0A8}" type="presOf" srcId="{CD13D3DF-A641-4E10-A01B-CDF13FED4062}" destId="{401AC10F-25C7-4AA0-8254-84DFFDC2DEC1}" srcOrd="0" destOrd="0" presId="urn:microsoft.com/office/officeart/2005/8/layout/radial2"/>
    <dgm:cxn modelId="{633E137E-2AE2-46BC-AE80-0348B26EC6AA}" srcId="{CD13D3DF-A641-4E10-A01B-CDF13FED4062}" destId="{789AD0DC-EC8A-4210-929D-C6E0271338D6}" srcOrd="1" destOrd="0" parTransId="{F5AD6DEC-84D6-4432-8A6A-CE9E667A7F0B}" sibTransId="{BBD0F21E-1127-48D0-A1F9-B9DBD977BA67}"/>
    <dgm:cxn modelId="{FC13E65F-3FF9-4F0E-ACD1-1F505BADB1A7}" srcId="{09BFDEC1-AB74-4C2C-81F2-481D3DAA82D1}" destId="{61511680-EF0E-4640-BFDA-E2CB372E9955}" srcOrd="1" destOrd="0" parTransId="{5BADE813-DA86-4E3A-998E-7E61B8E30CD8}" sibTransId="{84FDB9D6-C852-47D9-9894-0505FED72276}"/>
    <dgm:cxn modelId="{EDADDF4D-C87A-4934-AB37-7BF775768D29}" type="presOf" srcId="{B12744C5-EDE7-41E1-A966-671129A274F4}" destId="{0E2A6D92-2D6E-4FC1-97CB-2C9D0A212E60}" srcOrd="0" destOrd="0" presId="urn:microsoft.com/office/officeart/2005/8/layout/radial2"/>
    <dgm:cxn modelId="{29F00931-6F67-4A36-9F8F-23181087AB39}" srcId="{CD13D3DF-A641-4E10-A01B-CDF13FED4062}" destId="{94496249-895F-4F1F-B748-E457622271F7}" srcOrd="0" destOrd="0" parTransId="{F40D9035-C431-45DB-97BE-C0BEB7B09197}" sibTransId="{0BC30ED7-4A8B-4B11-BF8E-44295E11B5C2}"/>
    <dgm:cxn modelId="{487EDA65-7BA6-4E54-93D5-0D15F2A16E6A}" type="presOf" srcId="{61511680-EF0E-4640-BFDA-E2CB372E9955}" destId="{725F3AB4-A447-4FDC-8516-47F8538CE101}" srcOrd="0" destOrd="1" presId="urn:microsoft.com/office/officeart/2005/8/layout/radial2"/>
    <dgm:cxn modelId="{0B1B77F2-3FCA-4F8A-B7DF-E6D6DCB0D8D2}" srcId="{09BFDEC1-AB74-4C2C-81F2-481D3DAA82D1}" destId="{91ABAA47-994B-4422-B8C2-8F85429185C4}" srcOrd="0" destOrd="0" parTransId="{7225190B-3032-4020-B77C-8CAF57F75CC0}" sibTransId="{5F08F859-BEA0-42BA-82A8-A58397128080}"/>
    <dgm:cxn modelId="{65835EEE-FE5B-41B4-BE68-8E39C5DCE5B8}" type="presOf" srcId="{5E00FF1A-9A25-4389-B45D-61586B2749D7}" destId="{4045B87A-5AC7-4856-9A0D-20689FABD58D}" srcOrd="0" destOrd="0" presId="urn:microsoft.com/office/officeart/2005/8/layout/radial2"/>
    <dgm:cxn modelId="{FD750F3F-70B0-4130-BC6A-5D9252C70ADC}" type="presOf" srcId="{75957C58-4395-44D3-9F86-22B317540D97}" destId="{AD9796C3-EC1D-495A-A4E7-69E284C48D0B}" srcOrd="0" destOrd="0" presId="urn:microsoft.com/office/officeart/2005/8/layout/radial2"/>
    <dgm:cxn modelId="{46E8907B-FF6F-4C3A-8905-D7FADCF116D8}" type="presOf" srcId="{94496249-895F-4F1F-B748-E457622271F7}" destId="{AC28A72E-146A-4BA1-B2E9-5A2F37AFFBAA}" srcOrd="0" destOrd="0" presId="urn:microsoft.com/office/officeart/2005/8/layout/radial2"/>
    <dgm:cxn modelId="{34D55394-E723-451F-BC94-7ABC3BA77C7A}" srcId="{8D9A6BCC-7B63-46D1-9D0A-3E8B94BD533D}" destId="{B12744C5-EDE7-41E1-A966-671129A274F4}" srcOrd="1" destOrd="0" parTransId="{5E00FF1A-9A25-4389-B45D-61586B2749D7}" sibTransId="{6BBD62D2-1DE4-4A08-891E-34A4438E9A4D}"/>
    <dgm:cxn modelId="{3440BB5C-F937-4FB6-95F1-C6B65B78994D}" type="presOf" srcId="{789AD0DC-EC8A-4210-929D-C6E0271338D6}" destId="{AC28A72E-146A-4BA1-B2E9-5A2F37AFFBAA}" srcOrd="0" destOrd="1" presId="urn:microsoft.com/office/officeart/2005/8/layout/radial2"/>
    <dgm:cxn modelId="{90505B8F-86FE-4414-B44E-D42469E060D1}" type="presOf" srcId="{9805210F-E750-4A74-85AD-3EE971966399}" destId="{3A9D6253-E20E-49F3-8F71-D321CCC888BF}" srcOrd="0" destOrd="1" presId="urn:microsoft.com/office/officeart/2005/8/layout/radial2"/>
    <dgm:cxn modelId="{92E830F9-A484-480F-A5C0-5CAEFD65C08F}" type="presOf" srcId="{AC14F116-B792-476A-A139-22D4A5F24D6A}" destId="{3A9D6253-E20E-49F3-8F71-D321CCC888BF}" srcOrd="0" destOrd="0" presId="urn:microsoft.com/office/officeart/2005/8/layout/radial2"/>
    <dgm:cxn modelId="{F2DE77C8-0C05-475D-BCB6-E2EDF57FF5EF}" type="presParOf" srcId="{13F73C7D-2F6E-4B08-B83F-3B863F7FABBD}" destId="{7892D052-22D1-43A2-84D9-56104DB18BDE}" srcOrd="0" destOrd="0" presId="urn:microsoft.com/office/officeart/2005/8/layout/radial2"/>
    <dgm:cxn modelId="{0654E770-F243-458A-A518-EF99B65541D8}" type="presParOf" srcId="{7892D052-22D1-43A2-84D9-56104DB18BDE}" destId="{2BDA9BE2-52FA-425B-867D-7E4BC24968DE}" srcOrd="0" destOrd="0" presId="urn:microsoft.com/office/officeart/2005/8/layout/radial2"/>
    <dgm:cxn modelId="{014B5B39-27F7-4A2C-940A-EC67AFC37ADA}" type="presParOf" srcId="{2BDA9BE2-52FA-425B-867D-7E4BC24968DE}" destId="{B0C45EC9-7143-4975-BD9A-4B0FF02A30F1}" srcOrd="0" destOrd="0" presId="urn:microsoft.com/office/officeart/2005/8/layout/radial2"/>
    <dgm:cxn modelId="{9EF32C7F-0DDC-4972-BBE4-504291D54432}" type="presParOf" srcId="{2BDA9BE2-52FA-425B-867D-7E4BC24968DE}" destId="{48E41235-D1C5-4592-BBC4-8A93DCF2B4DE}" srcOrd="1" destOrd="0" presId="urn:microsoft.com/office/officeart/2005/8/layout/radial2"/>
    <dgm:cxn modelId="{0788913A-A1C3-42A6-896C-7A3E297168F0}" type="presParOf" srcId="{7892D052-22D1-43A2-84D9-56104DB18BDE}" destId="{0A0F4B97-93E3-4510-A674-8382CE894948}" srcOrd="1" destOrd="0" presId="urn:microsoft.com/office/officeart/2005/8/layout/radial2"/>
    <dgm:cxn modelId="{34B45554-1C3A-474C-B283-A1716F525794}" type="presParOf" srcId="{7892D052-22D1-43A2-84D9-56104DB18BDE}" destId="{AE3B6D34-8F2D-4282-A7E9-C3BE93D67292}" srcOrd="2" destOrd="0" presId="urn:microsoft.com/office/officeart/2005/8/layout/radial2"/>
    <dgm:cxn modelId="{0DD8452F-FB9F-4A05-8277-3225C05F8BE4}" type="presParOf" srcId="{AE3B6D34-8F2D-4282-A7E9-C3BE93D67292}" destId="{CA79746D-5CC9-42F5-BF35-C714187E2423}" srcOrd="0" destOrd="0" presId="urn:microsoft.com/office/officeart/2005/8/layout/radial2"/>
    <dgm:cxn modelId="{8110B17A-EBA6-42EA-96FD-7E031122DB0E}" type="presParOf" srcId="{AE3B6D34-8F2D-4282-A7E9-C3BE93D67292}" destId="{725F3AB4-A447-4FDC-8516-47F8538CE101}" srcOrd="1" destOrd="0" presId="urn:microsoft.com/office/officeart/2005/8/layout/radial2"/>
    <dgm:cxn modelId="{70EEA0F0-E431-4C73-A6D5-A8E54396EB51}" type="presParOf" srcId="{7892D052-22D1-43A2-84D9-56104DB18BDE}" destId="{4045B87A-5AC7-4856-9A0D-20689FABD58D}" srcOrd="3" destOrd="0" presId="urn:microsoft.com/office/officeart/2005/8/layout/radial2"/>
    <dgm:cxn modelId="{2AFC9CD3-0662-416C-BFDC-4710FCC18D24}" type="presParOf" srcId="{7892D052-22D1-43A2-84D9-56104DB18BDE}" destId="{BC53CEF2-B05D-4DFE-9F15-6AC48836793B}" srcOrd="4" destOrd="0" presId="urn:microsoft.com/office/officeart/2005/8/layout/radial2"/>
    <dgm:cxn modelId="{D58C5BCB-D2F0-48AA-83CD-BC6B86F2FADE}" type="presParOf" srcId="{BC53CEF2-B05D-4DFE-9F15-6AC48836793B}" destId="{0E2A6D92-2D6E-4FC1-97CB-2C9D0A212E60}" srcOrd="0" destOrd="0" presId="urn:microsoft.com/office/officeart/2005/8/layout/radial2"/>
    <dgm:cxn modelId="{C618085C-79C5-4FE3-B9FF-F1C2E101A84A}" type="presParOf" srcId="{BC53CEF2-B05D-4DFE-9F15-6AC48836793B}" destId="{3A9D6253-E20E-49F3-8F71-D321CCC888BF}" srcOrd="1" destOrd="0" presId="urn:microsoft.com/office/officeart/2005/8/layout/radial2"/>
    <dgm:cxn modelId="{D6B3D3BB-FC09-4308-932A-7341BD6D6E32}" type="presParOf" srcId="{7892D052-22D1-43A2-84D9-56104DB18BDE}" destId="{AD9796C3-EC1D-495A-A4E7-69E284C48D0B}" srcOrd="5" destOrd="0" presId="urn:microsoft.com/office/officeart/2005/8/layout/radial2"/>
    <dgm:cxn modelId="{F35D249F-C44F-4E21-99FE-BF496A1CEA14}" type="presParOf" srcId="{7892D052-22D1-43A2-84D9-56104DB18BDE}" destId="{6CC943FA-C21C-46A7-B43F-41E792BF969D}" srcOrd="6" destOrd="0" presId="urn:microsoft.com/office/officeart/2005/8/layout/radial2"/>
    <dgm:cxn modelId="{88C2BDD8-A575-43E5-B5BA-03BECDC10429}" type="presParOf" srcId="{6CC943FA-C21C-46A7-B43F-41E792BF969D}" destId="{401AC10F-25C7-4AA0-8254-84DFFDC2DEC1}" srcOrd="0" destOrd="0" presId="urn:microsoft.com/office/officeart/2005/8/layout/radial2"/>
    <dgm:cxn modelId="{3B786209-6099-44A5-BAEC-C3A0278F7067}" type="presParOf" srcId="{6CC943FA-C21C-46A7-B43F-41E792BF969D}" destId="{AC28A72E-146A-4BA1-B2E9-5A2F37AFFBAA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CBF58-1F0F-495E-BA9E-7EB3BF1F70E7}" type="doc">
      <dgm:prSet loTypeId="urn:microsoft.com/office/officeart/2005/8/layout/gear1" loCatId="relationship" qsTypeId="urn:microsoft.com/office/officeart/2005/8/quickstyle/3d3" qsCatId="3D" csTypeId="urn:microsoft.com/office/officeart/2005/8/colors/colorful2" csCatId="colorful" phldr="1"/>
      <dgm:spPr/>
    </dgm:pt>
    <dgm:pt modelId="{73A1BFF9-BAF7-44A1-83B2-FA8290EF973C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Printing Press</a:t>
          </a:r>
        </a:p>
        <a:p>
          <a:r>
            <a: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Art, Architecture, Literature</a:t>
          </a:r>
          <a:endParaRPr lang="en-US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61208-8A59-4207-A0D1-5CBF55FBB996}" type="parTrans" cxnId="{2A1DB071-FA20-4111-8147-2DF012CC2B36}">
      <dgm:prSet/>
      <dgm:spPr/>
      <dgm:t>
        <a:bodyPr/>
        <a:lstStyle/>
        <a:p>
          <a:endParaRPr lang="en-US"/>
        </a:p>
      </dgm:t>
    </dgm:pt>
    <dgm:pt modelId="{3700D468-5CC2-40ED-BBEB-CF099AFF377D}" type="sibTrans" cxnId="{2A1DB071-FA20-4111-8147-2DF012CC2B36}">
      <dgm:prSet/>
      <dgm:spPr/>
      <dgm:t>
        <a:bodyPr/>
        <a:lstStyle/>
        <a:p>
          <a:endParaRPr lang="en-US"/>
        </a:p>
      </dgm:t>
    </dgm:pt>
    <dgm:pt modelId="{275EC4BA-2985-452D-AA9E-36AFCEFF2DC5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Protestant Reformation</a:t>
          </a:r>
          <a:endParaRPr lang="en-US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0BE8A6-4E71-445C-A8D7-9631C197ABFA}" type="parTrans" cxnId="{9BD13BF2-3699-4011-A916-EF4564A9FAAB}">
      <dgm:prSet/>
      <dgm:spPr/>
      <dgm:t>
        <a:bodyPr/>
        <a:lstStyle/>
        <a:p>
          <a:endParaRPr lang="en-US"/>
        </a:p>
      </dgm:t>
    </dgm:pt>
    <dgm:pt modelId="{A8B6C600-F929-4A38-B344-965EDF131D5B}" type="sibTrans" cxnId="{9BD13BF2-3699-4011-A916-EF4564A9FAAB}">
      <dgm:prSet/>
      <dgm:spPr/>
      <dgm:t>
        <a:bodyPr/>
        <a:lstStyle/>
        <a:p>
          <a:endParaRPr lang="en-US"/>
        </a:p>
      </dgm:t>
    </dgm:pt>
    <dgm:pt modelId="{2E6A839F-2995-4B33-AD74-87CD5DAAA527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Age of Exploration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754E9C-5ECE-4065-98E5-E3207D22EC2C}" type="parTrans" cxnId="{900F553A-A4EB-488B-BACC-FF108E67BFAC}">
      <dgm:prSet/>
      <dgm:spPr/>
      <dgm:t>
        <a:bodyPr/>
        <a:lstStyle/>
        <a:p>
          <a:endParaRPr lang="en-US"/>
        </a:p>
      </dgm:t>
    </dgm:pt>
    <dgm:pt modelId="{6F4DE919-A005-462A-8606-FE41AF5C3B34}" type="sibTrans" cxnId="{900F553A-A4EB-488B-BACC-FF108E67BFAC}">
      <dgm:prSet/>
      <dgm:spPr/>
      <dgm:t>
        <a:bodyPr/>
        <a:lstStyle/>
        <a:p>
          <a:endParaRPr lang="en-US"/>
        </a:p>
      </dgm:t>
    </dgm:pt>
    <dgm:pt modelId="{0AF07703-7FCF-4FF2-9EBF-657401F68D80}" type="pres">
      <dgm:prSet presAssocID="{790CBF58-1F0F-495E-BA9E-7EB3BF1F70E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46EFDBF-8316-4A27-9837-9FDBD415895B}" type="pres">
      <dgm:prSet presAssocID="{73A1BFF9-BAF7-44A1-83B2-FA8290EF973C}" presName="gear1" presStyleLbl="node1" presStyleIdx="0" presStyleCnt="3" custLinFactNeighborX="-3594" custLinFactNeighborY="-14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B23C7-13C9-4945-81DF-66329F9D1452}" type="pres">
      <dgm:prSet presAssocID="{73A1BFF9-BAF7-44A1-83B2-FA8290EF973C}" presName="gear1srcNode" presStyleLbl="node1" presStyleIdx="0" presStyleCnt="3"/>
      <dgm:spPr/>
      <dgm:t>
        <a:bodyPr/>
        <a:lstStyle/>
        <a:p>
          <a:endParaRPr lang="en-US"/>
        </a:p>
      </dgm:t>
    </dgm:pt>
    <dgm:pt modelId="{3448A6E9-1D84-4DA4-9D94-35EE24E270A9}" type="pres">
      <dgm:prSet presAssocID="{73A1BFF9-BAF7-44A1-83B2-FA8290EF973C}" presName="gear1dstNode" presStyleLbl="node1" presStyleIdx="0" presStyleCnt="3"/>
      <dgm:spPr/>
      <dgm:t>
        <a:bodyPr/>
        <a:lstStyle/>
        <a:p>
          <a:endParaRPr lang="en-US"/>
        </a:p>
      </dgm:t>
    </dgm:pt>
    <dgm:pt modelId="{184A2744-D472-46E3-8332-3476ACD1DD0E}" type="pres">
      <dgm:prSet presAssocID="{275EC4BA-2985-452D-AA9E-36AFCEFF2DC5}" presName="gear2" presStyleLbl="node1" presStyleIdx="1" presStyleCnt="3" custScaleX="155506" custScaleY="138734" custLinFactNeighborX="-33817" custLinFactNeighborY="120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E55D2-86BC-4E8A-A4D9-73DA7A60883C}" type="pres">
      <dgm:prSet presAssocID="{275EC4BA-2985-452D-AA9E-36AFCEFF2DC5}" presName="gear2srcNode" presStyleLbl="node1" presStyleIdx="1" presStyleCnt="3"/>
      <dgm:spPr/>
      <dgm:t>
        <a:bodyPr/>
        <a:lstStyle/>
        <a:p>
          <a:endParaRPr lang="en-US"/>
        </a:p>
      </dgm:t>
    </dgm:pt>
    <dgm:pt modelId="{DA420806-F4C9-469B-AB14-431F83975CF7}" type="pres">
      <dgm:prSet presAssocID="{275EC4BA-2985-452D-AA9E-36AFCEFF2DC5}" presName="gear2dstNode" presStyleLbl="node1" presStyleIdx="1" presStyleCnt="3"/>
      <dgm:spPr/>
      <dgm:t>
        <a:bodyPr/>
        <a:lstStyle/>
        <a:p>
          <a:endParaRPr lang="en-US"/>
        </a:p>
      </dgm:t>
    </dgm:pt>
    <dgm:pt modelId="{C5548E7C-D78E-4750-8937-397CD3C5B9DF}" type="pres">
      <dgm:prSet presAssocID="{2E6A839F-2995-4B33-AD74-87CD5DAAA527}" presName="gear3" presStyleLbl="node1" presStyleIdx="2" presStyleCnt="3" custLinFactNeighborX="3246" custLinFactNeighborY="-7267"/>
      <dgm:spPr/>
      <dgm:t>
        <a:bodyPr/>
        <a:lstStyle/>
        <a:p>
          <a:endParaRPr lang="en-US"/>
        </a:p>
      </dgm:t>
    </dgm:pt>
    <dgm:pt modelId="{8B0A31A0-CF11-47C9-8C89-299225655AD9}" type="pres">
      <dgm:prSet presAssocID="{2E6A839F-2995-4B33-AD74-87CD5DAAA52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A004-3E97-4E15-A800-70F596E9C5AB}" type="pres">
      <dgm:prSet presAssocID="{2E6A839F-2995-4B33-AD74-87CD5DAAA527}" presName="gear3srcNode" presStyleLbl="node1" presStyleIdx="2" presStyleCnt="3"/>
      <dgm:spPr/>
      <dgm:t>
        <a:bodyPr/>
        <a:lstStyle/>
        <a:p>
          <a:endParaRPr lang="en-US"/>
        </a:p>
      </dgm:t>
    </dgm:pt>
    <dgm:pt modelId="{2D20697A-EFF2-44A5-A011-94E177FA82FA}" type="pres">
      <dgm:prSet presAssocID="{2E6A839F-2995-4B33-AD74-87CD5DAAA527}" presName="gear3dstNode" presStyleLbl="node1" presStyleIdx="2" presStyleCnt="3"/>
      <dgm:spPr/>
      <dgm:t>
        <a:bodyPr/>
        <a:lstStyle/>
        <a:p>
          <a:endParaRPr lang="en-US"/>
        </a:p>
      </dgm:t>
    </dgm:pt>
    <dgm:pt modelId="{60C02749-75BB-44C0-8169-6EEE2113F65D}" type="pres">
      <dgm:prSet presAssocID="{3700D468-5CC2-40ED-BBEB-CF099AFF377D}" presName="connector1" presStyleLbl="sibTrans2D1" presStyleIdx="0" presStyleCnt="3" custAng="7277096" custScaleY="99432" custLinFactNeighborX="-18567" custLinFactNeighborY="-3522"/>
      <dgm:spPr/>
      <dgm:t>
        <a:bodyPr/>
        <a:lstStyle/>
        <a:p>
          <a:endParaRPr lang="en-US"/>
        </a:p>
      </dgm:t>
    </dgm:pt>
    <dgm:pt modelId="{17A04BBA-850E-4521-AA86-DE2D59DC5077}" type="pres">
      <dgm:prSet presAssocID="{A8B6C600-F929-4A38-B344-965EDF131D5B}" presName="connector2" presStyleLbl="sibTrans2D1" presStyleIdx="1" presStyleCnt="3" custAng="6603050" custLinFactNeighborX="87924" custLinFactNeighborY="-33366"/>
      <dgm:spPr/>
      <dgm:t>
        <a:bodyPr/>
        <a:lstStyle/>
        <a:p>
          <a:endParaRPr lang="en-US"/>
        </a:p>
      </dgm:t>
    </dgm:pt>
    <dgm:pt modelId="{54E4C757-D5E5-475E-8973-6F739AE2BE61}" type="pres">
      <dgm:prSet presAssocID="{6F4DE919-A005-462A-8606-FE41AF5C3B34}" presName="connector3" presStyleLbl="sibTrans2D1" presStyleIdx="2" presStyleCnt="3" custAng="2185642" custLinFactNeighborX="-4093" custLinFactNeighborY="6183"/>
      <dgm:spPr/>
      <dgm:t>
        <a:bodyPr/>
        <a:lstStyle/>
        <a:p>
          <a:endParaRPr lang="en-US"/>
        </a:p>
      </dgm:t>
    </dgm:pt>
  </dgm:ptLst>
  <dgm:cxnLst>
    <dgm:cxn modelId="{900F553A-A4EB-488B-BACC-FF108E67BFAC}" srcId="{790CBF58-1F0F-495E-BA9E-7EB3BF1F70E7}" destId="{2E6A839F-2995-4B33-AD74-87CD5DAAA527}" srcOrd="2" destOrd="0" parTransId="{42754E9C-5ECE-4065-98E5-E3207D22EC2C}" sibTransId="{6F4DE919-A005-462A-8606-FE41AF5C3B34}"/>
    <dgm:cxn modelId="{C8C9DFAB-0071-488C-BE41-BCD885952F5C}" type="presOf" srcId="{2E6A839F-2995-4B33-AD74-87CD5DAAA527}" destId="{C5548E7C-D78E-4750-8937-397CD3C5B9DF}" srcOrd="0" destOrd="0" presId="urn:microsoft.com/office/officeart/2005/8/layout/gear1"/>
    <dgm:cxn modelId="{A1606729-DA01-4B5D-BE6C-D1441E55C995}" type="presOf" srcId="{73A1BFF9-BAF7-44A1-83B2-FA8290EF973C}" destId="{E46EFDBF-8316-4A27-9837-9FDBD415895B}" srcOrd="0" destOrd="0" presId="urn:microsoft.com/office/officeart/2005/8/layout/gear1"/>
    <dgm:cxn modelId="{8D057842-4AC3-4F20-B04D-D60091693064}" type="presOf" srcId="{2E6A839F-2995-4B33-AD74-87CD5DAAA527}" destId="{58DAA004-3E97-4E15-A800-70F596E9C5AB}" srcOrd="2" destOrd="0" presId="urn:microsoft.com/office/officeart/2005/8/layout/gear1"/>
    <dgm:cxn modelId="{17DCDAB5-76E9-4713-AB7C-909CCD99BA18}" type="presOf" srcId="{73A1BFF9-BAF7-44A1-83B2-FA8290EF973C}" destId="{099B23C7-13C9-4945-81DF-66329F9D1452}" srcOrd="1" destOrd="0" presId="urn:microsoft.com/office/officeart/2005/8/layout/gear1"/>
    <dgm:cxn modelId="{801F4007-D021-41AB-A9D7-2BC76AA1198E}" type="presOf" srcId="{73A1BFF9-BAF7-44A1-83B2-FA8290EF973C}" destId="{3448A6E9-1D84-4DA4-9D94-35EE24E270A9}" srcOrd="2" destOrd="0" presId="urn:microsoft.com/office/officeart/2005/8/layout/gear1"/>
    <dgm:cxn modelId="{D7850E6E-BEDB-48AC-B738-61ED6C72D831}" type="presOf" srcId="{275EC4BA-2985-452D-AA9E-36AFCEFF2DC5}" destId="{DA420806-F4C9-469B-AB14-431F83975CF7}" srcOrd="2" destOrd="0" presId="urn:microsoft.com/office/officeart/2005/8/layout/gear1"/>
    <dgm:cxn modelId="{2A1DB071-FA20-4111-8147-2DF012CC2B36}" srcId="{790CBF58-1F0F-495E-BA9E-7EB3BF1F70E7}" destId="{73A1BFF9-BAF7-44A1-83B2-FA8290EF973C}" srcOrd="0" destOrd="0" parTransId="{3D461208-8A59-4207-A0D1-5CBF55FBB996}" sibTransId="{3700D468-5CC2-40ED-BBEB-CF099AFF377D}"/>
    <dgm:cxn modelId="{8CAE9BE9-E42C-4CA1-8481-F485309D8451}" type="presOf" srcId="{275EC4BA-2985-452D-AA9E-36AFCEFF2DC5}" destId="{184A2744-D472-46E3-8332-3476ACD1DD0E}" srcOrd="0" destOrd="0" presId="urn:microsoft.com/office/officeart/2005/8/layout/gear1"/>
    <dgm:cxn modelId="{29E60222-B287-4503-B9B0-0DE031351D2C}" type="presOf" srcId="{6F4DE919-A005-462A-8606-FE41AF5C3B34}" destId="{54E4C757-D5E5-475E-8973-6F739AE2BE61}" srcOrd="0" destOrd="0" presId="urn:microsoft.com/office/officeart/2005/8/layout/gear1"/>
    <dgm:cxn modelId="{9335CF17-611C-4E7A-BCB0-83254EBCD193}" type="presOf" srcId="{275EC4BA-2985-452D-AA9E-36AFCEFF2DC5}" destId="{0EFE55D2-86BC-4E8A-A4D9-73DA7A60883C}" srcOrd="1" destOrd="0" presId="urn:microsoft.com/office/officeart/2005/8/layout/gear1"/>
    <dgm:cxn modelId="{9BD13BF2-3699-4011-A916-EF4564A9FAAB}" srcId="{790CBF58-1F0F-495E-BA9E-7EB3BF1F70E7}" destId="{275EC4BA-2985-452D-AA9E-36AFCEFF2DC5}" srcOrd="1" destOrd="0" parTransId="{EF0BE8A6-4E71-445C-A8D7-9631C197ABFA}" sibTransId="{A8B6C600-F929-4A38-B344-965EDF131D5B}"/>
    <dgm:cxn modelId="{DADA31B2-205A-4A60-B364-095AB292EBE4}" type="presOf" srcId="{2E6A839F-2995-4B33-AD74-87CD5DAAA527}" destId="{2D20697A-EFF2-44A5-A011-94E177FA82FA}" srcOrd="3" destOrd="0" presId="urn:microsoft.com/office/officeart/2005/8/layout/gear1"/>
    <dgm:cxn modelId="{722F16ED-A6EE-4928-BAF1-FBD8D411A9D0}" type="presOf" srcId="{3700D468-5CC2-40ED-BBEB-CF099AFF377D}" destId="{60C02749-75BB-44C0-8169-6EEE2113F65D}" srcOrd="0" destOrd="0" presId="urn:microsoft.com/office/officeart/2005/8/layout/gear1"/>
    <dgm:cxn modelId="{816965C8-8BF7-41E0-94E4-E4776010AFF5}" type="presOf" srcId="{790CBF58-1F0F-495E-BA9E-7EB3BF1F70E7}" destId="{0AF07703-7FCF-4FF2-9EBF-657401F68D80}" srcOrd="0" destOrd="0" presId="urn:microsoft.com/office/officeart/2005/8/layout/gear1"/>
    <dgm:cxn modelId="{9877F439-7975-4C0A-85FB-0EFE25ACAC4F}" type="presOf" srcId="{A8B6C600-F929-4A38-B344-965EDF131D5B}" destId="{17A04BBA-850E-4521-AA86-DE2D59DC5077}" srcOrd="0" destOrd="0" presId="urn:microsoft.com/office/officeart/2005/8/layout/gear1"/>
    <dgm:cxn modelId="{EEA974A6-6FF8-4374-B3E3-9A6FC377B0D8}" type="presOf" srcId="{2E6A839F-2995-4B33-AD74-87CD5DAAA527}" destId="{8B0A31A0-CF11-47C9-8C89-299225655AD9}" srcOrd="1" destOrd="0" presId="urn:microsoft.com/office/officeart/2005/8/layout/gear1"/>
    <dgm:cxn modelId="{EEDCE720-8FB2-472B-8110-3256A0990FF5}" type="presParOf" srcId="{0AF07703-7FCF-4FF2-9EBF-657401F68D80}" destId="{E46EFDBF-8316-4A27-9837-9FDBD415895B}" srcOrd="0" destOrd="0" presId="urn:microsoft.com/office/officeart/2005/8/layout/gear1"/>
    <dgm:cxn modelId="{355080BC-949D-4FFD-89C5-0687A63B5717}" type="presParOf" srcId="{0AF07703-7FCF-4FF2-9EBF-657401F68D80}" destId="{099B23C7-13C9-4945-81DF-66329F9D1452}" srcOrd="1" destOrd="0" presId="urn:microsoft.com/office/officeart/2005/8/layout/gear1"/>
    <dgm:cxn modelId="{818B7E74-E125-4037-956E-1DE52BC87110}" type="presParOf" srcId="{0AF07703-7FCF-4FF2-9EBF-657401F68D80}" destId="{3448A6E9-1D84-4DA4-9D94-35EE24E270A9}" srcOrd="2" destOrd="0" presId="urn:microsoft.com/office/officeart/2005/8/layout/gear1"/>
    <dgm:cxn modelId="{26B14F92-54FB-4F53-808B-C0F7F91476F5}" type="presParOf" srcId="{0AF07703-7FCF-4FF2-9EBF-657401F68D80}" destId="{184A2744-D472-46E3-8332-3476ACD1DD0E}" srcOrd="3" destOrd="0" presId="urn:microsoft.com/office/officeart/2005/8/layout/gear1"/>
    <dgm:cxn modelId="{5043E21D-FCBA-4F3A-A64F-F72DEE81B776}" type="presParOf" srcId="{0AF07703-7FCF-4FF2-9EBF-657401F68D80}" destId="{0EFE55D2-86BC-4E8A-A4D9-73DA7A60883C}" srcOrd="4" destOrd="0" presId="urn:microsoft.com/office/officeart/2005/8/layout/gear1"/>
    <dgm:cxn modelId="{AD6E1397-ADA7-4A7F-BD60-629D5C4882B6}" type="presParOf" srcId="{0AF07703-7FCF-4FF2-9EBF-657401F68D80}" destId="{DA420806-F4C9-469B-AB14-431F83975CF7}" srcOrd="5" destOrd="0" presId="urn:microsoft.com/office/officeart/2005/8/layout/gear1"/>
    <dgm:cxn modelId="{3C9F2EE6-586A-4E3E-BF9D-8D767FFB530B}" type="presParOf" srcId="{0AF07703-7FCF-4FF2-9EBF-657401F68D80}" destId="{C5548E7C-D78E-4750-8937-397CD3C5B9DF}" srcOrd="6" destOrd="0" presId="urn:microsoft.com/office/officeart/2005/8/layout/gear1"/>
    <dgm:cxn modelId="{FBB73D90-4997-48BE-8975-A22788BA291E}" type="presParOf" srcId="{0AF07703-7FCF-4FF2-9EBF-657401F68D80}" destId="{8B0A31A0-CF11-47C9-8C89-299225655AD9}" srcOrd="7" destOrd="0" presId="urn:microsoft.com/office/officeart/2005/8/layout/gear1"/>
    <dgm:cxn modelId="{D485411D-17DD-4B9B-9368-4CE4089F8421}" type="presParOf" srcId="{0AF07703-7FCF-4FF2-9EBF-657401F68D80}" destId="{58DAA004-3E97-4E15-A800-70F596E9C5AB}" srcOrd="8" destOrd="0" presId="urn:microsoft.com/office/officeart/2005/8/layout/gear1"/>
    <dgm:cxn modelId="{48E87C96-16CE-4704-BAAF-807A130F3987}" type="presParOf" srcId="{0AF07703-7FCF-4FF2-9EBF-657401F68D80}" destId="{2D20697A-EFF2-44A5-A011-94E177FA82FA}" srcOrd="9" destOrd="0" presId="urn:microsoft.com/office/officeart/2005/8/layout/gear1"/>
    <dgm:cxn modelId="{55DBB710-297C-4A99-8622-D21CCD070D1C}" type="presParOf" srcId="{0AF07703-7FCF-4FF2-9EBF-657401F68D80}" destId="{60C02749-75BB-44C0-8169-6EEE2113F65D}" srcOrd="10" destOrd="0" presId="urn:microsoft.com/office/officeart/2005/8/layout/gear1"/>
    <dgm:cxn modelId="{876376EE-DF94-4E2B-89B6-831EA39F2056}" type="presParOf" srcId="{0AF07703-7FCF-4FF2-9EBF-657401F68D80}" destId="{17A04BBA-850E-4521-AA86-DE2D59DC5077}" srcOrd="11" destOrd="0" presId="urn:microsoft.com/office/officeart/2005/8/layout/gear1"/>
    <dgm:cxn modelId="{A25CD7D0-896C-4B5A-AF49-DD5A0442C900}" type="presParOf" srcId="{0AF07703-7FCF-4FF2-9EBF-657401F68D80}" destId="{54E4C757-D5E5-475E-8973-6F739AE2BE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796C3-EC1D-495A-A4E7-69E284C48D0B}">
      <dsp:nvSpPr>
        <dsp:cNvPr id="0" name=""/>
        <dsp:cNvSpPr/>
      </dsp:nvSpPr>
      <dsp:spPr>
        <a:xfrm rot="2563447">
          <a:off x="2607335" y="4436980"/>
          <a:ext cx="952532" cy="63017"/>
        </a:xfrm>
        <a:custGeom>
          <a:avLst/>
          <a:gdLst/>
          <a:ahLst/>
          <a:cxnLst/>
          <a:rect l="0" t="0" r="0" b="0"/>
          <a:pathLst>
            <a:path>
              <a:moveTo>
                <a:pt x="0" y="31508"/>
              </a:moveTo>
              <a:lnTo>
                <a:pt x="952532" y="31508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5B87A-5AC7-4856-9A0D-20689FABD58D}">
      <dsp:nvSpPr>
        <dsp:cNvPr id="0" name=""/>
        <dsp:cNvSpPr/>
      </dsp:nvSpPr>
      <dsp:spPr>
        <a:xfrm>
          <a:off x="2733723" y="3130791"/>
          <a:ext cx="1060081" cy="63017"/>
        </a:xfrm>
        <a:custGeom>
          <a:avLst/>
          <a:gdLst/>
          <a:ahLst/>
          <a:cxnLst/>
          <a:rect l="0" t="0" r="0" b="0"/>
          <a:pathLst>
            <a:path>
              <a:moveTo>
                <a:pt x="0" y="31508"/>
              </a:moveTo>
              <a:lnTo>
                <a:pt x="1060081" y="31508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F4B97-93E3-4510-A674-8382CE894948}">
      <dsp:nvSpPr>
        <dsp:cNvPr id="0" name=""/>
        <dsp:cNvSpPr/>
      </dsp:nvSpPr>
      <dsp:spPr>
        <a:xfrm rot="19224066">
          <a:off x="2633055" y="1970629"/>
          <a:ext cx="877375" cy="63017"/>
        </a:xfrm>
        <a:custGeom>
          <a:avLst/>
          <a:gdLst/>
          <a:ahLst/>
          <a:cxnLst/>
          <a:rect l="0" t="0" r="0" b="0"/>
          <a:pathLst>
            <a:path>
              <a:moveTo>
                <a:pt x="0" y="31508"/>
              </a:moveTo>
              <a:lnTo>
                <a:pt x="877375" y="31508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41235-D1C5-4592-BBC4-8A93DCF2B4DE}">
      <dsp:nvSpPr>
        <dsp:cNvPr id="0" name=""/>
        <dsp:cNvSpPr/>
      </dsp:nvSpPr>
      <dsp:spPr>
        <a:xfrm>
          <a:off x="148679" y="1641685"/>
          <a:ext cx="3041228" cy="3041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79746D-5CC9-42F5-BF35-C714187E2423}">
      <dsp:nvSpPr>
        <dsp:cNvPr id="0" name=""/>
        <dsp:cNvSpPr/>
      </dsp:nvSpPr>
      <dsp:spPr>
        <a:xfrm>
          <a:off x="3200397" y="228593"/>
          <a:ext cx="1824736" cy="1824736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Crusades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7623" y="495819"/>
        <a:ext cx="1290284" cy="1290284"/>
      </dsp:txXfrm>
    </dsp:sp>
    <dsp:sp modelId="{725F3AB4-A447-4FDC-8516-47F8538CE101}">
      <dsp:nvSpPr>
        <dsp:cNvPr id="0" name=""/>
        <dsp:cNvSpPr/>
      </dsp:nvSpPr>
      <dsp:spPr>
        <a:xfrm>
          <a:off x="5207608" y="228593"/>
          <a:ext cx="2737105" cy="182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Travel to Mideast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New/Old Ideas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7608" y="228593"/>
        <a:ext cx="2737105" cy="1824736"/>
      </dsp:txXfrm>
    </dsp:sp>
    <dsp:sp modelId="{0E2A6D92-2D6E-4FC1-97CB-2C9D0A212E60}">
      <dsp:nvSpPr>
        <dsp:cNvPr id="0" name=""/>
        <dsp:cNvSpPr/>
      </dsp:nvSpPr>
      <dsp:spPr>
        <a:xfrm>
          <a:off x="3793804" y="2249931"/>
          <a:ext cx="1824736" cy="1824736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11730227"/>
                <a:satOff val="-26725"/>
                <a:lumOff val="10720"/>
                <a:alphaOff val="0"/>
                <a:shade val="40000"/>
              </a:schemeClr>
              <a:schemeClr val="accent3">
                <a:hueOff val="11730227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Rise of Middle Class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1030" y="2517157"/>
        <a:ext cx="1290284" cy="1290284"/>
      </dsp:txXfrm>
    </dsp:sp>
    <dsp:sp modelId="{3A9D6253-E20E-49F3-8F71-D321CCC888BF}">
      <dsp:nvSpPr>
        <dsp:cNvPr id="0" name=""/>
        <dsp:cNvSpPr/>
      </dsp:nvSpPr>
      <dsp:spPr>
        <a:xfrm>
          <a:off x="5801015" y="2249931"/>
          <a:ext cx="2737105" cy="182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Trade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Job Specialization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01015" y="2249931"/>
        <a:ext cx="2737105" cy="1824736"/>
      </dsp:txXfrm>
    </dsp:sp>
    <dsp:sp modelId="{401AC10F-25C7-4AA0-8254-84DFFDC2DEC1}">
      <dsp:nvSpPr>
        <dsp:cNvPr id="0" name=""/>
        <dsp:cNvSpPr/>
      </dsp:nvSpPr>
      <dsp:spPr>
        <a:xfrm>
          <a:off x="3191365" y="4498266"/>
          <a:ext cx="1824736" cy="1824736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Plague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8591" y="4765492"/>
        <a:ext cx="1290284" cy="1290284"/>
      </dsp:txXfrm>
    </dsp:sp>
    <dsp:sp modelId="{AC28A72E-146A-4BA1-B2E9-5A2F37AFFBAA}">
      <dsp:nvSpPr>
        <dsp:cNvPr id="0" name=""/>
        <dsp:cNvSpPr/>
      </dsp:nvSpPr>
      <dsp:spPr>
        <a:xfrm>
          <a:off x="5198575" y="4498266"/>
          <a:ext cx="2737105" cy="182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Questione d Why?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Questioned Faith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98575" y="4498266"/>
        <a:ext cx="2737105" cy="1824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EFDBF-8316-4A27-9837-9FDBD415895B}">
      <dsp:nvSpPr>
        <dsp:cNvPr id="0" name=""/>
        <dsp:cNvSpPr/>
      </dsp:nvSpPr>
      <dsp:spPr>
        <a:xfrm>
          <a:off x="3820635" y="2381689"/>
          <a:ext cx="3520440" cy="352044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Printing Press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Art, Architecture, Literature</a:t>
          </a:r>
          <a:endParaRPr 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8400" y="3206335"/>
        <a:ext cx="2104910" cy="1809579"/>
      </dsp:txXfrm>
    </dsp:sp>
    <dsp:sp modelId="{184A2744-D472-46E3-8332-3476ACD1DD0E}">
      <dsp:nvSpPr>
        <dsp:cNvPr id="0" name=""/>
        <dsp:cNvSpPr/>
      </dsp:nvSpPr>
      <dsp:spPr>
        <a:xfrm>
          <a:off x="322514" y="1860686"/>
          <a:ext cx="3981451" cy="3552034"/>
        </a:xfrm>
        <a:prstGeom prst="gear6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Protestant Reformation</a:t>
          </a:r>
          <a:endParaRPr lang="en-US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9170" y="2760326"/>
        <a:ext cx="2068139" cy="1752754"/>
      </dsp:txXfrm>
    </dsp:sp>
    <dsp:sp modelId="{C5548E7C-D78E-4750-8937-397CD3C5B9DF}">
      <dsp:nvSpPr>
        <dsp:cNvPr id="0" name=""/>
        <dsp:cNvSpPr/>
      </dsp:nvSpPr>
      <dsp:spPr>
        <a:xfrm rot="20700000">
          <a:off x="3432674" y="281896"/>
          <a:ext cx="2508591" cy="2508591"/>
        </a:xfrm>
        <a:prstGeom prst="gear6">
          <a:avLst/>
        </a:prstGeom>
        <a:solidFill>
          <a:schemeClr val="accent2">
            <a:hueOff val="838776"/>
            <a:satOff val="-7923"/>
            <a:lumOff val="-8237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Age of Exploration</a:t>
          </a:r>
          <a:endParaRPr lang="en-US" sz="19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3982881" y="832104"/>
        <a:ext cx="1408176" cy="1408176"/>
      </dsp:txXfrm>
    </dsp:sp>
    <dsp:sp modelId="{60C02749-75BB-44C0-8169-6EEE2113F65D}">
      <dsp:nvSpPr>
        <dsp:cNvPr id="0" name=""/>
        <dsp:cNvSpPr/>
      </dsp:nvSpPr>
      <dsp:spPr>
        <a:xfrm rot="7277096">
          <a:off x="2864712" y="2188934"/>
          <a:ext cx="4506163" cy="4480568"/>
        </a:xfrm>
        <a:prstGeom prst="circularArrow">
          <a:avLst>
            <a:gd name="adj1" fmla="val 4687"/>
            <a:gd name="adj2" fmla="val 299029"/>
            <a:gd name="adj3" fmla="val 2551974"/>
            <a:gd name="adj4" fmla="val 1578618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04BBA-850E-4521-AA86-DE2D59DC5077}">
      <dsp:nvSpPr>
        <dsp:cNvPr id="0" name=""/>
        <dsp:cNvSpPr/>
      </dsp:nvSpPr>
      <dsp:spPr>
        <a:xfrm rot="6603050">
          <a:off x="4324116" y="379878"/>
          <a:ext cx="3274009" cy="32740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4C757-D5E5-475E-8973-6F739AE2BE61}">
      <dsp:nvSpPr>
        <dsp:cNvPr id="0" name=""/>
        <dsp:cNvSpPr/>
      </dsp:nvSpPr>
      <dsp:spPr>
        <a:xfrm rot="2185642">
          <a:off x="2608196" y="-58786"/>
          <a:ext cx="3530041" cy="3530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838776"/>
            <a:satOff val="-7923"/>
            <a:lumOff val="-82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C0FB-8EA1-4487-ADF0-A8F4E6362C68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A2EB-C0BD-45F1-B25D-91E3DFC032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A7670-7F8C-46F3-B431-0E6648936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E16D-34EC-4F5E-AF7F-CABA1503A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F014-C3F2-41A9-A0FC-6F40AAC5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777696-BED9-4620-82B5-FACF1966B9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85C-EC65-4FB9-9D58-35C0C9895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2E03-14CF-4B19-9B0D-3B2AC01856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3A64-E15A-4A4A-95CC-D7D70FBEF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B98B-C5F5-4350-9CD7-DEC266562D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6ED5-D98E-4C90-9579-A594A5E3A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A57FB2-5DEF-42A7-AEF2-3F464D025B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7DAA0-EDE8-4A25-91CA-753609AEE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FF5CCB-08F3-45E9-9F18-F8631D8A9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png"/><Relationship Id="rId10" Type="http://schemas.microsoft.com/office/2007/relationships/diagramDrawing" Target="../diagrams/drawing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renaissance.wmv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2484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Aim:</a:t>
            </a:r>
            <a:r>
              <a:rPr lang="en-US" dirty="0" smtClean="0">
                <a:solidFill>
                  <a:schemeClr val="bg1"/>
                </a:solidFill>
              </a:rPr>
              <a:t> What was the Renaissance?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bg1"/>
                </a:solidFill>
              </a:rPr>
              <a:t>Do Now:</a:t>
            </a:r>
            <a:r>
              <a:rPr lang="en-US" dirty="0" smtClean="0">
                <a:solidFill>
                  <a:schemeClr val="bg1"/>
                </a:solidFill>
              </a:rPr>
              <a:t> What major time period (era) took place before the Renaissance?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276600" cy="309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90600"/>
            <a:ext cx="4049889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038600"/>
            <a:ext cx="3505200" cy="25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2400" y="54102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Effects of the Renaissance</a:t>
            </a:r>
            <a:endParaRPr lang="en-US" sz="3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EFDBF-8316-4A27-9837-9FDBD415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E46EFDBF-8316-4A27-9837-9FDBD415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C02749-75BB-44C0-8169-6EEE2113F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0C02749-75BB-44C0-8169-6EEE2113F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4A2744-D472-46E3-8332-3476ACD1D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184A2744-D472-46E3-8332-3476ACD1D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A04BBA-850E-4521-AA86-DE2D59DC5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7A04BBA-850E-4521-AA86-DE2D59DC5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548E7C-D78E-4750-8937-397CD3C5B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C5548E7C-D78E-4750-8937-397CD3C5B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E4C757-D5E5-475E-8973-6F739AE2B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54E4C757-D5E5-475E-8973-6F739AE2B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1"/>
            <a:ext cx="8229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Classwork: Complete Renaissance Activity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information in your reading to help you answer the following questions: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What does the word ‘renaissance’ mean?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During the Renaissance, which two classical civilizations did the Italians look to for their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development made it possible for the new culture to spread quickly throughout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Why was it possible for the Renaissance to take place in Italy at that time?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Why did Italian people admire ‘universal men’ such as Leonardo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Vinci?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295400" y="658813"/>
          <a:ext cx="350520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Image" r:id="rId5" imgW="3812213" imgH="2681257" progId="">
                  <p:embed/>
                </p:oleObj>
              </mc:Choice>
              <mc:Fallback>
                <p:oleObj name="Image" r:id="rId5" imgW="3812213" imgH="268125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58813"/>
                        <a:ext cx="3505200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27013" y="152400"/>
          <a:ext cx="5810250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Image" r:id="rId7" imgW="7332157" imgH="2744794" progId="">
                  <p:embed/>
                </p:oleObj>
              </mc:Choice>
              <mc:Fallback>
                <p:oleObj name="Image" r:id="rId7" imgW="7332157" imgH="274479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52400"/>
                        <a:ext cx="5810250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685800" y="5410200"/>
          <a:ext cx="78565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Image" r:id="rId9" imgW="5375221" imgH="635145" progId="">
                  <p:embed/>
                </p:oleObj>
              </mc:Choice>
              <mc:Fallback>
                <p:oleObj name="Image" r:id="rId9" imgW="5375221" imgH="635145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10200"/>
                        <a:ext cx="7856537" cy="121920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naissan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" y="685800"/>
            <a:ext cx="834887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4953000" cy="68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where did it begin?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was the Renaissance?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403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Italy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Italian Cities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Urban (Non-Rural)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Societies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Major Trading Centers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Secular  (Non-Religious)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Moved away from life in the church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Focuses more on material objects and enjoying life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276725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4" grpId="0" autoUpdateAnimBg="0"/>
      <p:bldP spid="3076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4572000"/>
            <a:ext cx="8229600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"/>
            <a:ext cx="8229600" cy="16004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all this mean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048000" y="1752600"/>
            <a:ext cx="2971800" cy="381642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Renaissance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means </a:t>
            </a:r>
            <a:r>
              <a:rPr lang="en-US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rebirth or revival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</a:t>
            </a:r>
            <a:b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</a:b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and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Europe was recovering from the Dark ages </a:t>
            </a:r>
            <a:b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and the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plague</a:t>
            </a:r>
          </a:p>
          <a:p>
            <a:endParaRPr lang="en-US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943600" y="1676400"/>
            <a:ext cx="2819400" cy="403187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lost their </a:t>
            </a: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</a:t>
            </a:r>
            <a:r>
              <a:rPr lang="en-US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church and began to put more focus </a:t>
            </a: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beings</a:t>
            </a: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875" y="1703611"/>
            <a:ext cx="2524125" cy="35394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endParaRPr lang="en-US" sz="3200" dirty="0" smtClean="0">
              <a:solidFill>
                <a:prstClr val="white"/>
              </a:solidFill>
              <a:latin typeface="Constantia"/>
            </a:endParaRPr>
          </a:p>
          <a:p>
            <a:pPr lvl="0"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The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Renaissance was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a time of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renewal</a:t>
            </a:r>
          </a:p>
          <a:p>
            <a:pPr lvl="0" algn="ctr"/>
            <a:endParaRPr lang="en-US" sz="3200" dirty="0">
              <a:solidFill>
                <a:prstClr val="white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512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1143000"/>
            <a:ext cx="464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Specialization</a:t>
            </a:r>
            <a:r>
              <a:rPr lang="en-US" sz="2800" dirty="0" smtClean="0"/>
              <a:t>  (breaking tasks down to smaller tasks) in agriculture increased, resulting in more trade.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Urban areas</a:t>
            </a:r>
            <a:r>
              <a:rPr lang="en-US" sz="2800" dirty="0" smtClean="0"/>
              <a:t> became </a:t>
            </a:r>
            <a:r>
              <a:rPr lang="en-US" sz="2800" dirty="0" smtClean="0">
                <a:solidFill>
                  <a:srgbClr val="FF0000"/>
                </a:solidFill>
              </a:rPr>
              <a:t>centers of commerce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Merchants and artisans became important.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Some cities became displays of wealth.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8287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caused this change in society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3524250" cy="3609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20000" cy="1143000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did the Crusades contribute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Renaissance?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382000" cy="193899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• </a:t>
            </a:r>
            <a:r>
              <a:rPr lang="en-US" sz="2400" dirty="0">
                <a:solidFill>
                  <a:srgbClr val="FFC000"/>
                </a:solidFill>
              </a:rPr>
              <a:t>Increased demand for Middle Eastern </a:t>
            </a:r>
            <a:r>
              <a:rPr lang="en-US" sz="2400" dirty="0" smtClean="0">
                <a:solidFill>
                  <a:srgbClr val="FFC000"/>
                </a:solidFill>
              </a:rPr>
              <a:t>&amp; Asian products</a:t>
            </a:r>
            <a:endParaRPr lang="en-US" sz="2400" dirty="0">
              <a:solidFill>
                <a:srgbClr val="FFC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dirty="0"/>
              <a:t>• Stimulated production of goods to trade in Middle Eastern </a:t>
            </a:r>
            <a:r>
              <a:rPr lang="en-US" sz="2400" dirty="0" smtClean="0"/>
              <a:t>&amp; Asian markets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2400" dirty="0"/>
              <a:t>• Encouraged the use of credit and banking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8401050" cy="30469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• </a:t>
            </a:r>
            <a:r>
              <a:rPr lang="en-US" sz="2400" dirty="0">
                <a:solidFill>
                  <a:srgbClr val="FFC000"/>
                </a:solidFill>
              </a:rPr>
              <a:t>Church rule against </a:t>
            </a:r>
            <a:r>
              <a:rPr lang="en-US" sz="2400" dirty="0" smtClean="0">
                <a:solidFill>
                  <a:srgbClr val="FFC000"/>
                </a:solidFill>
              </a:rPr>
              <a:t>usury (charging interest) </a:t>
            </a:r>
            <a:r>
              <a:rPr lang="en-US" sz="2400" dirty="0"/>
              <a:t>and the banks’ practice of charging interest helped to secularize northern Italy.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• Letters of credit served to expand the supply 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of </a:t>
            </a:r>
            <a:r>
              <a:rPr lang="en-US" sz="2400" dirty="0">
                <a:solidFill>
                  <a:srgbClr val="FFFF00"/>
                </a:solidFill>
              </a:rPr>
              <a:t>money and expedite trade</a:t>
            </a:r>
            <a:r>
              <a:rPr lang="en-US" sz="2400" dirty="0" smtClean="0">
                <a:solidFill>
                  <a:srgbClr val="FFFF00"/>
                </a:solidFill>
              </a:rPr>
              <a:t>. (Commercial Revolution)</a:t>
            </a:r>
            <a:endParaRPr 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dirty="0"/>
              <a:t>• New accounting and bookkeeping practices (use of Arabic numerals) were introduced.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 animBg="1" autoUpdateAnimBg="0"/>
      <p:bldP spid="7171" grpId="0" uiExpand="1" build="p" animBg="1" autoUpdateAnimBg="0"/>
      <p:bldP spid="7172" grpId="0" uiExpand="1" build="p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572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itchFamily="66" charset="0"/>
              </a:rPr>
              <a:t>Major Italian Cities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95800" y="1447800"/>
            <a:ext cx="4329112" cy="522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905000"/>
            <a:ext cx="4419600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Italy failed to become united during the Ages.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/>
              <a:t>Many independent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city-states </a:t>
            </a:r>
            <a:r>
              <a:rPr lang="en-US" sz="2400" b="1" dirty="0"/>
              <a:t>emerged in northern and central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Italy </a:t>
            </a:r>
            <a:r>
              <a:rPr lang="en-US" sz="2400" b="1" dirty="0"/>
              <a:t>that played an important role in Italian politics and art.</a:t>
            </a:r>
          </a:p>
          <a:p>
            <a:pPr>
              <a:spcBef>
                <a:spcPct val="50000"/>
              </a:spcBef>
            </a:pPr>
            <a:endParaRPr lang="en-US" sz="1300" b="1" dirty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1054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172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6019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0" y="1752600"/>
            <a:ext cx="12954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Milan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638800" y="1720850"/>
            <a:ext cx="12954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Venice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86400" y="2819400"/>
            <a:ext cx="12954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Florence</a:t>
            </a:r>
          </a:p>
        </p:txBody>
      </p:sp>
      <p:sp>
        <p:nvSpPr>
          <p:cNvPr id="6158" name="WordArt 14"/>
          <p:cNvSpPr>
            <a:spLocks noChangeAspect="1" noChangeArrowheads="1" noChangeShapeType="1" noTextEdit="1"/>
          </p:cNvSpPr>
          <p:nvPr/>
        </p:nvSpPr>
        <p:spPr bwMode="auto">
          <a:xfrm rot="497315">
            <a:off x="5504784" y="4915256"/>
            <a:ext cx="1617663" cy="37226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Comic Sans MS"/>
              </a:rPr>
              <a:t>Tyrrhenian Sea</a:t>
            </a:r>
          </a:p>
        </p:txBody>
      </p:sp>
      <p:sp>
        <p:nvSpPr>
          <p:cNvPr id="6160" name="WordArt 16"/>
          <p:cNvSpPr>
            <a:spLocks noChangeAspect="1" noChangeArrowheads="1" noChangeShapeType="1" noTextEdit="1"/>
          </p:cNvSpPr>
          <p:nvPr/>
        </p:nvSpPr>
        <p:spPr bwMode="auto">
          <a:xfrm rot="2325748">
            <a:off x="6916738" y="3198813"/>
            <a:ext cx="1617662" cy="2301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Comic Sans MS"/>
              </a:rPr>
              <a:t>Adriatic Sea</a:t>
            </a:r>
          </a:p>
        </p:txBody>
      </p:sp>
      <p:sp>
        <p:nvSpPr>
          <p:cNvPr id="6164" name="Oval 20"/>
          <p:cNvSpPr>
            <a:spLocks noChangeAspect="1" noChangeArrowheads="1"/>
          </p:cNvSpPr>
          <p:nvPr/>
        </p:nvSpPr>
        <p:spPr bwMode="auto">
          <a:xfrm>
            <a:off x="5181600" y="2362200"/>
            <a:ext cx="138113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572000" y="2438400"/>
            <a:ext cx="762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800080"/>
                </a:solidFill>
              </a:rPr>
              <a:t>Genoa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495800" y="3886200"/>
            <a:ext cx="4343400" cy="2754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</a:rPr>
              <a:t>All of these cities: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Had access to trade routes connecting Europe with Middle Eastern markets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• Served as trading centers for </a:t>
            </a:r>
            <a:r>
              <a:rPr lang="en-US" b="1" dirty="0" smtClean="0">
                <a:solidFill>
                  <a:srgbClr val="000099"/>
                </a:solidFill>
              </a:rPr>
              <a:t/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the </a:t>
            </a:r>
            <a:r>
              <a:rPr lang="en-US" b="1" dirty="0">
                <a:solidFill>
                  <a:srgbClr val="000099"/>
                </a:solidFill>
              </a:rPr>
              <a:t>distribution of goods </a:t>
            </a:r>
            <a:r>
              <a:rPr lang="en-US" b="1" dirty="0" smtClean="0">
                <a:solidFill>
                  <a:srgbClr val="000099"/>
                </a:solidFill>
              </a:rPr>
              <a:t/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to </a:t>
            </a:r>
            <a:r>
              <a:rPr lang="en-US" b="1" dirty="0">
                <a:solidFill>
                  <a:srgbClr val="000099"/>
                </a:solidFill>
              </a:rPr>
              <a:t>northern Europe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• Were initially independent </a:t>
            </a:r>
            <a:r>
              <a:rPr lang="en-US" b="1" dirty="0" smtClean="0">
                <a:solidFill>
                  <a:srgbClr val="000099"/>
                </a:solidFill>
              </a:rPr>
              <a:t/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city-states </a:t>
            </a:r>
            <a:r>
              <a:rPr lang="en-US" b="1" dirty="0">
                <a:solidFill>
                  <a:srgbClr val="000099"/>
                </a:solidFill>
              </a:rPr>
              <a:t>governed as </a:t>
            </a:r>
            <a:r>
              <a:rPr lang="en-US" b="1" dirty="0" smtClean="0">
                <a:solidFill>
                  <a:srgbClr val="000099"/>
                </a:solidFill>
              </a:rPr>
              <a:t>republics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04800" y="381000"/>
            <a:ext cx="3962400" cy="1295400"/>
          </a:xfrm>
          <a:prstGeom prst="wedgeRoundRectCallout">
            <a:avLst>
              <a:gd name="adj1" fmla="val 66347"/>
              <a:gd name="adj2" fmla="val 67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Milan: </a:t>
            </a:r>
            <a:r>
              <a:rPr lang="en-US" sz="2000" b="1" dirty="0" smtClean="0">
                <a:solidFill>
                  <a:srgbClr val="C00000"/>
                </a:solidFill>
              </a:rPr>
              <a:t>One of the richest cities, it controls trade </a:t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through the Alps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419600" y="228600"/>
            <a:ext cx="4419600" cy="1295400"/>
          </a:xfrm>
          <a:prstGeom prst="wedgeRectCallout">
            <a:avLst>
              <a:gd name="adj1" fmla="val 770"/>
              <a:gd name="adj2" fmla="val 74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Venice: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Sitting on the Adriatic, </a:t>
            </a:r>
            <a:b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attracts trade from </a:t>
            </a:r>
            <a:b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over the world. </a:t>
            </a:r>
            <a:endParaRPr lang="en-US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24" name="Rectangular Callout 23"/>
          <p:cNvSpPr/>
          <p:nvPr/>
        </p:nvSpPr>
        <p:spPr>
          <a:xfrm>
            <a:off x="1219200" y="3810000"/>
            <a:ext cx="3048000" cy="1524000"/>
          </a:xfrm>
          <a:prstGeom prst="wedgeRectCallout">
            <a:avLst>
              <a:gd name="adj1" fmla="val 100799"/>
              <a:gd name="adj2" fmla="val -108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b="1" dirty="0" smtClean="0">
              <a:solidFill>
                <a:srgbClr val="33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Florence: </a:t>
            </a:r>
            <a:r>
              <a:rPr lang="en-US" b="1" dirty="0" smtClean="0">
                <a:solidFill>
                  <a:srgbClr val="336600"/>
                </a:solidFill>
              </a:rPr>
              <a:t>Controlled by the De Medici Family, who became great patrons (financial supporter) of the arts.</a:t>
            </a:r>
          </a:p>
          <a:p>
            <a:pPr algn="ctr"/>
            <a:endParaRPr lang="en-US" dirty="0"/>
          </a:p>
        </p:txBody>
      </p:sp>
      <p:sp>
        <p:nvSpPr>
          <p:cNvPr id="25" name="Rectangular Callout 24"/>
          <p:cNvSpPr/>
          <p:nvPr/>
        </p:nvSpPr>
        <p:spPr>
          <a:xfrm>
            <a:off x="1066800" y="2819400"/>
            <a:ext cx="3048000" cy="685800"/>
          </a:xfrm>
          <a:prstGeom prst="wedgeRectCallout">
            <a:avLst>
              <a:gd name="adj1" fmla="val 71923"/>
              <a:gd name="adj2" fmla="val -51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Genoa: </a:t>
            </a:r>
            <a:r>
              <a:rPr lang="en-US" sz="2000" b="1" dirty="0" smtClean="0">
                <a:solidFill>
                  <a:srgbClr val="800080"/>
                </a:solidFill>
              </a:rPr>
              <a:t>Had Access to Trade Routes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6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048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Causes of the Renaissance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3742</TotalTime>
  <Words>427</Words>
  <Application>Microsoft Office PowerPoint</Application>
  <PresentationFormat>On-screen Show (4:3)</PresentationFormat>
  <Paragraphs>89</Paragraphs>
  <Slides>11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Paper</vt:lpstr>
      <vt:lpstr>Image</vt:lpstr>
      <vt:lpstr>Aim: What was the Renaissance?         Do Now: What major time period (era) took place before the Renaissance? </vt:lpstr>
      <vt:lpstr>PowerPoint Presentation</vt:lpstr>
      <vt:lpstr>PowerPoint Presentation</vt:lpstr>
      <vt:lpstr>What was the Renaissance?</vt:lpstr>
      <vt:lpstr>PowerPoint Presentation</vt:lpstr>
      <vt:lpstr>PowerPoint Presentation</vt:lpstr>
      <vt:lpstr>How did the Crusades contribute  to the Renaissance?</vt:lpstr>
      <vt:lpstr>Major Italian Cities</vt:lpstr>
      <vt:lpstr>PowerPoint Presentation</vt:lpstr>
      <vt:lpstr>PowerPoint Presentation</vt:lpstr>
      <vt:lpstr>PowerPoint Presentation</vt:lpstr>
    </vt:vector>
  </TitlesOfParts>
  <Company>뿿�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Harrisonburg High School</dc:creator>
  <cp:lastModifiedBy>admin</cp:lastModifiedBy>
  <cp:revision>205</cp:revision>
  <dcterms:created xsi:type="dcterms:W3CDTF">2004-12-09T17:52:30Z</dcterms:created>
  <dcterms:modified xsi:type="dcterms:W3CDTF">2014-05-17T13:25:25Z</dcterms:modified>
</cp:coreProperties>
</file>