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6369-A052-48F4-A1F7-02AA7863A2D3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203B-2231-4928-9246-666788EB6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87765-21BD-4873-97FD-7571B2450F5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96049C-22B4-4D4F-9D33-191C1DBC5E4A}" type="slidenum">
              <a:rPr lang="en-US">
                <a:latin typeface="Times" pitchFamily="18" charset="0"/>
                <a:ea typeface="ＭＳ Ｐゴシック"/>
                <a:cs typeface="ＭＳ Ｐゴシック"/>
              </a:rPr>
              <a:pPr/>
              <a:t>2</a:t>
            </a:fld>
            <a:endParaRPr lang="en-US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B8695-6E0D-4F39-8512-5437B2DC1B30}" type="slidenum">
              <a:rPr lang="en-US">
                <a:latin typeface="Times" pitchFamily="18" charset="0"/>
                <a:ea typeface="ＭＳ Ｐゴシック"/>
                <a:cs typeface="ＭＳ Ｐゴシック"/>
              </a:rPr>
              <a:pPr/>
              <a:t>3</a:t>
            </a:fld>
            <a:endParaRPr lang="en-US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AD9D7-E8EA-463A-97DA-502925F84C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F91C-A4F6-4413-A129-42E468F6473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533BF-ECF7-4D87-867E-826CBEAA95C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B40D1-19DE-4A76-9577-B19685CC18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DC1B5-9506-4A9F-AC0E-5E52FAE196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203B-2231-4928-9246-666788EB68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2B97-9B67-4F02-BCA4-7D2085C15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E025-FA6C-4AF3-AE32-46175F00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70EE-8153-4E7A-AA96-E1EC41616F9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D396-1DE2-48BD-99FC-952CDCFAF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lex\Desktop\indus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38600" y="2438400"/>
            <a:ext cx="4700454" cy="3886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Indus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River Valley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Civilizations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3962400" y="3505200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CC66"/>
                </a:solidFill>
              </a:rPr>
              <a:t>AIM: </a:t>
            </a:r>
            <a:r>
              <a:rPr lang="en-US" sz="3200" dirty="0">
                <a:solidFill>
                  <a:srgbClr val="FFFFFF"/>
                </a:solidFill>
              </a:rPr>
              <a:t>What contributions did Ancient Indian Civilization have</a:t>
            </a:r>
            <a:r>
              <a:rPr lang="en-US" sz="3200" dirty="0" smtClean="0">
                <a:solidFill>
                  <a:srgbClr val="FFFFFF"/>
                </a:solidFill>
              </a:rPr>
              <a:t>?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CC66"/>
                </a:solidFill>
              </a:rPr>
              <a:t>Do Now</a:t>
            </a:r>
            <a:r>
              <a:rPr lang="en-US" sz="3200" b="1" dirty="0" smtClean="0">
                <a:solidFill>
                  <a:srgbClr val="FFFFFF"/>
                </a:solidFill>
              </a:rPr>
              <a:t>: Geography of Ancient India Worksheet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191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8" charset="-128"/>
              </a:rPr>
              <a:t>Subcontinent</a:t>
            </a:r>
            <a:endParaRPr lang="en-US" sz="6000" dirty="0" smtClean="0">
              <a:ea typeface="ＭＳ Ｐゴシック" pitchFamily="-108" charset="-128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371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 large land mass geographically separated from the rest of the continent</a:t>
            </a:r>
            <a:r>
              <a:rPr lang="en-US" sz="2800" dirty="0" smtClean="0">
                <a:ea typeface="ＭＳ Ｐゴシック"/>
                <a:cs typeface="ＭＳ Ｐゴシック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India is a subcontinent, separated from Asia by Himalaya Mountains.</a:t>
            </a:r>
          </a:p>
        </p:txBody>
      </p:sp>
      <p:pic>
        <p:nvPicPr>
          <p:cNvPr id="2052" name="Picture 5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/>
          <a:srcRect l="12941" t="7901" r="29411" b="9172"/>
          <a:stretch>
            <a:fillRect/>
          </a:stretch>
        </p:blipFill>
        <p:spPr>
          <a:xfrm>
            <a:off x="228600" y="228600"/>
            <a:ext cx="4446639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953000" y="228600"/>
            <a:ext cx="4038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monsoon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38100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Definition – seasonal winds that bring rain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Indus Valley farmers depended on the rains to irrigate their land 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3792"/>
            <a:ext cx="4267200" cy="64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590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Sophisticated urban centers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99"/>
                </a:solidFill>
                <a:latin typeface="Arial" charset="0"/>
              </a:rPr>
              <a:t>Harappa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n-US" sz="2400" dirty="0" smtClean="0">
                <a:solidFill>
                  <a:srgbClr val="FFFF99"/>
                </a:solidFill>
                <a:latin typeface="Arial" charset="0"/>
              </a:rPr>
              <a:t>Mohenjo-Daro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Dynamic trade state -  trade with Mesopotamia and China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99"/>
                </a:solidFill>
                <a:latin typeface="Arial" charset="0"/>
              </a:rPr>
              <a:t>Monsoons</a:t>
            </a:r>
          </a:p>
        </p:txBody>
      </p:sp>
      <p:pic>
        <p:nvPicPr>
          <p:cNvPr id="60419" name="Picture 5" descr="Harappa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2057400"/>
            <a:ext cx="5410200" cy="3733800"/>
          </a:xfrm>
          <a:noFill/>
        </p:spPr>
      </p:pic>
      <p:sp>
        <p:nvSpPr>
          <p:cNvPr id="96263" name="AutoShape 7"/>
          <p:cNvSpPr>
            <a:spLocks noChangeArrowheads="1"/>
          </p:cNvSpPr>
          <p:nvPr/>
        </p:nvSpPr>
        <p:spPr bwMode="auto">
          <a:xfrm rot="-2471829">
            <a:off x="4800600" y="4800600"/>
            <a:ext cx="976313" cy="485775"/>
          </a:xfrm>
          <a:custGeom>
            <a:avLst/>
            <a:gdLst>
              <a:gd name="T0" fmla="*/ 1495963732 w 21600"/>
              <a:gd name="T1" fmla="*/ 0 h 21600"/>
              <a:gd name="T2" fmla="*/ 0 w 21600"/>
              <a:gd name="T3" fmla="*/ 122848180 h 21600"/>
              <a:gd name="T4" fmla="*/ 1495963732 w 21600"/>
              <a:gd name="T5" fmla="*/ 245695820 h 21600"/>
              <a:gd name="T6" fmla="*/ 1994617585 w 21600"/>
              <a:gd name="T7" fmla="*/ 122848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 rot="8170434">
            <a:off x="7086600" y="2667000"/>
            <a:ext cx="976313" cy="485775"/>
          </a:xfrm>
          <a:custGeom>
            <a:avLst/>
            <a:gdLst>
              <a:gd name="T0" fmla="*/ 1495963732 w 21600"/>
              <a:gd name="T1" fmla="*/ 0 h 21600"/>
              <a:gd name="T2" fmla="*/ 0 w 21600"/>
              <a:gd name="T3" fmla="*/ 122848180 h 21600"/>
              <a:gd name="T4" fmla="*/ 1495963732 w 21600"/>
              <a:gd name="T5" fmla="*/ 245695820 h 21600"/>
              <a:gd name="T6" fmla="*/ 1994617585 w 21600"/>
              <a:gd name="T7" fmla="*/ 122848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Civilization Develops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-0.05758 L 0.1217 -0.15746 " pathEditMode="relative" ptsTypes="AA">
                                      <p:cBhvr>
                                        <p:cTn id="10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0.0645 L -0.1533 0.16439 " pathEditMode="relative" ptsTypes="AA">
                                      <p:cBhvr>
                                        <p:cTn id="22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3" grpId="1" animBg="1"/>
      <p:bldP spid="96263" grpId="2" animBg="1"/>
      <p:bldP spid="96264" grpId="0" animBg="1"/>
      <p:bldP spid="96264" grpId="1" animBg="1"/>
      <p:bldP spid="9626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arap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Cities very sophisticated with advanced sewage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arappan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0292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562600" y="25908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" charset="0"/>
              </a:rPr>
              <a:t>Harappan writing has not yet been deciphered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28956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" charset="0"/>
              </a:rPr>
              <a:t>Harappans worshipped cattle and Shiva</a:t>
            </a:r>
          </a:p>
        </p:txBody>
      </p:sp>
      <p:pic>
        <p:nvPicPr>
          <p:cNvPr id="63491" name="Picture 3" descr="Sh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762000"/>
            <a:ext cx="43910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3352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Aryans: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“Noble People”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Indo-European</a:t>
            </a:r>
            <a:endParaRPr lang="en-US" sz="28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Decline due to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Degradation of the </a:t>
            </a:r>
            <a:r>
              <a:rPr lang="en-US" sz="2400" dirty="0" smtClean="0">
                <a:solidFill>
                  <a:srgbClr val="FFFF99"/>
                </a:solidFill>
                <a:latin typeface="Arial" charset="0"/>
              </a:rPr>
              <a:t>ecosystem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Migration of nomadic </a:t>
            </a:r>
            <a:r>
              <a:rPr lang="en-US" sz="2400" dirty="0" smtClean="0">
                <a:solidFill>
                  <a:srgbClr val="FFFF99"/>
                </a:solidFill>
                <a:latin typeface="Arial" charset="0"/>
              </a:rPr>
              <a:t>Aryans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Political collapse</a:t>
            </a:r>
          </a:p>
        </p:txBody>
      </p:sp>
      <p:pic>
        <p:nvPicPr>
          <p:cNvPr id="64515" name="Picture 5" descr="Induscivilization-displ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914400"/>
            <a:ext cx="4357304" cy="5715000"/>
          </a:xfrm>
          <a:noFill/>
        </p:spPr>
      </p:pic>
      <p:pic>
        <p:nvPicPr>
          <p:cNvPr id="64516" name="Picture 6" descr="coollogo_com_73081487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152400"/>
            <a:ext cx="3819525" cy="61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du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1295400"/>
            <a:ext cx="6096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22860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Ancient India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135</Words>
  <Application>Microsoft Office PowerPoint</Application>
  <PresentationFormat>On-screen Show (4:3)</PresentationFormat>
  <Paragraphs>38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Subcontinent</vt:lpstr>
      <vt:lpstr>monsoon</vt:lpstr>
      <vt:lpstr>Civilization Develops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</cp:revision>
  <dcterms:created xsi:type="dcterms:W3CDTF">2010-11-01T00:37:44Z</dcterms:created>
  <dcterms:modified xsi:type="dcterms:W3CDTF">2010-11-01T01:10:26Z</dcterms:modified>
</cp:coreProperties>
</file>