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56" r:id="rId3"/>
    <p:sldId id="258" r:id="rId4"/>
    <p:sldId id="257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E0735-5F8E-43DB-BFBE-B03744210073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34C60-696F-4F0B-B8AE-7BCDEFAC5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78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AF13A3-1765-404F-8B5F-28E1710A404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13192" cy="1069848"/>
          </a:xfrm>
        </p:spPr>
        <p:txBody>
          <a:bodyPr/>
          <a:lstStyle/>
          <a:p>
            <a:r>
              <a:rPr lang="en-US" dirty="0" smtClean="0"/>
              <a:t>NYS Global Regents Exam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1600"/>
            <a:ext cx="8022336" cy="685800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276555"/>
            <a:ext cx="8534400" cy="42857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REGENTS FORMULA:                          You Need as a Minimum</a:t>
            </a:r>
          </a:p>
          <a:p>
            <a:endParaRPr lang="en-US" sz="1050" dirty="0" smtClean="0"/>
          </a:p>
          <a:p>
            <a:r>
              <a:rPr lang="en-US" sz="2400" dirty="0" smtClean="0"/>
              <a:t>Multiple Choice (50 Questions)           =       30                    TIME: 40 min</a:t>
            </a:r>
          </a:p>
          <a:p>
            <a:endParaRPr lang="en-US" sz="2400" dirty="0" smtClean="0"/>
          </a:p>
          <a:p>
            <a:r>
              <a:rPr lang="en-US" sz="2400" dirty="0" smtClean="0"/>
              <a:t>DBQ Open Ended Questions 13-14   =        11                    TIME: </a:t>
            </a:r>
            <a:r>
              <a:rPr lang="en-US" sz="2400" dirty="0" smtClean="0"/>
              <a:t>30 </a:t>
            </a:r>
            <a:r>
              <a:rPr lang="en-US" sz="2400" dirty="0" smtClean="0"/>
              <a:t>min</a:t>
            </a:r>
          </a:p>
          <a:p>
            <a:endParaRPr lang="en-US" sz="2400" dirty="0" smtClean="0"/>
          </a:p>
          <a:p>
            <a:r>
              <a:rPr lang="en-US" sz="2400" dirty="0" smtClean="0"/>
              <a:t>Thematic Essay (out of 5</a:t>
            </a:r>
            <a:r>
              <a:rPr lang="en-US" sz="2400" dirty="0" smtClean="0"/>
              <a:t>)                       </a:t>
            </a:r>
            <a:r>
              <a:rPr lang="en-US" sz="2400" dirty="0" smtClean="0"/>
              <a:t>=        3                       TIME: </a:t>
            </a:r>
            <a:r>
              <a:rPr lang="en-US" sz="2400" dirty="0" smtClean="0"/>
              <a:t>50 </a:t>
            </a:r>
            <a:r>
              <a:rPr lang="en-US" sz="2400" dirty="0" smtClean="0"/>
              <a:t>min</a:t>
            </a:r>
          </a:p>
          <a:p>
            <a:r>
              <a:rPr lang="en-US" dirty="0" smtClean="0"/>
              <a:t>(Includes 5 min to create an outline)</a:t>
            </a:r>
            <a:endParaRPr lang="en-US" dirty="0" smtClean="0"/>
          </a:p>
          <a:p>
            <a:r>
              <a:rPr lang="en-US" sz="2400" dirty="0" smtClean="0"/>
              <a:t>DBQ Essay (out of 5)                                =        3                       TIME: 60 min</a:t>
            </a:r>
          </a:p>
          <a:p>
            <a:r>
              <a:rPr lang="en-US" dirty="0" smtClean="0"/>
              <a:t>(</a:t>
            </a:r>
            <a:r>
              <a:rPr lang="en-US" dirty="0"/>
              <a:t>Includes 5 min to create an outline)</a:t>
            </a:r>
          </a:p>
          <a:p>
            <a:r>
              <a:rPr lang="en-US" sz="2400" dirty="0" smtClean="0"/>
              <a:t>---------------------------------------------------------------------------------</a:t>
            </a:r>
            <a:endParaRPr lang="en-US" sz="2400" dirty="0" smtClean="0"/>
          </a:p>
          <a:p>
            <a:r>
              <a:rPr lang="en-US" sz="2400" dirty="0" smtClean="0"/>
              <a:t> Total Score                                           =    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65-70                3 Hours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477000" y="3200400"/>
            <a:ext cx="0" cy="33528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184648"/>
            <a:ext cx="8077200" cy="1673352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NYS Regents in 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History &amp; Geography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6106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Multiple Choice  Tips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the question asked.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each possible answer choice.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Eliminate the obvious wrong answers.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Review the question, looking for matches </a:t>
            </a:r>
            <a:br>
              <a:rPr lang="en-US" sz="2400" dirty="0" smtClean="0"/>
            </a:br>
            <a:r>
              <a:rPr lang="en-US" sz="2400" dirty="0" smtClean="0"/>
              <a:t>  between one of the answers and the data presented.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Select the best answer based on your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505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You Need at Minimum </a:t>
            </a:r>
            <a:r>
              <a:rPr lang="en-US" sz="2400" dirty="0" smtClean="0">
                <a:solidFill>
                  <a:srgbClr val="FFFF00"/>
                </a:solidFill>
              </a:rPr>
              <a:t>60</a:t>
            </a:r>
            <a:r>
              <a:rPr lang="en-US" sz="2400" dirty="0" smtClean="0">
                <a:solidFill>
                  <a:srgbClr val="FFFF00"/>
                </a:solidFill>
              </a:rPr>
              <a:t>% of the 50 Questions = </a:t>
            </a:r>
            <a:r>
              <a:rPr lang="en-US" sz="2400" dirty="0" smtClean="0">
                <a:solidFill>
                  <a:srgbClr val="FFFF00"/>
                </a:solidFill>
              </a:rPr>
              <a:t>30 </a:t>
            </a:r>
            <a:r>
              <a:rPr lang="en-US" sz="2400" dirty="0" smtClean="0">
                <a:solidFill>
                  <a:srgbClr val="FFFF00"/>
                </a:solidFill>
              </a:rPr>
              <a:t>Questions Correct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Thematic Essay Tips</a:t>
            </a:r>
          </a:p>
          <a:p>
            <a:r>
              <a:rPr lang="en-US" sz="2000" u="sng" dirty="0" smtClean="0"/>
              <a:t>Intro:</a:t>
            </a:r>
            <a:endParaRPr lang="en-US" sz="2000" u="sng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Use the </a:t>
            </a:r>
            <a:r>
              <a:rPr lang="en-US" sz="2000" dirty="0" smtClean="0">
                <a:solidFill>
                  <a:srgbClr val="FFFF00"/>
                </a:solidFill>
              </a:rPr>
              <a:t>DRL Strategy </a:t>
            </a:r>
            <a:r>
              <a:rPr lang="en-US" sz="2000" dirty="0" smtClean="0"/>
              <a:t>which includes the WRS strategy for your theme / topic sentence (D = </a:t>
            </a:r>
            <a:r>
              <a:rPr lang="en-US" sz="2000" dirty="0" smtClean="0">
                <a:solidFill>
                  <a:srgbClr val="FFFF00"/>
                </a:solidFill>
              </a:rPr>
              <a:t>Define Theme</a:t>
            </a:r>
            <a:r>
              <a:rPr lang="en-US" sz="2000" dirty="0" smtClean="0"/>
              <a:t>, </a:t>
            </a:r>
            <a:r>
              <a:rPr lang="en-US" sz="2000" dirty="0" smtClean="0"/>
              <a:t>R = </a:t>
            </a:r>
            <a:r>
              <a:rPr lang="en-US" sz="2000" dirty="0" smtClean="0">
                <a:solidFill>
                  <a:srgbClr val="FFFF00"/>
                </a:solidFill>
              </a:rPr>
              <a:t>Rewrite Theme/Historical Context</a:t>
            </a:r>
            <a:r>
              <a:rPr lang="en-US" sz="2000" dirty="0" smtClean="0"/>
              <a:t>, L = </a:t>
            </a:r>
            <a:r>
              <a:rPr lang="en-US" sz="2000" dirty="0" smtClean="0">
                <a:solidFill>
                  <a:srgbClr val="FFFF00"/>
                </a:solidFill>
              </a:rPr>
              <a:t>List topics</a:t>
            </a:r>
            <a:r>
              <a:rPr lang="en-US" sz="2000" dirty="0" smtClean="0"/>
              <a:t> you will write about)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en-US" sz="2000" u="sng" dirty="0" smtClean="0"/>
              <a:t>Body Paragraphs: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Use </a:t>
            </a:r>
            <a:r>
              <a:rPr lang="en-US" sz="2000" dirty="0" smtClean="0"/>
              <a:t>One (1) </a:t>
            </a:r>
            <a:r>
              <a:rPr lang="en-US" sz="2000" dirty="0" smtClean="0"/>
              <a:t>Body Paragraph for each task, or topic</a:t>
            </a:r>
            <a:r>
              <a:rPr lang="en-US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Create One (1) Body Paragraph for Analyzing – Compare/Contrast, Positive/Negative, Cause/Effect,  Success/Failure, Progress/Decline.  </a:t>
            </a:r>
            <a:endParaRPr lang="en-US" sz="2000" dirty="0" smtClean="0">
              <a:solidFill>
                <a:srgbClr val="FFFF00"/>
              </a:solidFill>
            </a:endParaRPr>
          </a:p>
          <a:p>
            <a:endParaRPr lang="en-US" sz="2000" dirty="0" smtClean="0"/>
          </a:p>
          <a:p>
            <a:r>
              <a:rPr lang="en-US" sz="2000" u="sng" dirty="0" smtClean="0"/>
              <a:t>Conclusion: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theme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 1 Sentence or example from each body paragraph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FFFF00"/>
                </a:solidFill>
              </a:rPr>
              <a:t>Statement relating topic to the world </a:t>
            </a:r>
            <a:r>
              <a:rPr lang="en-US" sz="2000" dirty="0" smtClean="0">
                <a:solidFill>
                  <a:srgbClr val="FFFF00"/>
                </a:solidFill>
              </a:rPr>
              <a:t>today </a:t>
            </a:r>
            <a:r>
              <a:rPr lang="en-US" sz="2000" dirty="0" smtClean="0"/>
              <a:t>(Synthesiz</a:t>
            </a:r>
            <a:r>
              <a:rPr lang="en-US" sz="2000" dirty="0" smtClean="0"/>
              <a:t>e)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400800" y="16002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not use 1</a:t>
            </a:r>
            <a:r>
              <a:rPr lang="en-US" baseline="30000" dirty="0" smtClean="0"/>
              <a:t>st</a:t>
            </a:r>
            <a:r>
              <a:rPr lang="en-US" dirty="0" smtClean="0"/>
              <a:t> person language</a:t>
            </a:r>
            <a:r>
              <a:rPr lang="en-US" dirty="0" smtClean="0"/>
              <a:t>. (“I believe”, “I”, etc.)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65760" y="4953000"/>
            <a:ext cx="8305800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 not to look at the suggestions. 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long as the topic you will write about fits the </a:t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theme in Global History it is Okay!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the Suggestions only if you are stuck.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7554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DBQ Essay Tips</a:t>
            </a:r>
          </a:p>
          <a:p>
            <a:r>
              <a:rPr lang="en-US" sz="2000" u="sng" dirty="0" smtClean="0"/>
              <a:t>Intro:</a:t>
            </a:r>
            <a:endParaRPr lang="en-US" sz="2000" u="sng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Use the </a:t>
            </a:r>
            <a:r>
              <a:rPr lang="en-US" sz="2000" dirty="0" smtClean="0">
                <a:solidFill>
                  <a:srgbClr val="FFFF00"/>
                </a:solidFill>
              </a:rPr>
              <a:t>DRL Strategy </a:t>
            </a:r>
            <a:r>
              <a:rPr lang="en-US" sz="2000" dirty="0" smtClean="0"/>
              <a:t>which includes the WRS strategy for your theme / topic sentence (D = Define, R = Rewrite Theme/Historical Context, L = List topics you will write about)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en-US" sz="2000" u="sng" dirty="0" smtClean="0"/>
              <a:t>Body Paragraphs: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When  </a:t>
            </a:r>
            <a:r>
              <a:rPr lang="en-US" sz="2000" dirty="0" smtClean="0">
                <a:solidFill>
                  <a:srgbClr val="FFFF00"/>
                </a:solidFill>
              </a:rPr>
              <a:t>referring to documents </a:t>
            </a:r>
            <a:r>
              <a:rPr lang="en-US" sz="2000" dirty="0" smtClean="0"/>
              <a:t>, you must use the following  </a:t>
            </a:r>
            <a:r>
              <a:rPr lang="en-US" sz="2000" dirty="0" smtClean="0"/>
              <a:t>strategies: 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 smtClean="0"/>
              <a:t>At </a:t>
            </a:r>
            <a:r>
              <a:rPr lang="en-US" sz="2000" dirty="0" smtClean="0"/>
              <a:t>end of sentence put the doc # in parenthesis </a:t>
            </a:r>
            <a:r>
              <a:rPr lang="en-US" sz="2000" dirty="0" smtClean="0"/>
              <a:t>(Doc </a:t>
            </a:r>
            <a:r>
              <a:rPr lang="en-US" sz="2000" dirty="0" smtClean="0"/>
              <a:t>1</a:t>
            </a:r>
            <a:r>
              <a:rPr lang="en-US" sz="2000" dirty="0" smtClean="0"/>
              <a:t>).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Paraphrase (do not use quotes)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FFFF00"/>
                </a:solidFill>
              </a:rPr>
              <a:t>Use outside information related to topic/document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</a:rPr>
              <a:t>  Check to make sure you have used enough documents. </a:t>
            </a:r>
            <a:endParaRPr lang="en-US" sz="20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</a:rPr>
              <a:t> Create </a:t>
            </a:r>
            <a:r>
              <a:rPr lang="en-US" sz="2000" dirty="0">
                <a:solidFill>
                  <a:srgbClr val="FFFF00"/>
                </a:solidFill>
              </a:rPr>
              <a:t>a Body Paragraph for Analyzing</a:t>
            </a:r>
          </a:p>
          <a:p>
            <a:endParaRPr lang="en-US" sz="2000" dirty="0" smtClean="0"/>
          </a:p>
          <a:p>
            <a:r>
              <a:rPr lang="en-US" sz="2000" u="sng" dirty="0" smtClean="0"/>
              <a:t>Conclusion: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theme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 1 Sentence or example from each body paragraph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Statement relating topic to the world today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0" y="3276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not use 1</a:t>
            </a:r>
            <a:r>
              <a:rPr lang="en-US" baseline="30000" dirty="0" smtClean="0"/>
              <a:t>st</a:t>
            </a:r>
            <a:r>
              <a:rPr lang="en-US" dirty="0" smtClean="0"/>
              <a:t> person language</a:t>
            </a:r>
            <a:r>
              <a:rPr lang="en-US" dirty="0" smtClean="0"/>
              <a:t>. (“I believe”, “I”, etc.)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838200"/>
            <a:ext cx="4572000" cy="466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800600" y="304800"/>
            <a:ext cx="411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Remember: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Practice Quizzes </a:t>
            </a:r>
            <a:br>
              <a:rPr lang="en-US" sz="3200" b="1" dirty="0" smtClean="0"/>
            </a:br>
            <a:r>
              <a:rPr lang="en-US" sz="3200" b="1" dirty="0" smtClean="0"/>
              <a:t>on-line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Study the Review Packet for topics you are unsure of.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Come to </a:t>
            </a:r>
            <a:r>
              <a:rPr lang="en-US" sz="3200" b="1" smtClean="0"/>
              <a:t>test </a:t>
            </a:r>
            <a:r>
              <a:rPr lang="en-US" sz="3200" b="1" smtClean="0"/>
              <a:t>early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NYS Regents in &amp;#x0D;&amp;#x0A;Global History &amp;amp; Geography&amp;quot;&quot;/&gt;&lt;property id=&quot;20307&quot; value=&quot;256&quot;/&gt;&lt;/object&gt;&lt;object type=&quot;3&quot; unique_id=&quot;10017&quot;&gt;&lt;property id=&quot;20148&quot; value=&quot;5&quot;/&gt;&lt;property id=&quot;20300&quot; value=&quot;Slide 2 - &amp;quot;NYS Regents in &amp;#x0D;&amp;#x0A;Global History &amp;amp; Geography&amp;quot;&quot;/&gt;&lt;property id=&quot;20307&quot; value=&quot;25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1451</TotalTime>
  <Words>428</Words>
  <Application>Microsoft Office PowerPoint</Application>
  <PresentationFormat>On-screen Show (4:3)</PresentationFormat>
  <Paragraphs>65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NYS Global Regents Exam</vt:lpstr>
      <vt:lpstr>NYS Regents in  Global History &amp; Geography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 Regents in  Global History &amp; Geography</dc:title>
  <dc:creator>Mr Ott - Teacher</dc:creator>
  <cp:lastModifiedBy>Tokio Marine Management</cp:lastModifiedBy>
  <cp:revision>16</cp:revision>
  <dcterms:created xsi:type="dcterms:W3CDTF">2011-04-04T00:58:15Z</dcterms:created>
  <dcterms:modified xsi:type="dcterms:W3CDTF">2016-02-02T11:52:15Z</dcterms:modified>
</cp:coreProperties>
</file>