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9.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81" r:id="rId3"/>
    <p:sldId id="258" r:id="rId4"/>
    <p:sldId id="411" r:id="rId5"/>
    <p:sldId id="413" r:id="rId6"/>
    <p:sldId id="431" r:id="rId7"/>
    <p:sldId id="433" r:id="rId8"/>
    <p:sldId id="432" r:id="rId9"/>
    <p:sldId id="434" r:id="rId10"/>
    <p:sldId id="264" r:id="rId11"/>
    <p:sldId id="416" r:id="rId12"/>
    <p:sldId id="417" r:id="rId13"/>
    <p:sldId id="418" r:id="rId14"/>
    <p:sldId id="421" r:id="rId15"/>
    <p:sldId id="422" r:id="rId16"/>
    <p:sldId id="423" r:id="rId17"/>
    <p:sldId id="427" r:id="rId18"/>
    <p:sldId id="428" r:id="rId19"/>
    <p:sldId id="429" r:id="rId20"/>
    <p:sldId id="430" r:id="rId21"/>
    <p:sldId id="426" r:id="rId22"/>
  </p:sldIdLst>
  <p:sldSz cx="9144000" cy="6858000" type="screen4x3"/>
  <p:notesSz cx="6858000" cy="9144000"/>
  <p:custDataLst>
    <p:tags r:id="rId24"/>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647" autoAdjust="0"/>
  </p:normalViewPr>
  <p:slideViewPr>
    <p:cSldViewPr>
      <p:cViewPr varScale="1">
        <p:scale>
          <a:sx n="56" d="100"/>
          <a:sy n="56" d="100"/>
        </p:scale>
        <p:origin x="180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A672482C-4BBE-4135-A698-318793D4B98E}" type="datetimeFigureOut">
              <a:rPr lang="en-US"/>
              <a:pPr>
                <a:defRPr/>
              </a:pPr>
              <a:t>10/20/2018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15D652D-22DD-4F4E-BA42-B5207563B72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28A35B-1F7E-48B6-82AB-FFEA6D1C87B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8E699B-B539-4076-AC54-CB1D50DCC2C9}" type="slidenum">
              <a:rPr lang="en-US" altLang="en-US"/>
              <a:pPr/>
              <a:t>13</a:t>
            </a:fld>
            <a:endParaRPr lang="en-US" altLang="en-US"/>
          </a:p>
        </p:txBody>
      </p:sp>
      <p:sp>
        <p:nvSpPr>
          <p:cNvPr id="442370" name="Rectangle 2"/>
          <p:cNvSpPr>
            <a:spLocks noGrp="1" noRot="1" noChangeAspect="1" noChangeArrowheads="1" noTextEdit="1"/>
          </p:cNvSpPr>
          <p:nvPr>
            <p:ph type="sldImg"/>
          </p:nvPr>
        </p:nvSpPr>
        <p:spPr>
          <a:ln/>
        </p:spPr>
      </p:sp>
      <p:sp>
        <p:nvSpPr>
          <p:cNvPr id="4423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53203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059B9E-1B6E-4496-A87C-FA925DAC9645}" type="slidenum">
              <a:rPr lang="en-US" altLang="en-US"/>
              <a:pPr/>
              <a:t>14</a:t>
            </a:fld>
            <a:endParaRPr lang="en-US" altLang="en-US"/>
          </a:p>
        </p:txBody>
      </p:sp>
      <p:sp>
        <p:nvSpPr>
          <p:cNvPr id="447490" name="Rectangle 2"/>
          <p:cNvSpPr>
            <a:spLocks noGrp="1" noRot="1" noChangeAspect="1" noChangeArrowheads="1" noTextEdit="1"/>
          </p:cNvSpPr>
          <p:nvPr>
            <p:ph type="sldImg"/>
          </p:nvPr>
        </p:nvSpPr>
        <p:spPr>
          <a:ln/>
        </p:spPr>
      </p:sp>
      <p:sp>
        <p:nvSpPr>
          <p:cNvPr id="4474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73125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F31233-C999-4AE1-827C-B4E7BEEB6CEA}" type="slidenum">
              <a:rPr lang="en-US" altLang="en-US"/>
              <a:pPr/>
              <a:t>15</a:t>
            </a:fld>
            <a:endParaRPr lang="en-US" altLang="en-US"/>
          </a:p>
        </p:txBody>
      </p:sp>
      <p:sp>
        <p:nvSpPr>
          <p:cNvPr id="449538" name="Rectangle 2"/>
          <p:cNvSpPr>
            <a:spLocks noGrp="1" noRot="1" noChangeAspect="1" noChangeArrowheads="1" noTextEdit="1"/>
          </p:cNvSpPr>
          <p:nvPr>
            <p:ph type="sldImg"/>
          </p:nvPr>
        </p:nvSpPr>
        <p:spPr>
          <a:ln/>
        </p:spPr>
      </p:sp>
      <p:sp>
        <p:nvSpPr>
          <p:cNvPr id="4495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03010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F56E87-0F6D-4644-8908-779D91EFBFC8}" type="slidenum">
              <a:rPr lang="en-US" altLang="en-US"/>
              <a:pPr/>
              <a:t>16</a:t>
            </a:fld>
            <a:endParaRPr lang="en-US" altLang="en-US"/>
          </a:p>
        </p:txBody>
      </p:sp>
      <p:sp>
        <p:nvSpPr>
          <p:cNvPr id="451586" name="Rectangle 2"/>
          <p:cNvSpPr>
            <a:spLocks noGrp="1" noRot="1" noChangeAspect="1" noChangeArrowheads="1" noTextEdit="1"/>
          </p:cNvSpPr>
          <p:nvPr>
            <p:ph type="sldImg"/>
          </p:nvPr>
        </p:nvSpPr>
        <p:spPr>
          <a:ln/>
        </p:spPr>
      </p:sp>
      <p:sp>
        <p:nvSpPr>
          <p:cNvPr id="4515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5094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6FE7AF-33C0-462E-838B-5100F0EAAF77}" type="slidenum">
              <a:rPr lang="en-US" altLang="en-US"/>
              <a:pPr/>
              <a:t>17</a:t>
            </a:fld>
            <a:endParaRPr lang="en-US" altLang="en-US"/>
          </a:p>
        </p:txBody>
      </p:sp>
      <p:sp>
        <p:nvSpPr>
          <p:cNvPr id="458754" name="Rectangle 2"/>
          <p:cNvSpPr>
            <a:spLocks noGrp="1" noRot="1" noChangeAspect="1" noChangeArrowheads="1" noTextEdit="1"/>
          </p:cNvSpPr>
          <p:nvPr>
            <p:ph type="sldImg"/>
          </p:nvPr>
        </p:nvSpPr>
        <p:spPr>
          <a:ln/>
        </p:spPr>
      </p:sp>
      <p:sp>
        <p:nvSpPr>
          <p:cNvPr id="4587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69806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4C82CC-914B-420A-AE02-48330BD12B67}" type="slidenum">
              <a:rPr lang="en-US" altLang="en-US"/>
              <a:pPr/>
              <a:t>18</a:t>
            </a:fld>
            <a:endParaRPr lang="en-US" altLang="en-US"/>
          </a:p>
        </p:txBody>
      </p:sp>
      <p:sp>
        <p:nvSpPr>
          <p:cNvPr id="460802" name="Rectangle 2"/>
          <p:cNvSpPr>
            <a:spLocks noGrp="1" noRot="1" noChangeAspect="1" noChangeArrowheads="1" noTextEdit="1"/>
          </p:cNvSpPr>
          <p:nvPr>
            <p:ph type="sldImg"/>
          </p:nvPr>
        </p:nvSpPr>
        <p:spPr>
          <a:ln/>
        </p:spPr>
      </p:sp>
      <p:sp>
        <p:nvSpPr>
          <p:cNvPr id="4608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88055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215217-AE7F-45F6-9836-2EFBDB924BEB}" type="slidenum">
              <a:rPr lang="en-US" altLang="en-US"/>
              <a:pPr/>
              <a:t>19</a:t>
            </a:fld>
            <a:endParaRPr lang="en-US" altLang="en-US"/>
          </a:p>
        </p:txBody>
      </p:sp>
      <p:sp>
        <p:nvSpPr>
          <p:cNvPr id="462850" name="Rectangle 2"/>
          <p:cNvSpPr>
            <a:spLocks noGrp="1" noRot="1" noChangeAspect="1" noChangeArrowheads="1" noTextEdit="1"/>
          </p:cNvSpPr>
          <p:nvPr>
            <p:ph type="sldImg"/>
          </p:nvPr>
        </p:nvSpPr>
        <p:spPr>
          <a:ln/>
        </p:spPr>
      </p:sp>
      <p:sp>
        <p:nvSpPr>
          <p:cNvPr id="4628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74530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47EF1F-BCA0-458F-83E6-75F39F24BD76}" type="slidenum">
              <a:rPr lang="en-US" altLang="en-US"/>
              <a:pPr/>
              <a:t>20</a:t>
            </a:fld>
            <a:endParaRPr lang="en-US" altLang="en-US"/>
          </a:p>
        </p:txBody>
      </p:sp>
      <p:sp>
        <p:nvSpPr>
          <p:cNvPr id="464898" name="Rectangle 2"/>
          <p:cNvSpPr>
            <a:spLocks noGrp="1" noRot="1" noChangeAspect="1" noChangeArrowheads="1" noTextEdit="1"/>
          </p:cNvSpPr>
          <p:nvPr>
            <p:ph type="sldImg"/>
          </p:nvPr>
        </p:nvSpPr>
        <p:spPr>
          <a:ln/>
        </p:spPr>
      </p:sp>
      <p:sp>
        <p:nvSpPr>
          <p:cNvPr id="4648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90608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8FBA468-4201-4298-A1B5-2074F2FCA1C2}"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069FE09-8EAE-4566-85D0-9ED3571ADB2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953A61-34B0-4985-9A6B-BED734154A1D}" type="slidenum">
              <a:rPr lang="en-US" altLang="en-US"/>
              <a:pPr/>
              <a:t>4</a:t>
            </a:fld>
            <a:endParaRPr lang="en-US" altLang="en-US"/>
          </a:p>
        </p:txBody>
      </p:sp>
      <p:sp>
        <p:nvSpPr>
          <p:cNvPr id="430082" name="Rectangle 2"/>
          <p:cNvSpPr>
            <a:spLocks noGrp="1" noRot="1" noChangeAspect="1" noChangeArrowheads="1" noTextEdit="1"/>
          </p:cNvSpPr>
          <p:nvPr>
            <p:ph type="sldImg"/>
          </p:nvPr>
        </p:nvSpPr>
        <p:spPr>
          <a:ln/>
        </p:spPr>
      </p:sp>
      <p:sp>
        <p:nvSpPr>
          <p:cNvPr id="4300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85006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8D290D-BEA8-47B1-A729-237DA95109A1}" type="slidenum">
              <a:rPr lang="en-US" altLang="en-US"/>
              <a:pPr/>
              <a:t>5</a:t>
            </a:fld>
            <a:endParaRPr lang="en-US" altLang="en-US"/>
          </a:p>
        </p:txBody>
      </p:sp>
      <p:sp>
        <p:nvSpPr>
          <p:cNvPr id="433154" name="Rectangle 2"/>
          <p:cNvSpPr>
            <a:spLocks noGrp="1" noRot="1" noChangeAspect="1" noChangeArrowheads="1" noTextEdit="1"/>
          </p:cNvSpPr>
          <p:nvPr>
            <p:ph type="sldImg"/>
          </p:nvPr>
        </p:nvSpPr>
        <p:spPr>
          <a:ln/>
        </p:spPr>
      </p:sp>
      <p:sp>
        <p:nvSpPr>
          <p:cNvPr id="4331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99117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3540B5-2F9E-43E7-A22D-23F50F171E93}" type="slidenum">
              <a:rPr lang="en-US" altLang="en-US"/>
              <a:pPr/>
              <a:t>8</a:t>
            </a:fld>
            <a:endParaRPr lang="en-US" altLang="en-US"/>
          </a:p>
        </p:txBody>
      </p:sp>
      <p:sp>
        <p:nvSpPr>
          <p:cNvPr id="428034" name="Rectangle 2"/>
          <p:cNvSpPr>
            <a:spLocks noGrp="1" noRot="1" noChangeAspect="1" noChangeArrowheads="1" noTextEdit="1"/>
          </p:cNvSpPr>
          <p:nvPr>
            <p:ph type="sldImg"/>
          </p:nvPr>
        </p:nvSpPr>
        <p:spPr>
          <a:ln/>
        </p:spPr>
      </p:sp>
      <p:sp>
        <p:nvSpPr>
          <p:cNvPr id="4280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67110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3D01518-0D56-4434-B9B2-B3BAD9DB651E}"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B57E8D-AAB6-4640-B66E-A3319673B302}" type="slidenum">
              <a:rPr lang="en-US" altLang="en-US"/>
              <a:pPr/>
              <a:t>11</a:t>
            </a:fld>
            <a:endParaRPr lang="en-US" altLang="en-US"/>
          </a:p>
        </p:txBody>
      </p:sp>
      <p:sp>
        <p:nvSpPr>
          <p:cNvPr id="438274" name="Rectangle 2"/>
          <p:cNvSpPr>
            <a:spLocks noGrp="1" noRot="1" noChangeAspect="1" noChangeArrowheads="1" noTextEdit="1"/>
          </p:cNvSpPr>
          <p:nvPr>
            <p:ph type="sldImg"/>
          </p:nvPr>
        </p:nvSpPr>
        <p:spPr>
          <a:ln/>
        </p:spPr>
      </p:sp>
      <p:sp>
        <p:nvSpPr>
          <p:cNvPr id="4382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35033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BF0696-3E9B-400B-BBC7-516FA65943F7}" type="slidenum">
              <a:rPr lang="en-US" altLang="en-US"/>
              <a:pPr/>
              <a:t>12</a:t>
            </a:fld>
            <a:endParaRPr lang="en-US" altLang="en-US"/>
          </a:p>
        </p:txBody>
      </p:sp>
      <p:sp>
        <p:nvSpPr>
          <p:cNvPr id="440322" name="Rectangle 2"/>
          <p:cNvSpPr>
            <a:spLocks noGrp="1" noRot="1" noChangeAspect="1" noChangeArrowheads="1" noTextEdit="1"/>
          </p:cNvSpPr>
          <p:nvPr>
            <p:ph type="sldImg"/>
          </p:nvPr>
        </p:nvSpPr>
        <p:spPr>
          <a:ln/>
        </p:spPr>
      </p:sp>
      <p:sp>
        <p:nvSpPr>
          <p:cNvPr id="4403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39137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45DFC7-8556-40C7-B4C8-50189EF14EB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282F7F-3CF2-4449-B07F-BC3A95883AD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90B46B-38B4-4072-A56D-FDA64206F03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83279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98C78E-A225-4836-AC58-DEA090A6A32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8B7386-5718-41C5-901D-36FC11DE647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957D85E-B67A-4C0E-869B-606B1898D48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2BC0245-A054-403E-A4D0-90308D514BF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C310DA7-0E44-4743-B889-56F8F3AE4C6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0CF92E9-DB06-45A8-B692-39F43295EC4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663C9F-D853-4CEC-BF25-46D0B9BEE61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D99CCA-8BB9-4BC6-84F1-FD7E5B34437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EC19556-9ABB-41E7-8EE2-CA612978EA6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0"/>
            <a:ext cx="7772400" cy="914400"/>
          </a:xfrm>
        </p:spPr>
        <p:txBody>
          <a:bodyPr/>
          <a:lstStyle/>
          <a:p>
            <a:pPr eaLnBrk="1" hangingPunct="1">
              <a:defRPr/>
            </a:pPr>
            <a:r>
              <a:rPr lang="en-US" b="1" dirty="0">
                <a:solidFill>
                  <a:srgbClr val="FFC000"/>
                </a:solidFill>
                <a:effectLst>
                  <a:outerShdw blurRad="38100" dist="38100" dir="2700000" algn="tl">
                    <a:srgbClr val="000000">
                      <a:alpha val="43137"/>
                    </a:srgbClr>
                  </a:outerShdw>
                </a:effectLst>
                <a:latin typeface="Charlemagne Std" pitchFamily="82" charset="0"/>
              </a:rPr>
              <a:t>The Enlightenment</a:t>
            </a:r>
          </a:p>
        </p:txBody>
      </p:sp>
      <p:sp>
        <p:nvSpPr>
          <p:cNvPr id="2051" name="Rectangle 3"/>
          <p:cNvSpPr>
            <a:spLocks noGrp="1" noChangeArrowheads="1"/>
          </p:cNvSpPr>
          <p:nvPr>
            <p:ph type="subTitle" idx="1"/>
          </p:nvPr>
        </p:nvSpPr>
        <p:spPr>
          <a:xfrm>
            <a:off x="0" y="6477000"/>
            <a:ext cx="9144000" cy="381000"/>
          </a:xfrm>
        </p:spPr>
        <p:txBody>
          <a:bodyPr/>
          <a:lstStyle/>
          <a:p>
            <a:pPr eaLnBrk="1" hangingPunct="1">
              <a:defRPr/>
            </a:pPr>
            <a:r>
              <a:rPr lang="en-US" sz="2400" b="1" dirty="0">
                <a:effectLst>
                  <a:outerShdw blurRad="38100" dist="38100" dir="2700000" algn="tl">
                    <a:srgbClr val="000000">
                      <a:alpha val="43137"/>
                    </a:srgbClr>
                  </a:outerShdw>
                </a:effectLst>
              </a:rPr>
              <a:t>Mr. Ott - Global History &amp; Geography @ Park East</a:t>
            </a:r>
          </a:p>
        </p:txBody>
      </p:sp>
      <p:sp>
        <p:nvSpPr>
          <p:cNvPr id="4" name="Rectangle 3"/>
          <p:cNvSpPr/>
          <p:nvPr/>
        </p:nvSpPr>
        <p:spPr>
          <a:xfrm>
            <a:off x="228600" y="1066800"/>
            <a:ext cx="3657600" cy="954107"/>
          </a:xfrm>
          <a:prstGeom prst="rect">
            <a:avLst/>
          </a:prstGeom>
        </p:spPr>
        <p:txBody>
          <a:bodyPr wrap="square">
            <a:spAutoFit/>
          </a:bodyPr>
          <a:lstStyle/>
          <a:p>
            <a:r>
              <a:rPr lang="en-US" sz="2800" b="1" dirty="0">
                <a:solidFill>
                  <a:srgbClr val="FFC000"/>
                </a:solidFill>
                <a:effectLst>
                  <a:outerShdw blurRad="38100" dist="38100" dir="2700000" algn="tl">
                    <a:srgbClr val="000000">
                      <a:alpha val="43137"/>
                    </a:srgbClr>
                  </a:outerShdw>
                </a:effectLst>
              </a:rPr>
              <a:t>AIM: </a:t>
            </a:r>
            <a:r>
              <a:rPr lang="en-US" sz="2800" b="1" dirty="0">
                <a:solidFill>
                  <a:schemeClr val="tx1">
                    <a:lumMod val="85000"/>
                  </a:schemeClr>
                </a:solidFill>
                <a:effectLst>
                  <a:outerShdw blurRad="38100" dist="38100" dir="2700000" algn="tl">
                    <a:srgbClr val="000000">
                      <a:alpha val="43137"/>
                    </a:srgbClr>
                  </a:outerShdw>
                </a:effectLst>
              </a:rPr>
              <a:t>What was the Enlightenment?</a:t>
            </a:r>
            <a:endParaRPr lang="en-US" sz="2800" dirty="0">
              <a:solidFill>
                <a:schemeClr val="tx1">
                  <a:lumMod val="85000"/>
                </a:schemeClr>
              </a:solidFill>
            </a:endParaRPr>
          </a:p>
        </p:txBody>
      </p:sp>
      <p:sp>
        <p:nvSpPr>
          <p:cNvPr id="5" name="Rectangle 4"/>
          <p:cNvSpPr/>
          <p:nvPr/>
        </p:nvSpPr>
        <p:spPr>
          <a:xfrm>
            <a:off x="228600" y="2057400"/>
            <a:ext cx="3657600" cy="1384995"/>
          </a:xfrm>
          <a:prstGeom prst="rect">
            <a:avLst/>
          </a:prstGeom>
        </p:spPr>
        <p:txBody>
          <a:bodyPr wrap="square">
            <a:spAutoFit/>
          </a:bodyPr>
          <a:lstStyle/>
          <a:p>
            <a:r>
              <a:rPr lang="en-US" sz="2800" b="1" dirty="0">
                <a:solidFill>
                  <a:srgbClr val="FFC000"/>
                </a:solidFill>
                <a:effectLst>
                  <a:outerShdw blurRad="38100" dist="38100" dir="2700000" algn="tl">
                    <a:srgbClr val="000000">
                      <a:alpha val="43137"/>
                    </a:srgbClr>
                  </a:outerShdw>
                </a:effectLst>
              </a:rPr>
              <a:t>Do Now: </a:t>
            </a:r>
            <a:r>
              <a:rPr lang="en-US" sz="2800" b="1" dirty="0">
                <a:solidFill>
                  <a:schemeClr val="tx1">
                    <a:lumMod val="85000"/>
                  </a:schemeClr>
                </a:solidFill>
                <a:effectLst>
                  <a:outerShdw blurRad="38100" dist="38100" dir="2700000" algn="tl">
                    <a:srgbClr val="000000">
                      <a:alpha val="43137"/>
                    </a:srgbClr>
                  </a:outerShdw>
                </a:effectLst>
              </a:rPr>
              <a:t>What era/revolution led to the Enlightenment?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457200" y="381000"/>
            <a:ext cx="5638800" cy="5745163"/>
          </a:xfrm>
        </p:spPr>
        <p:txBody>
          <a:bodyPr/>
          <a:lstStyle/>
          <a:p>
            <a:pPr eaLnBrk="1" hangingPunct="1">
              <a:buNone/>
            </a:pPr>
            <a:r>
              <a:rPr lang="en-US" sz="2800" dirty="0"/>
              <a:t>   Enlightenment Thinkers</a:t>
            </a:r>
          </a:p>
          <a:p>
            <a:pPr eaLnBrk="1" hangingPunct="1">
              <a:buNone/>
            </a:pPr>
            <a:endParaRPr lang="en-US" sz="2800" dirty="0"/>
          </a:p>
          <a:p>
            <a:pPr lvl="1" eaLnBrk="1" hangingPunct="1"/>
            <a:r>
              <a:rPr lang="en-US" sz="3200" dirty="0">
                <a:solidFill>
                  <a:srgbClr val="FFC000"/>
                </a:solidFill>
              </a:rPr>
              <a:t>Thomas Hobbes</a:t>
            </a:r>
          </a:p>
          <a:p>
            <a:pPr lvl="1" eaLnBrk="1" hangingPunct="1"/>
            <a:r>
              <a:rPr lang="en-US" sz="3200" dirty="0">
                <a:solidFill>
                  <a:srgbClr val="FFC000"/>
                </a:solidFill>
              </a:rPr>
              <a:t>John Locke</a:t>
            </a:r>
          </a:p>
          <a:p>
            <a:pPr lvl="1" eaLnBrk="1" hangingPunct="1"/>
            <a:r>
              <a:rPr lang="en-US" sz="3200" dirty="0">
                <a:solidFill>
                  <a:srgbClr val="FFC000"/>
                </a:solidFill>
              </a:rPr>
              <a:t>Baron de Montesquieu</a:t>
            </a:r>
          </a:p>
          <a:p>
            <a:pPr lvl="1" eaLnBrk="1" hangingPunct="1"/>
            <a:r>
              <a:rPr lang="en-US" sz="3200" dirty="0">
                <a:solidFill>
                  <a:srgbClr val="FFC000"/>
                </a:solidFill>
              </a:rPr>
              <a:t>Jean Jacque Rousseau</a:t>
            </a:r>
          </a:p>
          <a:p>
            <a:pPr lvl="1" eaLnBrk="1" hangingPunct="1"/>
            <a:r>
              <a:rPr lang="en-US" sz="3200" dirty="0">
                <a:solidFill>
                  <a:srgbClr val="FFC000"/>
                </a:solidFill>
              </a:rPr>
              <a:t>Mary Wollstonecraft</a:t>
            </a:r>
          </a:p>
          <a:p>
            <a:pPr lvl="1" eaLnBrk="1" hangingPunct="1"/>
            <a:r>
              <a:rPr lang="en-US" sz="3200" dirty="0">
                <a:solidFill>
                  <a:srgbClr val="FFC000"/>
                </a:solidFill>
              </a:rPr>
              <a:t>Denis Diderot</a:t>
            </a:r>
          </a:p>
        </p:txBody>
      </p:sp>
      <p:pic>
        <p:nvPicPr>
          <p:cNvPr id="2" name="Picture 6"/>
          <p:cNvPicPr>
            <a:picLocks noChangeAspect="1" noChangeArrowheads="1"/>
          </p:cNvPicPr>
          <p:nvPr/>
        </p:nvPicPr>
        <p:blipFill>
          <a:blip r:embed="rId3" cstate="print"/>
          <a:srcRect/>
          <a:stretch>
            <a:fillRect/>
          </a:stretch>
        </p:blipFill>
        <p:spPr bwMode="auto">
          <a:xfrm>
            <a:off x="6229350" y="0"/>
            <a:ext cx="291465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anim calcmode="lin" valueType="num">
                                      <p:cBhvr additive="base">
                                        <p:cTn id="13" dur="500" fill="hold"/>
                                        <p:tgtEl>
                                          <p:spTgt spid="1126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6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anim calcmode="lin" valueType="num">
                                      <p:cBhvr additive="base">
                                        <p:cTn id="19" dur="500" fill="hold"/>
                                        <p:tgtEl>
                                          <p:spTgt spid="1126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267">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childTnLst>
                                    <p:set>
                                      <p:cBhvr>
                                        <p:cTn id="24" dur="1" fill="hold">
                                          <p:stCondLst>
                                            <p:cond delay="0"/>
                                          </p:stCondLst>
                                        </p:cTn>
                                        <p:tgtEl>
                                          <p:spTgt spid="11267">
                                            <p:txEl>
                                              <p:pRg st="4" end="4"/>
                                            </p:txEl>
                                          </p:spTgt>
                                        </p:tgtEl>
                                        <p:attrNameLst>
                                          <p:attrName>style.visibility</p:attrName>
                                        </p:attrNameLst>
                                      </p:cBhvr>
                                      <p:to>
                                        <p:strVal val="visible"/>
                                      </p:to>
                                    </p:set>
                                    <p:anim calcmode="lin" valueType="num">
                                      <p:cBhvr additive="base">
                                        <p:cTn id="25" dur="500" fill="hold"/>
                                        <p:tgtEl>
                                          <p:spTgt spid="11267">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267">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nodeType="clickEffect">
                                  <p:stCondLst>
                                    <p:cond delay="0"/>
                                  </p:stCondLst>
                                  <p:childTnLst>
                                    <p:set>
                                      <p:cBhvr>
                                        <p:cTn id="30" dur="1" fill="hold">
                                          <p:stCondLst>
                                            <p:cond delay="0"/>
                                          </p:stCondLst>
                                        </p:cTn>
                                        <p:tgtEl>
                                          <p:spTgt spid="11267">
                                            <p:txEl>
                                              <p:pRg st="5" end="5"/>
                                            </p:txEl>
                                          </p:spTgt>
                                        </p:tgtEl>
                                        <p:attrNameLst>
                                          <p:attrName>style.visibility</p:attrName>
                                        </p:attrNameLst>
                                      </p:cBhvr>
                                      <p:to>
                                        <p:strVal val="visible"/>
                                      </p:to>
                                    </p:set>
                                    <p:anim calcmode="lin" valueType="num">
                                      <p:cBhvr additive="base">
                                        <p:cTn id="31" dur="500" fill="hold"/>
                                        <p:tgtEl>
                                          <p:spTgt spid="11267">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267">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nodeType="clickEffect">
                                  <p:stCondLst>
                                    <p:cond delay="0"/>
                                  </p:stCondLst>
                                  <p:childTnLst>
                                    <p:set>
                                      <p:cBhvr>
                                        <p:cTn id="36" dur="1" fill="hold">
                                          <p:stCondLst>
                                            <p:cond delay="0"/>
                                          </p:stCondLst>
                                        </p:cTn>
                                        <p:tgtEl>
                                          <p:spTgt spid="11267">
                                            <p:txEl>
                                              <p:pRg st="6" end="6"/>
                                            </p:txEl>
                                          </p:spTgt>
                                        </p:tgtEl>
                                        <p:attrNameLst>
                                          <p:attrName>style.visibility</p:attrName>
                                        </p:attrNameLst>
                                      </p:cBhvr>
                                      <p:to>
                                        <p:strVal val="visible"/>
                                      </p:to>
                                    </p:set>
                                    <p:anim calcmode="lin" valueType="num">
                                      <p:cBhvr additive="base">
                                        <p:cTn id="37" dur="500" fill="hold"/>
                                        <p:tgtEl>
                                          <p:spTgt spid="11267">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1267">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9" fill="hold" nodeType="clickEffect">
                                  <p:stCondLst>
                                    <p:cond delay="0"/>
                                  </p:stCondLst>
                                  <p:childTnLst>
                                    <p:set>
                                      <p:cBhvr>
                                        <p:cTn id="42" dur="1" fill="hold">
                                          <p:stCondLst>
                                            <p:cond delay="0"/>
                                          </p:stCondLst>
                                        </p:cTn>
                                        <p:tgtEl>
                                          <p:spTgt spid="11267">
                                            <p:txEl>
                                              <p:pRg st="7" end="7"/>
                                            </p:txEl>
                                          </p:spTgt>
                                        </p:tgtEl>
                                        <p:attrNameLst>
                                          <p:attrName>style.visibility</p:attrName>
                                        </p:attrNameLst>
                                      </p:cBhvr>
                                      <p:to>
                                        <p:strVal val="visible"/>
                                      </p:to>
                                    </p:set>
                                    <p:anim calcmode="lin" valueType="num">
                                      <p:cBhvr additive="base">
                                        <p:cTn id="43" dur="500" fill="hold"/>
                                        <p:tgtEl>
                                          <p:spTgt spid="11267">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1267">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ChangeArrowheads="1"/>
          </p:cNvSpPr>
          <p:nvPr/>
        </p:nvSpPr>
        <p:spPr bwMode="auto">
          <a:xfrm>
            <a:off x="551688" y="585788"/>
            <a:ext cx="8077200" cy="701675"/>
          </a:xfrm>
          <a:prstGeom prst="rect">
            <a:avLst/>
          </a:prstGeom>
          <a:solidFill>
            <a:srgbClr val="FEE8EA"/>
          </a:solidFill>
          <a:ln>
            <a:noFill/>
          </a:ln>
          <a:extLst>
            <a:ext uri="{91240B29-F687-4F45-9708-019B960494DF}">
              <a14:hiddenLine xmlns:a14="http://schemas.microsoft.com/office/drawing/2010/main" w="9525">
                <a:solidFill>
                  <a:srgbClr val="FFFF99"/>
                </a:solidFill>
                <a:miter lim="800000"/>
                <a:headEnd/>
                <a:tailEnd/>
              </a14:hiddenLine>
            </a:ext>
          </a:extLst>
        </p:spPr>
        <p:txBody>
          <a:bodyPr>
            <a:spAutoFit/>
          </a:bodyPr>
          <a:lstStyle>
            <a:lvl1pPr algn="ctr">
              <a:defRPr sz="3200">
                <a:solidFill>
                  <a:schemeClr val="tx1"/>
                </a:solidFill>
                <a:latin typeface="Arial" pitchFamily="34" charset="0"/>
              </a:defRPr>
            </a:lvl1pPr>
            <a:lvl2pPr algn="ctr">
              <a:defRPr sz="2800">
                <a:solidFill>
                  <a:schemeClr val="tx1"/>
                </a:solidFill>
                <a:latin typeface="Arial" pitchFamily="34" charset="0"/>
              </a:defRPr>
            </a:lvl2pPr>
            <a:lvl3pPr algn="ctr">
              <a:defRPr sz="2400">
                <a:solidFill>
                  <a:schemeClr val="tx1"/>
                </a:solidFill>
                <a:latin typeface="Arial" pitchFamily="34" charset="0"/>
              </a:defRPr>
            </a:lvl3pPr>
            <a:lvl4pPr algn="ctr">
              <a:defRPr sz="2000">
                <a:solidFill>
                  <a:schemeClr val="tx1"/>
                </a:solidFill>
                <a:latin typeface="Arial" pitchFamily="34" charset="0"/>
              </a:defRPr>
            </a:lvl4pPr>
            <a:lvl5pPr algn="ctr">
              <a:defRPr sz="2000">
                <a:solidFill>
                  <a:schemeClr val="tx1"/>
                </a:solidFill>
                <a:latin typeface="Arial" pitchFamily="34" charset="0"/>
              </a:defRPr>
            </a:lvl5pPr>
            <a:lvl6pPr algn="ctr" fontAlgn="base">
              <a:spcBef>
                <a:spcPct val="20000"/>
              </a:spcBef>
              <a:spcAft>
                <a:spcPct val="0"/>
              </a:spcAft>
              <a:defRPr sz="2000">
                <a:solidFill>
                  <a:schemeClr val="tx1"/>
                </a:solidFill>
                <a:latin typeface="Arial" pitchFamily="34" charset="0"/>
              </a:defRPr>
            </a:lvl6pPr>
            <a:lvl7pPr algn="ctr" fontAlgn="base">
              <a:spcBef>
                <a:spcPct val="20000"/>
              </a:spcBef>
              <a:spcAft>
                <a:spcPct val="0"/>
              </a:spcAft>
              <a:defRPr sz="2000">
                <a:solidFill>
                  <a:schemeClr val="tx1"/>
                </a:solidFill>
                <a:latin typeface="Arial" pitchFamily="34" charset="0"/>
              </a:defRPr>
            </a:lvl7pPr>
            <a:lvl8pPr algn="ctr" fontAlgn="base">
              <a:spcBef>
                <a:spcPct val="20000"/>
              </a:spcBef>
              <a:spcAft>
                <a:spcPct val="0"/>
              </a:spcAft>
              <a:defRPr sz="2000">
                <a:solidFill>
                  <a:schemeClr val="tx1"/>
                </a:solidFill>
                <a:latin typeface="Arial" pitchFamily="34" charset="0"/>
              </a:defRPr>
            </a:lvl8pPr>
            <a:lvl9pPr algn="ctr" fontAlgn="base">
              <a:spcBef>
                <a:spcPct val="20000"/>
              </a:spcBef>
              <a:spcAft>
                <a:spcPct val="0"/>
              </a:spcAft>
              <a:defRPr sz="2000">
                <a:solidFill>
                  <a:schemeClr val="tx1"/>
                </a:solidFill>
                <a:latin typeface="Arial" pitchFamily="34" charset="0"/>
              </a:defRPr>
            </a:lvl9pPr>
          </a:lstStyle>
          <a:p>
            <a:pPr>
              <a:lnSpc>
                <a:spcPct val="100000"/>
              </a:lnSpc>
              <a:spcBef>
                <a:spcPct val="0"/>
              </a:spcBef>
              <a:spcAft>
                <a:spcPct val="50000"/>
              </a:spcAft>
            </a:pPr>
            <a:r>
              <a:rPr lang="en-US" altLang="en-US" sz="2000" dirty="0">
                <a:solidFill>
                  <a:schemeClr val="accent4">
                    <a:lumMod val="10000"/>
                  </a:schemeClr>
                </a:solidFill>
              </a:rPr>
              <a:t>As the Enlightenment began, European thinkers began looking for ways to apply reason in order to improve the human condition.  </a:t>
            </a:r>
          </a:p>
        </p:txBody>
      </p:sp>
      <p:grpSp>
        <p:nvGrpSpPr>
          <p:cNvPr id="437251" name="Group 3"/>
          <p:cNvGrpSpPr>
            <a:grpSpLocks/>
          </p:cNvGrpSpPr>
          <p:nvPr/>
        </p:nvGrpSpPr>
        <p:grpSpPr bwMode="auto">
          <a:xfrm>
            <a:off x="533400" y="1287463"/>
            <a:ext cx="3886200" cy="5418137"/>
            <a:chOff x="384" y="624"/>
            <a:chExt cx="1632" cy="3780"/>
          </a:xfrm>
        </p:grpSpPr>
        <p:sp>
          <p:nvSpPr>
            <p:cNvPr id="437252" name="Text Box 4"/>
            <p:cNvSpPr txBox="1">
              <a:spLocks noChangeArrowheads="1"/>
            </p:cNvSpPr>
            <p:nvPr/>
          </p:nvSpPr>
          <p:spPr bwMode="auto">
            <a:xfrm>
              <a:off x="384" y="960"/>
              <a:ext cx="1632" cy="3444"/>
            </a:xfrm>
            <a:prstGeom prst="rect">
              <a:avLst/>
            </a:prstGeom>
            <a:solidFill>
              <a:srgbClr val="B8D9E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74625" indent="-174625" eaLnBrk="0" hangingPunct="0">
                <a:spcBef>
                  <a:spcPct val="0"/>
                </a:spcBef>
                <a:defRPr sz="2400">
                  <a:solidFill>
                    <a:schemeClr val="tx1"/>
                  </a:solidFill>
                  <a:latin typeface="Times" pitchFamily="18" charset="0"/>
                </a:defRPr>
              </a:lvl1pPr>
              <a:lvl2pPr marL="623888" indent="-276225" eaLnBrk="0" hangingPunct="0">
                <a:spcBef>
                  <a:spcPct val="0"/>
                </a:spcBef>
                <a:defRPr sz="2400">
                  <a:solidFill>
                    <a:schemeClr val="tx1"/>
                  </a:solidFill>
                  <a:latin typeface="Times" pitchFamily="18" charset="0"/>
                </a:defRPr>
              </a:lvl2pPr>
              <a:lvl3pPr marL="3098800" indent="-457200" eaLnBrk="0" hangingPunct="0">
                <a:spcBef>
                  <a:spcPct val="0"/>
                </a:spcBef>
                <a:defRPr sz="2400">
                  <a:solidFill>
                    <a:schemeClr val="tx1"/>
                  </a:solidFill>
                  <a:latin typeface="Times" pitchFamily="18" charset="0"/>
                </a:defRPr>
              </a:lvl3pPr>
              <a:lvl4pPr marL="3213100" indent="-457200" eaLnBrk="0" hangingPunct="0">
                <a:spcBef>
                  <a:spcPct val="0"/>
                </a:spcBef>
                <a:defRPr sz="2400">
                  <a:solidFill>
                    <a:schemeClr val="tx1"/>
                  </a:solidFill>
                  <a:latin typeface="Times" pitchFamily="18" charset="0"/>
                </a:defRPr>
              </a:lvl4pPr>
              <a:lvl5pPr marL="3327400" indent="-457200" eaLnBrk="0" hangingPunct="0">
                <a:spcBef>
                  <a:spcPct val="0"/>
                </a:spcBef>
                <a:defRPr sz="2400">
                  <a:solidFill>
                    <a:schemeClr val="tx1"/>
                  </a:solidFill>
                  <a:latin typeface="Times" pitchFamily="18" charset="0"/>
                </a:defRPr>
              </a:lvl5pPr>
              <a:lvl6pPr marL="3784600" indent="-457200" eaLnBrk="0" fontAlgn="base" hangingPunct="0">
                <a:spcBef>
                  <a:spcPct val="0"/>
                </a:spcBef>
                <a:spcAft>
                  <a:spcPct val="0"/>
                </a:spcAft>
                <a:defRPr sz="2400">
                  <a:solidFill>
                    <a:schemeClr val="tx1"/>
                  </a:solidFill>
                  <a:latin typeface="Times" pitchFamily="18" charset="0"/>
                </a:defRPr>
              </a:lvl6pPr>
              <a:lvl7pPr marL="4241800" indent="-457200" eaLnBrk="0" fontAlgn="base" hangingPunct="0">
                <a:spcBef>
                  <a:spcPct val="0"/>
                </a:spcBef>
                <a:spcAft>
                  <a:spcPct val="0"/>
                </a:spcAft>
                <a:defRPr sz="2400">
                  <a:solidFill>
                    <a:schemeClr val="tx1"/>
                  </a:solidFill>
                  <a:latin typeface="Times" pitchFamily="18" charset="0"/>
                </a:defRPr>
              </a:lvl7pPr>
              <a:lvl8pPr marL="4699000" indent="-457200" eaLnBrk="0" fontAlgn="base" hangingPunct="0">
                <a:spcBef>
                  <a:spcPct val="0"/>
                </a:spcBef>
                <a:spcAft>
                  <a:spcPct val="0"/>
                </a:spcAft>
                <a:defRPr sz="2400">
                  <a:solidFill>
                    <a:schemeClr val="tx1"/>
                  </a:solidFill>
                  <a:latin typeface="Times" pitchFamily="18" charset="0"/>
                </a:defRPr>
              </a:lvl8pPr>
              <a:lvl9pPr marL="5156200" indent="-457200" eaLnBrk="0" fontAlgn="base" hangingPunct="0">
                <a:spcBef>
                  <a:spcPct val="0"/>
                </a:spcBef>
                <a:spcAft>
                  <a:spcPct val="0"/>
                </a:spcAft>
                <a:defRPr sz="2400">
                  <a:solidFill>
                    <a:schemeClr val="tx1"/>
                  </a:solidFill>
                  <a:latin typeface="Times" pitchFamily="18" charset="0"/>
                </a:defRPr>
              </a:lvl9pPr>
            </a:lstStyle>
            <a:p>
              <a:pPr eaLnBrk="1" hangingPunct="1">
                <a:spcAft>
                  <a:spcPct val="50000"/>
                </a:spcAft>
                <a:buFontTx/>
                <a:buChar char="•"/>
              </a:pPr>
              <a:r>
                <a:rPr lang="en-US" altLang="en-US" sz="2000" dirty="0">
                  <a:solidFill>
                    <a:schemeClr val="accent4">
                      <a:lumMod val="10000"/>
                    </a:schemeClr>
                  </a:solidFill>
                  <a:latin typeface="Arial" pitchFamily="34" charset="0"/>
                </a:rPr>
                <a:t>English thinker, wrote views of government in Leviathan</a:t>
              </a:r>
            </a:p>
            <a:p>
              <a:pPr eaLnBrk="1" hangingPunct="1">
                <a:spcAft>
                  <a:spcPct val="50000"/>
                </a:spcAft>
                <a:buFontTx/>
                <a:buChar char="•"/>
              </a:pPr>
              <a:r>
                <a:rPr lang="en-US" altLang="en-US" sz="2000" dirty="0">
                  <a:solidFill>
                    <a:schemeClr val="accent4">
                      <a:lumMod val="10000"/>
                    </a:schemeClr>
                  </a:solidFill>
                  <a:latin typeface="Arial" pitchFamily="34" charset="0"/>
                </a:rPr>
                <a:t>Absolute monarchy best</a:t>
              </a:r>
            </a:p>
            <a:p>
              <a:pPr eaLnBrk="1" hangingPunct="1">
                <a:spcAft>
                  <a:spcPct val="50000"/>
                </a:spcAft>
                <a:buFontTx/>
                <a:buChar char="•"/>
              </a:pPr>
              <a:r>
                <a:rPr lang="en-US" altLang="en-US" sz="2000" dirty="0">
                  <a:solidFill>
                    <a:schemeClr val="accent4">
                      <a:lumMod val="10000"/>
                    </a:schemeClr>
                  </a:solidFill>
                  <a:latin typeface="Arial" pitchFamily="34" charset="0"/>
                </a:rPr>
                <a:t>Believed people needed government to impose order</a:t>
              </a:r>
            </a:p>
            <a:p>
              <a:pPr lvl="1" eaLnBrk="1" hangingPunct="1">
                <a:spcAft>
                  <a:spcPct val="50000"/>
                </a:spcAft>
                <a:buFont typeface="Arial" pitchFamily="34" charset="0"/>
                <a:buChar char="–"/>
              </a:pPr>
              <a:r>
                <a:rPr lang="en-US" altLang="en-US" sz="2000" dirty="0">
                  <a:solidFill>
                    <a:schemeClr val="accent4">
                      <a:lumMod val="10000"/>
                    </a:schemeClr>
                  </a:solidFill>
                  <a:latin typeface="Arial" pitchFamily="34" charset="0"/>
                </a:rPr>
                <a:t>People selfish, greedy</a:t>
              </a:r>
            </a:p>
            <a:p>
              <a:pPr lvl="1" eaLnBrk="1" hangingPunct="1">
                <a:spcAft>
                  <a:spcPct val="50000"/>
                </a:spcAft>
                <a:buFont typeface="Arial" pitchFamily="34" charset="0"/>
                <a:buChar char="–"/>
              </a:pPr>
              <a:r>
                <a:rPr lang="en-US" altLang="en-US" sz="2000" dirty="0">
                  <a:solidFill>
                    <a:schemeClr val="accent4">
                      <a:lumMod val="10000"/>
                    </a:schemeClr>
                  </a:solidFill>
                  <a:latin typeface="Arial" pitchFamily="34" charset="0"/>
                </a:rPr>
                <a:t>Should exchange some freedoms for peace, safety, order</a:t>
              </a:r>
            </a:p>
            <a:p>
              <a:pPr lvl="1" eaLnBrk="1" hangingPunct="1">
                <a:spcAft>
                  <a:spcPct val="50000"/>
                </a:spcAft>
                <a:buFont typeface="Arial" pitchFamily="34" charset="0"/>
                <a:buChar char="–"/>
              </a:pPr>
              <a:r>
                <a:rPr lang="en-US" altLang="en-US" sz="2000" dirty="0">
                  <a:solidFill>
                    <a:schemeClr val="accent4">
                      <a:lumMod val="10000"/>
                    </a:schemeClr>
                  </a:solidFill>
                  <a:latin typeface="Arial" pitchFamily="34" charset="0"/>
                </a:rPr>
                <a:t>Social contract</a:t>
              </a:r>
            </a:p>
            <a:p>
              <a:pPr lvl="1" eaLnBrk="1" hangingPunct="1">
                <a:spcAft>
                  <a:spcPct val="50000"/>
                </a:spcAft>
                <a:buFont typeface="Arial" pitchFamily="34" charset="0"/>
                <a:buChar char="–"/>
              </a:pPr>
              <a:r>
                <a:rPr lang="en-US" altLang="en-US" sz="2000" dirty="0">
                  <a:solidFill>
                    <a:schemeClr val="accent4">
                      <a:lumMod val="10000"/>
                    </a:schemeClr>
                  </a:solidFill>
                  <a:latin typeface="Arial" pitchFamily="34" charset="0"/>
                </a:rPr>
                <a:t>“ Life is Nasty, Brutish, and Short”</a:t>
              </a:r>
            </a:p>
          </p:txBody>
        </p:sp>
        <p:sp>
          <p:nvSpPr>
            <p:cNvPr id="437253" name="Text Box 5"/>
            <p:cNvSpPr txBox="1">
              <a:spLocks noChangeArrowheads="1"/>
            </p:cNvSpPr>
            <p:nvPr/>
          </p:nvSpPr>
          <p:spPr bwMode="auto">
            <a:xfrm>
              <a:off x="384" y="624"/>
              <a:ext cx="1632" cy="336"/>
            </a:xfrm>
            <a:prstGeom prst="rect">
              <a:avLst/>
            </a:prstGeom>
            <a:solidFill>
              <a:srgbClr val="B8D9E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itchFamily="18" charset="0"/>
                </a:defRPr>
              </a:lvl1pPr>
              <a:lvl2pPr marL="1028700" eaLnBrk="0" hangingPunct="0">
                <a:spcBef>
                  <a:spcPct val="0"/>
                </a:spcBef>
                <a:defRPr sz="2400">
                  <a:solidFill>
                    <a:schemeClr val="tx1"/>
                  </a:solidFill>
                  <a:latin typeface="Times" pitchFamily="18" charset="0"/>
                </a:defRPr>
              </a:lvl2pPr>
              <a:lvl3pPr marL="1143000" eaLnBrk="0" hangingPunct="0">
                <a:spcBef>
                  <a:spcPct val="0"/>
                </a:spcBef>
                <a:defRPr sz="2400">
                  <a:solidFill>
                    <a:schemeClr val="tx1"/>
                  </a:solidFill>
                  <a:latin typeface="Times" pitchFamily="18" charset="0"/>
                </a:defRPr>
              </a:lvl3pPr>
              <a:lvl4pPr eaLnBrk="0" hangingPunct="0">
                <a:spcBef>
                  <a:spcPct val="0"/>
                </a:spcBef>
                <a:defRPr sz="2400">
                  <a:solidFill>
                    <a:schemeClr val="tx1"/>
                  </a:solidFill>
                  <a:latin typeface="Times" pitchFamily="18" charset="0"/>
                </a:defRPr>
              </a:lvl4pPr>
              <a:lvl5pPr eaLnBrk="0" hangingPunct="0">
                <a:spcBef>
                  <a:spcPct val="0"/>
                </a:spcBef>
                <a:defRPr sz="2400">
                  <a:solidFill>
                    <a:schemeClr val="tx1"/>
                  </a:solidFill>
                  <a:latin typeface="Times" pitchFamily="18" charset="0"/>
                </a:defRPr>
              </a:lvl5pPr>
              <a:lvl6pPr eaLnBrk="0" fontAlgn="base" hangingPunct="0">
                <a:spcBef>
                  <a:spcPct val="0"/>
                </a:spcBef>
                <a:spcAft>
                  <a:spcPct val="0"/>
                </a:spcAft>
                <a:defRPr sz="2400">
                  <a:solidFill>
                    <a:schemeClr val="tx1"/>
                  </a:solidFill>
                  <a:latin typeface="Times" pitchFamily="18" charset="0"/>
                </a:defRPr>
              </a:lvl6pPr>
              <a:lvl7pPr eaLnBrk="0" fontAlgn="base" hangingPunct="0">
                <a:spcBef>
                  <a:spcPct val="0"/>
                </a:spcBef>
                <a:spcAft>
                  <a:spcPct val="0"/>
                </a:spcAft>
                <a:defRPr sz="2400">
                  <a:solidFill>
                    <a:schemeClr val="tx1"/>
                  </a:solidFill>
                  <a:latin typeface="Times" pitchFamily="18" charset="0"/>
                </a:defRPr>
              </a:lvl7pPr>
              <a:lvl8pPr eaLnBrk="0" fontAlgn="base" hangingPunct="0">
                <a:spcBef>
                  <a:spcPct val="0"/>
                </a:spcBef>
                <a:spcAft>
                  <a:spcPct val="0"/>
                </a:spcAft>
                <a:defRPr sz="2400">
                  <a:solidFill>
                    <a:schemeClr val="tx1"/>
                  </a:solidFill>
                  <a:latin typeface="Times" pitchFamily="18" charset="0"/>
                </a:defRPr>
              </a:lvl8pPr>
              <a:lvl9pPr eaLnBrk="0" fontAlgn="base" hangingPunct="0">
                <a:spcBef>
                  <a:spcPct val="0"/>
                </a:spcBef>
                <a:spcAft>
                  <a:spcPct val="0"/>
                </a:spcAft>
                <a:defRPr sz="2400">
                  <a:solidFill>
                    <a:schemeClr val="tx1"/>
                  </a:solidFill>
                  <a:latin typeface="Times" pitchFamily="18" charset="0"/>
                </a:defRPr>
              </a:lvl9pPr>
            </a:lstStyle>
            <a:p>
              <a:pPr algn="ctr" eaLnBrk="1" hangingPunct="1">
                <a:spcAft>
                  <a:spcPct val="50000"/>
                </a:spcAft>
              </a:pPr>
              <a:r>
                <a:rPr lang="en-US" altLang="en-US" sz="3200" b="1" dirty="0">
                  <a:solidFill>
                    <a:schemeClr val="accent4">
                      <a:lumMod val="10000"/>
                    </a:schemeClr>
                  </a:solidFill>
                  <a:latin typeface="Arial" pitchFamily="34" charset="0"/>
                </a:rPr>
                <a:t>Thomas Hobbes</a:t>
              </a:r>
            </a:p>
          </p:txBody>
        </p:sp>
      </p:grpSp>
      <p:grpSp>
        <p:nvGrpSpPr>
          <p:cNvPr id="437254" name="Group 6"/>
          <p:cNvGrpSpPr>
            <a:grpSpLocks/>
          </p:cNvGrpSpPr>
          <p:nvPr/>
        </p:nvGrpSpPr>
        <p:grpSpPr bwMode="auto">
          <a:xfrm>
            <a:off x="4724400" y="1287463"/>
            <a:ext cx="3886200" cy="5570537"/>
            <a:chOff x="384" y="624"/>
            <a:chExt cx="1632" cy="3120"/>
          </a:xfrm>
        </p:grpSpPr>
        <p:sp>
          <p:nvSpPr>
            <p:cNvPr id="437255" name="Text Box 7"/>
            <p:cNvSpPr txBox="1">
              <a:spLocks noChangeArrowheads="1"/>
            </p:cNvSpPr>
            <p:nvPr/>
          </p:nvSpPr>
          <p:spPr bwMode="auto">
            <a:xfrm>
              <a:off x="384" y="960"/>
              <a:ext cx="1632" cy="2784"/>
            </a:xfrm>
            <a:prstGeom prst="rect">
              <a:avLst/>
            </a:prstGeom>
            <a:solidFill>
              <a:srgbClr val="80B3D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1775" indent="-231775" eaLnBrk="0" hangingPunct="0">
                <a:spcBef>
                  <a:spcPct val="0"/>
                </a:spcBef>
                <a:defRPr sz="2400">
                  <a:solidFill>
                    <a:schemeClr val="tx1"/>
                  </a:solidFill>
                  <a:latin typeface="Times" pitchFamily="18" charset="0"/>
                </a:defRPr>
              </a:lvl1pPr>
              <a:lvl2pPr marL="682625" indent="-336550" eaLnBrk="0" hangingPunct="0">
                <a:spcBef>
                  <a:spcPct val="0"/>
                </a:spcBef>
                <a:defRPr sz="2400">
                  <a:solidFill>
                    <a:schemeClr val="tx1"/>
                  </a:solidFill>
                  <a:latin typeface="Times" pitchFamily="18" charset="0"/>
                </a:defRPr>
              </a:lvl2pPr>
              <a:lvl3pPr marL="1258888" indent="-457200" eaLnBrk="0" hangingPunct="0">
                <a:spcBef>
                  <a:spcPct val="0"/>
                </a:spcBef>
                <a:defRPr sz="2400">
                  <a:solidFill>
                    <a:schemeClr val="tx1"/>
                  </a:solidFill>
                  <a:latin typeface="Times" pitchFamily="18" charset="0"/>
                </a:defRPr>
              </a:lvl3pPr>
              <a:lvl4pPr marL="3213100" indent="-457200" eaLnBrk="0" hangingPunct="0">
                <a:spcBef>
                  <a:spcPct val="0"/>
                </a:spcBef>
                <a:defRPr sz="2400">
                  <a:solidFill>
                    <a:schemeClr val="tx1"/>
                  </a:solidFill>
                  <a:latin typeface="Times" pitchFamily="18" charset="0"/>
                </a:defRPr>
              </a:lvl4pPr>
              <a:lvl5pPr marL="3327400" indent="-457200" eaLnBrk="0" hangingPunct="0">
                <a:spcBef>
                  <a:spcPct val="0"/>
                </a:spcBef>
                <a:defRPr sz="2400">
                  <a:solidFill>
                    <a:schemeClr val="tx1"/>
                  </a:solidFill>
                  <a:latin typeface="Times" pitchFamily="18" charset="0"/>
                </a:defRPr>
              </a:lvl5pPr>
              <a:lvl6pPr marL="3784600" indent="-457200" eaLnBrk="0" fontAlgn="base" hangingPunct="0">
                <a:spcBef>
                  <a:spcPct val="0"/>
                </a:spcBef>
                <a:spcAft>
                  <a:spcPct val="0"/>
                </a:spcAft>
                <a:defRPr sz="2400">
                  <a:solidFill>
                    <a:schemeClr val="tx1"/>
                  </a:solidFill>
                  <a:latin typeface="Times" pitchFamily="18" charset="0"/>
                </a:defRPr>
              </a:lvl6pPr>
              <a:lvl7pPr marL="4241800" indent="-457200" eaLnBrk="0" fontAlgn="base" hangingPunct="0">
                <a:spcBef>
                  <a:spcPct val="0"/>
                </a:spcBef>
                <a:spcAft>
                  <a:spcPct val="0"/>
                </a:spcAft>
                <a:defRPr sz="2400">
                  <a:solidFill>
                    <a:schemeClr val="tx1"/>
                  </a:solidFill>
                  <a:latin typeface="Times" pitchFamily="18" charset="0"/>
                </a:defRPr>
              </a:lvl7pPr>
              <a:lvl8pPr marL="4699000" indent="-457200" eaLnBrk="0" fontAlgn="base" hangingPunct="0">
                <a:spcBef>
                  <a:spcPct val="0"/>
                </a:spcBef>
                <a:spcAft>
                  <a:spcPct val="0"/>
                </a:spcAft>
                <a:defRPr sz="2400">
                  <a:solidFill>
                    <a:schemeClr val="tx1"/>
                  </a:solidFill>
                  <a:latin typeface="Times" pitchFamily="18" charset="0"/>
                </a:defRPr>
              </a:lvl8pPr>
              <a:lvl9pPr marL="5156200" indent="-457200" eaLnBrk="0" fontAlgn="base" hangingPunct="0">
                <a:spcBef>
                  <a:spcPct val="0"/>
                </a:spcBef>
                <a:spcAft>
                  <a:spcPct val="0"/>
                </a:spcAft>
                <a:defRPr sz="2400">
                  <a:solidFill>
                    <a:schemeClr val="tx1"/>
                  </a:solidFill>
                  <a:latin typeface="Times" pitchFamily="18" charset="0"/>
                </a:defRPr>
              </a:lvl9pPr>
            </a:lstStyle>
            <a:p>
              <a:pPr eaLnBrk="1" hangingPunct="1">
                <a:lnSpc>
                  <a:spcPct val="100000"/>
                </a:lnSpc>
                <a:spcAft>
                  <a:spcPct val="50000"/>
                </a:spcAft>
                <a:buFontTx/>
                <a:buChar char="•"/>
              </a:pPr>
              <a:r>
                <a:rPr lang="en-US" altLang="en-US" sz="2000" dirty="0">
                  <a:solidFill>
                    <a:schemeClr val="accent4">
                      <a:lumMod val="10000"/>
                    </a:schemeClr>
                  </a:solidFill>
                  <a:latin typeface="Arial" pitchFamily="34" charset="0"/>
                </a:rPr>
                <a:t>English philosopher, believed all people born equal</a:t>
              </a:r>
            </a:p>
            <a:p>
              <a:pPr eaLnBrk="1" hangingPunct="1">
                <a:lnSpc>
                  <a:spcPct val="100000"/>
                </a:lnSpc>
                <a:spcAft>
                  <a:spcPct val="50000"/>
                </a:spcAft>
                <a:buFontTx/>
                <a:buChar char="•"/>
              </a:pPr>
              <a:r>
                <a:rPr lang="en-US" altLang="en-US" sz="2000" dirty="0">
                  <a:solidFill>
                    <a:schemeClr val="accent4">
                      <a:lumMod val="10000"/>
                    </a:schemeClr>
                  </a:solidFill>
                  <a:latin typeface="Arial" pitchFamily="34" charset="0"/>
                </a:rPr>
                <a:t>Government should protect people’s natural rights</a:t>
              </a:r>
            </a:p>
            <a:p>
              <a:pPr lvl="1" eaLnBrk="1" hangingPunct="1">
                <a:lnSpc>
                  <a:spcPct val="100000"/>
                </a:lnSpc>
                <a:spcAft>
                  <a:spcPct val="50000"/>
                </a:spcAft>
                <a:buFont typeface="Arial" pitchFamily="34" charset="0"/>
                <a:buChar char="–"/>
              </a:pPr>
              <a:r>
                <a:rPr lang="en-US" altLang="en-US" sz="2000" dirty="0">
                  <a:solidFill>
                    <a:schemeClr val="accent4">
                      <a:lumMod val="10000"/>
                    </a:schemeClr>
                  </a:solidFill>
                  <a:latin typeface="Arial" pitchFamily="34" charset="0"/>
                </a:rPr>
                <a:t>Monarchs not chosen by God</a:t>
              </a:r>
            </a:p>
            <a:p>
              <a:pPr lvl="1" eaLnBrk="1" hangingPunct="1">
                <a:lnSpc>
                  <a:spcPct val="100000"/>
                </a:lnSpc>
                <a:spcAft>
                  <a:spcPct val="50000"/>
                </a:spcAft>
                <a:buFont typeface="Arial" pitchFamily="34" charset="0"/>
                <a:buChar char="–"/>
              </a:pPr>
              <a:r>
                <a:rPr lang="en-US" altLang="en-US" sz="2000" dirty="0">
                  <a:solidFill>
                    <a:schemeClr val="accent4">
                      <a:lumMod val="10000"/>
                    </a:schemeClr>
                  </a:solidFill>
                  <a:latin typeface="Arial" pitchFamily="34" charset="0"/>
                </a:rPr>
                <a:t>Government by “consent of the governed”</a:t>
              </a:r>
            </a:p>
            <a:p>
              <a:pPr lvl="1" eaLnBrk="1" hangingPunct="1">
                <a:lnSpc>
                  <a:spcPct val="100000"/>
                </a:lnSpc>
                <a:spcAft>
                  <a:spcPct val="50000"/>
                </a:spcAft>
                <a:buFont typeface="Arial" pitchFamily="34" charset="0"/>
                <a:buChar char="–"/>
              </a:pPr>
              <a:r>
                <a:rPr lang="en-US" altLang="en-US" sz="2000" dirty="0">
                  <a:solidFill>
                    <a:schemeClr val="accent4">
                      <a:lumMod val="10000"/>
                    </a:schemeClr>
                  </a:solidFill>
                  <a:latin typeface="Arial" pitchFamily="34" charset="0"/>
                </a:rPr>
                <a:t>Power limited by laws</a:t>
              </a:r>
            </a:p>
            <a:p>
              <a:pPr lvl="1" eaLnBrk="1" hangingPunct="1">
                <a:lnSpc>
                  <a:spcPct val="100000"/>
                </a:lnSpc>
                <a:spcAft>
                  <a:spcPct val="50000"/>
                </a:spcAft>
                <a:buFont typeface="Arial" pitchFamily="34" charset="0"/>
                <a:buChar char="–"/>
              </a:pPr>
              <a:r>
                <a:rPr lang="en-US" altLang="en-US" sz="2000" dirty="0">
                  <a:solidFill>
                    <a:schemeClr val="accent4">
                      <a:lumMod val="10000"/>
                    </a:schemeClr>
                  </a:solidFill>
                  <a:latin typeface="Arial" pitchFamily="34" charset="0"/>
                </a:rPr>
                <a:t>Ideas foundation for modern democracy</a:t>
              </a:r>
            </a:p>
            <a:p>
              <a:pPr lvl="1" eaLnBrk="1" hangingPunct="1">
                <a:lnSpc>
                  <a:spcPct val="100000"/>
                </a:lnSpc>
                <a:spcAft>
                  <a:spcPct val="50000"/>
                </a:spcAft>
                <a:buFont typeface="Arial" pitchFamily="34" charset="0"/>
                <a:buChar char="–"/>
              </a:pPr>
              <a:r>
                <a:rPr lang="en-US" altLang="en-US" sz="2000" dirty="0">
                  <a:solidFill>
                    <a:schemeClr val="accent4">
                      <a:lumMod val="10000"/>
                    </a:schemeClr>
                  </a:solidFill>
                  <a:latin typeface="Arial" pitchFamily="34" charset="0"/>
                </a:rPr>
                <a:t>“Life, Liberty, and Property”</a:t>
              </a:r>
            </a:p>
            <a:p>
              <a:pPr marL="346075" lvl="1" indent="0" eaLnBrk="1" hangingPunct="1">
                <a:lnSpc>
                  <a:spcPct val="100000"/>
                </a:lnSpc>
                <a:spcAft>
                  <a:spcPct val="50000"/>
                </a:spcAft>
              </a:pPr>
              <a:endParaRPr lang="en-US" altLang="en-US" sz="2000" dirty="0">
                <a:solidFill>
                  <a:schemeClr val="accent4">
                    <a:lumMod val="10000"/>
                  </a:schemeClr>
                </a:solidFill>
                <a:latin typeface="Arial" pitchFamily="34" charset="0"/>
              </a:endParaRPr>
            </a:p>
          </p:txBody>
        </p:sp>
        <p:sp>
          <p:nvSpPr>
            <p:cNvPr id="437256" name="Text Box 8"/>
            <p:cNvSpPr txBox="1">
              <a:spLocks noChangeArrowheads="1"/>
            </p:cNvSpPr>
            <p:nvPr/>
          </p:nvSpPr>
          <p:spPr bwMode="auto">
            <a:xfrm>
              <a:off x="384" y="624"/>
              <a:ext cx="1632" cy="336"/>
            </a:xfrm>
            <a:prstGeom prst="rect">
              <a:avLst/>
            </a:prstGeom>
            <a:solidFill>
              <a:srgbClr val="80B3D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itchFamily="18" charset="0"/>
                </a:defRPr>
              </a:lvl1pPr>
              <a:lvl2pPr marL="1028700" eaLnBrk="0" hangingPunct="0">
                <a:spcBef>
                  <a:spcPct val="0"/>
                </a:spcBef>
                <a:defRPr sz="2400">
                  <a:solidFill>
                    <a:schemeClr val="tx1"/>
                  </a:solidFill>
                  <a:latin typeface="Times" pitchFamily="18" charset="0"/>
                </a:defRPr>
              </a:lvl2pPr>
              <a:lvl3pPr marL="1143000" eaLnBrk="0" hangingPunct="0">
                <a:spcBef>
                  <a:spcPct val="0"/>
                </a:spcBef>
                <a:defRPr sz="2400">
                  <a:solidFill>
                    <a:schemeClr val="tx1"/>
                  </a:solidFill>
                  <a:latin typeface="Times" pitchFamily="18" charset="0"/>
                </a:defRPr>
              </a:lvl3pPr>
              <a:lvl4pPr eaLnBrk="0" hangingPunct="0">
                <a:spcBef>
                  <a:spcPct val="0"/>
                </a:spcBef>
                <a:defRPr sz="2400">
                  <a:solidFill>
                    <a:schemeClr val="tx1"/>
                  </a:solidFill>
                  <a:latin typeface="Times" pitchFamily="18" charset="0"/>
                </a:defRPr>
              </a:lvl4pPr>
              <a:lvl5pPr eaLnBrk="0" hangingPunct="0">
                <a:spcBef>
                  <a:spcPct val="0"/>
                </a:spcBef>
                <a:defRPr sz="2400">
                  <a:solidFill>
                    <a:schemeClr val="tx1"/>
                  </a:solidFill>
                  <a:latin typeface="Times" pitchFamily="18" charset="0"/>
                </a:defRPr>
              </a:lvl5pPr>
              <a:lvl6pPr eaLnBrk="0" fontAlgn="base" hangingPunct="0">
                <a:spcBef>
                  <a:spcPct val="0"/>
                </a:spcBef>
                <a:spcAft>
                  <a:spcPct val="0"/>
                </a:spcAft>
                <a:defRPr sz="2400">
                  <a:solidFill>
                    <a:schemeClr val="tx1"/>
                  </a:solidFill>
                  <a:latin typeface="Times" pitchFamily="18" charset="0"/>
                </a:defRPr>
              </a:lvl6pPr>
              <a:lvl7pPr eaLnBrk="0" fontAlgn="base" hangingPunct="0">
                <a:spcBef>
                  <a:spcPct val="0"/>
                </a:spcBef>
                <a:spcAft>
                  <a:spcPct val="0"/>
                </a:spcAft>
                <a:defRPr sz="2400">
                  <a:solidFill>
                    <a:schemeClr val="tx1"/>
                  </a:solidFill>
                  <a:latin typeface="Times" pitchFamily="18" charset="0"/>
                </a:defRPr>
              </a:lvl7pPr>
              <a:lvl8pPr eaLnBrk="0" fontAlgn="base" hangingPunct="0">
                <a:spcBef>
                  <a:spcPct val="0"/>
                </a:spcBef>
                <a:spcAft>
                  <a:spcPct val="0"/>
                </a:spcAft>
                <a:defRPr sz="2400">
                  <a:solidFill>
                    <a:schemeClr val="tx1"/>
                  </a:solidFill>
                  <a:latin typeface="Times" pitchFamily="18" charset="0"/>
                </a:defRPr>
              </a:lvl8pPr>
              <a:lvl9pPr eaLnBrk="0" fontAlgn="base" hangingPunct="0">
                <a:spcBef>
                  <a:spcPct val="0"/>
                </a:spcBef>
                <a:spcAft>
                  <a:spcPct val="0"/>
                </a:spcAft>
                <a:defRPr sz="2400">
                  <a:solidFill>
                    <a:schemeClr val="tx1"/>
                  </a:solidFill>
                  <a:latin typeface="Times" pitchFamily="18" charset="0"/>
                </a:defRPr>
              </a:lvl9pPr>
            </a:lstStyle>
            <a:p>
              <a:pPr algn="ctr" eaLnBrk="1" hangingPunct="1">
                <a:lnSpc>
                  <a:spcPct val="100000"/>
                </a:lnSpc>
                <a:spcAft>
                  <a:spcPct val="50000"/>
                </a:spcAft>
              </a:pPr>
              <a:r>
                <a:rPr lang="en-US" altLang="en-US" sz="3200" b="1" dirty="0">
                  <a:solidFill>
                    <a:schemeClr val="accent4">
                      <a:lumMod val="10000"/>
                    </a:schemeClr>
                  </a:solidFill>
                  <a:latin typeface="Arial" pitchFamily="34" charset="0"/>
                </a:rPr>
                <a:t>John Locke</a:t>
              </a:r>
            </a:p>
            <a:p>
              <a:pPr algn="ctr" eaLnBrk="1" hangingPunct="1">
                <a:lnSpc>
                  <a:spcPct val="100000"/>
                </a:lnSpc>
                <a:spcAft>
                  <a:spcPct val="50000"/>
                </a:spcAft>
              </a:pPr>
              <a:endParaRPr lang="en-US" altLang="en-US" b="1" i="1" dirty="0">
                <a:latin typeface="Arial" pitchFamily="34" charset="0"/>
              </a:endParaRPr>
            </a:p>
          </p:txBody>
        </p:sp>
      </p:grpSp>
      <p:sp>
        <p:nvSpPr>
          <p:cNvPr id="437257" name="Rectangle 9"/>
          <p:cNvSpPr>
            <a:spLocks noChangeArrowheads="1"/>
          </p:cNvSpPr>
          <p:nvPr/>
        </p:nvSpPr>
        <p:spPr bwMode="auto">
          <a:xfrm>
            <a:off x="609600" y="23749"/>
            <a:ext cx="7924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itchFamily="34" charset="0"/>
              </a:defRPr>
            </a:lvl1pPr>
            <a:lvl2pPr algn="ctr">
              <a:spcBef>
                <a:spcPct val="0"/>
              </a:spcBef>
              <a:defRPr sz="2800" b="1">
                <a:solidFill>
                  <a:schemeClr val="tx2"/>
                </a:solidFill>
                <a:latin typeface="Arial" pitchFamily="34" charset="0"/>
              </a:defRPr>
            </a:lvl2pPr>
            <a:lvl3pPr algn="ctr">
              <a:spcBef>
                <a:spcPct val="0"/>
              </a:spcBef>
              <a:defRPr sz="2800" b="1">
                <a:solidFill>
                  <a:schemeClr val="tx2"/>
                </a:solidFill>
                <a:latin typeface="Arial" pitchFamily="34" charset="0"/>
              </a:defRPr>
            </a:lvl3pPr>
            <a:lvl4pPr algn="ctr">
              <a:spcBef>
                <a:spcPct val="0"/>
              </a:spcBef>
              <a:defRPr sz="2800" b="1">
                <a:solidFill>
                  <a:schemeClr val="tx2"/>
                </a:solidFill>
                <a:latin typeface="Arial" pitchFamily="34" charset="0"/>
              </a:defRPr>
            </a:lvl4pPr>
            <a:lvl5pPr algn="ctr">
              <a:spcBef>
                <a:spcPct val="0"/>
              </a:spcBef>
              <a:defRPr sz="2800" b="1">
                <a:solidFill>
                  <a:schemeClr val="tx2"/>
                </a:solidFill>
                <a:latin typeface="Arial" pitchFamily="34" charset="0"/>
              </a:defRPr>
            </a:lvl5pPr>
            <a:lvl6pPr marL="457200" algn="ctr" fontAlgn="base">
              <a:spcBef>
                <a:spcPct val="0"/>
              </a:spcBef>
              <a:spcAft>
                <a:spcPct val="0"/>
              </a:spcAft>
              <a:defRPr sz="2800" b="1">
                <a:solidFill>
                  <a:schemeClr val="tx2"/>
                </a:solidFill>
                <a:latin typeface="Arial" pitchFamily="34" charset="0"/>
              </a:defRPr>
            </a:lvl6pPr>
            <a:lvl7pPr marL="914400" algn="ctr" fontAlgn="base">
              <a:spcBef>
                <a:spcPct val="0"/>
              </a:spcBef>
              <a:spcAft>
                <a:spcPct val="0"/>
              </a:spcAft>
              <a:defRPr sz="2800" b="1">
                <a:solidFill>
                  <a:schemeClr val="tx2"/>
                </a:solidFill>
                <a:latin typeface="Arial" pitchFamily="34" charset="0"/>
              </a:defRPr>
            </a:lvl7pPr>
            <a:lvl8pPr marL="1371600" algn="ctr" fontAlgn="base">
              <a:spcBef>
                <a:spcPct val="0"/>
              </a:spcBef>
              <a:spcAft>
                <a:spcPct val="0"/>
              </a:spcAft>
              <a:defRPr sz="2800" b="1">
                <a:solidFill>
                  <a:schemeClr val="tx2"/>
                </a:solidFill>
                <a:latin typeface="Arial" pitchFamily="34" charset="0"/>
              </a:defRPr>
            </a:lvl8pPr>
            <a:lvl9pPr marL="1828800" algn="ctr" fontAlgn="base">
              <a:spcBef>
                <a:spcPct val="0"/>
              </a:spcBef>
              <a:spcAft>
                <a:spcPct val="0"/>
              </a:spcAft>
              <a:defRPr sz="2800" b="1">
                <a:solidFill>
                  <a:schemeClr val="tx2"/>
                </a:solidFill>
                <a:latin typeface="Arial" pitchFamily="34" charset="0"/>
              </a:defRPr>
            </a:lvl9pPr>
          </a:lstStyle>
          <a:p>
            <a:pPr>
              <a:lnSpc>
                <a:spcPct val="100000"/>
              </a:lnSpc>
            </a:pPr>
            <a:r>
              <a:rPr lang="en-US" altLang="en-US" dirty="0"/>
              <a:t>New Views on Government</a:t>
            </a:r>
          </a:p>
        </p:txBody>
      </p:sp>
      <p:pic>
        <p:nvPicPr>
          <p:cNvPr id="4" name="Picture 3">
            <a:extLst>
              <a:ext uri="{FF2B5EF4-FFF2-40B4-BE49-F238E27FC236}">
                <a16:creationId xmlns:a16="http://schemas.microsoft.com/office/drawing/2014/main" id="{DF688E60-056D-4951-AC3C-E15B6B1DB667}"/>
              </a:ext>
            </a:extLst>
          </p:cNvPr>
          <p:cNvPicPr>
            <a:picLocks noChangeAspect="1"/>
          </p:cNvPicPr>
          <p:nvPr/>
        </p:nvPicPr>
        <p:blipFill>
          <a:blip r:embed="rId3"/>
          <a:stretch>
            <a:fillRect/>
          </a:stretch>
        </p:blipFill>
        <p:spPr>
          <a:xfrm>
            <a:off x="-18288" y="1870629"/>
            <a:ext cx="5504688" cy="5011191"/>
          </a:xfrm>
          <a:prstGeom prst="rect">
            <a:avLst/>
          </a:prstGeom>
        </p:spPr>
      </p:pic>
      <p:pic>
        <p:nvPicPr>
          <p:cNvPr id="8" name="Picture 7">
            <a:extLst>
              <a:ext uri="{FF2B5EF4-FFF2-40B4-BE49-F238E27FC236}">
                <a16:creationId xmlns:a16="http://schemas.microsoft.com/office/drawing/2014/main" id="{13FC1834-A3F1-4A6C-840F-93078FA55E9C}"/>
              </a:ext>
            </a:extLst>
          </p:cNvPr>
          <p:cNvPicPr>
            <a:picLocks noChangeAspect="1"/>
          </p:cNvPicPr>
          <p:nvPr/>
        </p:nvPicPr>
        <p:blipFill>
          <a:blip r:embed="rId4"/>
          <a:stretch>
            <a:fillRect/>
          </a:stretch>
        </p:blipFill>
        <p:spPr>
          <a:xfrm>
            <a:off x="4868340" y="1870629"/>
            <a:ext cx="4293947" cy="5031291"/>
          </a:xfrm>
          <a:prstGeom prst="rect">
            <a:avLst/>
          </a:prstGeom>
        </p:spPr>
      </p:pic>
    </p:spTree>
    <p:extLst>
      <p:ext uri="{BB962C8B-B14F-4D97-AF65-F5344CB8AC3E}">
        <p14:creationId xmlns:p14="http://schemas.microsoft.com/office/powerpoint/2010/main" val="17591083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37251"/>
                                        </p:tgtEl>
                                        <p:attrNameLst>
                                          <p:attrName>style.visibility</p:attrName>
                                        </p:attrNameLst>
                                      </p:cBhvr>
                                      <p:to>
                                        <p:strVal val="visible"/>
                                      </p:to>
                                    </p:set>
                                    <p:animEffect transition="in" filter="wipe(left)">
                                      <p:cBhvr>
                                        <p:cTn id="7" dur="500"/>
                                        <p:tgtEl>
                                          <p:spTgt spid="4372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37254"/>
                                        </p:tgtEl>
                                        <p:attrNameLst>
                                          <p:attrName>style.visibility</p:attrName>
                                        </p:attrNameLst>
                                      </p:cBhvr>
                                      <p:to>
                                        <p:strVal val="visible"/>
                                      </p:to>
                                    </p:set>
                                    <p:animEffect transition="in" filter="wipe(left)">
                                      <p:cBhvr>
                                        <p:cTn id="12" dur="500"/>
                                        <p:tgtEl>
                                          <p:spTgt spid="43725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itchFamily="34" charset="0"/>
              </a:defRPr>
            </a:lvl1pPr>
            <a:lvl2pPr algn="ctr">
              <a:spcBef>
                <a:spcPct val="0"/>
              </a:spcBef>
              <a:defRPr sz="2800" b="1">
                <a:solidFill>
                  <a:schemeClr val="tx2"/>
                </a:solidFill>
                <a:latin typeface="Arial" pitchFamily="34" charset="0"/>
              </a:defRPr>
            </a:lvl2pPr>
            <a:lvl3pPr algn="ctr">
              <a:spcBef>
                <a:spcPct val="0"/>
              </a:spcBef>
              <a:defRPr sz="2800" b="1">
                <a:solidFill>
                  <a:schemeClr val="tx2"/>
                </a:solidFill>
                <a:latin typeface="Arial" pitchFamily="34" charset="0"/>
              </a:defRPr>
            </a:lvl3pPr>
            <a:lvl4pPr algn="ctr">
              <a:spcBef>
                <a:spcPct val="0"/>
              </a:spcBef>
              <a:defRPr sz="2800" b="1">
                <a:solidFill>
                  <a:schemeClr val="tx2"/>
                </a:solidFill>
                <a:latin typeface="Arial" pitchFamily="34" charset="0"/>
              </a:defRPr>
            </a:lvl4pPr>
            <a:lvl5pPr algn="ctr">
              <a:spcBef>
                <a:spcPct val="0"/>
              </a:spcBef>
              <a:defRPr sz="2800" b="1">
                <a:solidFill>
                  <a:schemeClr val="tx2"/>
                </a:solidFill>
                <a:latin typeface="Arial" pitchFamily="34" charset="0"/>
              </a:defRPr>
            </a:lvl5pPr>
            <a:lvl6pPr marL="457200" algn="ctr" fontAlgn="base">
              <a:spcBef>
                <a:spcPct val="0"/>
              </a:spcBef>
              <a:spcAft>
                <a:spcPct val="0"/>
              </a:spcAft>
              <a:defRPr sz="2800" b="1">
                <a:solidFill>
                  <a:schemeClr val="tx2"/>
                </a:solidFill>
                <a:latin typeface="Arial" pitchFamily="34" charset="0"/>
              </a:defRPr>
            </a:lvl6pPr>
            <a:lvl7pPr marL="914400" algn="ctr" fontAlgn="base">
              <a:spcBef>
                <a:spcPct val="0"/>
              </a:spcBef>
              <a:spcAft>
                <a:spcPct val="0"/>
              </a:spcAft>
              <a:defRPr sz="2800" b="1">
                <a:solidFill>
                  <a:schemeClr val="tx2"/>
                </a:solidFill>
                <a:latin typeface="Arial" pitchFamily="34" charset="0"/>
              </a:defRPr>
            </a:lvl7pPr>
            <a:lvl8pPr marL="1371600" algn="ctr" fontAlgn="base">
              <a:spcBef>
                <a:spcPct val="0"/>
              </a:spcBef>
              <a:spcAft>
                <a:spcPct val="0"/>
              </a:spcAft>
              <a:defRPr sz="2800" b="1">
                <a:solidFill>
                  <a:schemeClr val="tx2"/>
                </a:solidFill>
                <a:latin typeface="Arial" pitchFamily="34" charset="0"/>
              </a:defRPr>
            </a:lvl8pPr>
            <a:lvl9pPr marL="1828800" algn="ctr" fontAlgn="base">
              <a:spcBef>
                <a:spcPct val="0"/>
              </a:spcBef>
              <a:spcAft>
                <a:spcPct val="0"/>
              </a:spcAft>
              <a:defRPr sz="2800" b="1">
                <a:solidFill>
                  <a:schemeClr val="tx2"/>
                </a:solidFill>
                <a:latin typeface="Arial" pitchFamily="34" charset="0"/>
              </a:defRPr>
            </a:lvl9pPr>
          </a:lstStyle>
          <a:p>
            <a:pPr>
              <a:lnSpc>
                <a:spcPct val="100000"/>
              </a:lnSpc>
            </a:pPr>
            <a:endParaRPr lang="en-US" altLang="en-US" sz="3500" i="1">
              <a:solidFill>
                <a:schemeClr val="tx1"/>
              </a:solidFill>
            </a:endParaRPr>
          </a:p>
        </p:txBody>
      </p:sp>
      <p:sp>
        <p:nvSpPr>
          <p:cNvPr id="439299" name="Rectangle 3"/>
          <p:cNvSpPr>
            <a:spLocks noChangeArrowheads="1"/>
          </p:cNvSpPr>
          <p:nvPr/>
        </p:nvSpPr>
        <p:spPr bwMode="auto">
          <a:xfrm>
            <a:off x="121920" y="3486913"/>
            <a:ext cx="8336280" cy="2339102"/>
          </a:xfrm>
          <a:prstGeom prst="rect">
            <a:avLst/>
          </a:prstGeom>
          <a:solidFill>
            <a:srgbClr val="F8C4C5"/>
          </a:solidFill>
          <a:ln>
            <a:noFill/>
          </a:ln>
          <a:extLst>
            <a:ext uri="{91240B29-F687-4F45-9708-019B960494DF}">
              <a14:hiddenLine xmlns:a14="http://schemas.microsoft.com/office/drawing/2010/main" w="9525">
                <a:solidFill>
                  <a:srgbClr val="FFFF99"/>
                </a:solidFill>
                <a:miter lim="800000"/>
                <a:headEnd/>
                <a:tailEnd/>
              </a14:hiddenLine>
            </a:ext>
          </a:extLst>
        </p:spPr>
        <p:txBody>
          <a:bodyPr wrap="square">
            <a:spAutoFit/>
          </a:bodyPr>
          <a:lstStyle>
            <a:lvl1pPr marL="233363" indent="-233363" algn="ctr">
              <a:defRPr sz="3200">
                <a:solidFill>
                  <a:schemeClr val="tx1"/>
                </a:solidFill>
                <a:latin typeface="Arial" pitchFamily="34" charset="0"/>
              </a:defRPr>
            </a:lvl1pPr>
            <a:lvl2pPr algn="ctr">
              <a:defRPr sz="2800">
                <a:solidFill>
                  <a:schemeClr val="tx1"/>
                </a:solidFill>
                <a:latin typeface="Arial" pitchFamily="34" charset="0"/>
              </a:defRPr>
            </a:lvl2pPr>
            <a:lvl3pPr algn="ctr">
              <a:defRPr sz="2400">
                <a:solidFill>
                  <a:schemeClr val="tx1"/>
                </a:solidFill>
                <a:latin typeface="Arial" pitchFamily="34" charset="0"/>
              </a:defRPr>
            </a:lvl3pPr>
            <a:lvl4pPr algn="ctr">
              <a:defRPr sz="2000">
                <a:solidFill>
                  <a:schemeClr val="tx1"/>
                </a:solidFill>
                <a:latin typeface="Arial" pitchFamily="34" charset="0"/>
              </a:defRPr>
            </a:lvl4pPr>
            <a:lvl5pPr algn="ctr">
              <a:defRPr sz="2000">
                <a:solidFill>
                  <a:schemeClr val="tx1"/>
                </a:solidFill>
                <a:latin typeface="Arial" pitchFamily="34" charset="0"/>
              </a:defRPr>
            </a:lvl5pPr>
            <a:lvl6pPr algn="ctr" fontAlgn="base">
              <a:spcBef>
                <a:spcPct val="20000"/>
              </a:spcBef>
              <a:spcAft>
                <a:spcPct val="0"/>
              </a:spcAft>
              <a:defRPr sz="2000">
                <a:solidFill>
                  <a:schemeClr val="tx1"/>
                </a:solidFill>
                <a:latin typeface="Arial" pitchFamily="34" charset="0"/>
              </a:defRPr>
            </a:lvl6pPr>
            <a:lvl7pPr algn="ctr" fontAlgn="base">
              <a:spcBef>
                <a:spcPct val="20000"/>
              </a:spcBef>
              <a:spcAft>
                <a:spcPct val="0"/>
              </a:spcAft>
              <a:defRPr sz="2000">
                <a:solidFill>
                  <a:schemeClr val="tx1"/>
                </a:solidFill>
                <a:latin typeface="Arial" pitchFamily="34" charset="0"/>
              </a:defRPr>
            </a:lvl7pPr>
            <a:lvl8pPr algn="ctr" fontAlgn="base">
              <a:spcBef>
                <a:spcPct val="20000"/>
              </a:spcBef>
              <a:spcAft>
                <a:spcPct val="0"/>
              </a:spcAft>
              <a:defRPr sz="2000">
                <a:solidFill>
                  <a:schemeClr val="tx1"/>
                </a:solidFill>
                <a:latin typeface="Arial" pitchFamily="34" charset="0"/>
              </a:defRPr>
            </a:lvl8pPr>
            <a:lvl9pPr algn="ctr" fontAlgn="base">
              <a:spcBef>
                <a:spcPct val="20000"/>
              </a:spcBef>
              <a:spcAft>
                <a:spcPct val="0"/>
              </a:spcAft>
              <a:defRPr sz="2000">
                <a:solidFill>
                  <a:schemeClr val="tx1"/>
                </a:solidFill>
                <a:latin typeface="Arial" pitchFamily="34" charset="0"/>
              </a:defRPr>
            </a:lvl9pPr>
          </a:lstStyle>
          <a:p>
            <a:pPr algn="l">
              <a:lnSpc>
                <a:spcPct val="100000"/>
              </a:lnSpc>
              <a:spcBef>
                <a:spcPct val="0"/>
              </a:spcBef>
              <a:spcAft>
                <a:spcPct val="50000"/>
              </a:spcAft>
            </a:pPr>
            <a:r>
              <a:rPr lang="en-US" altLang="en-US" sz="2400" b="1" dirty="0">
                <a:solidFill>
                  <a:schemeClr val="accent4">
                    <a:lumMod val="10000"/>
                  </a:schemeClr>
                </a:solidFill>
              </a:rPr>
              <a:t>View of Government, Society</a:t>
            </a:r>
          </a:p>
          <a:p>
            <a:pPr algn="l">
              <a:lnSpc>
                <a:spcPct val="100000"/>
              </a:lnSpc>
              <a:spcBef>
                <a:spcPct val="0"/>
              </a:spcBef>
              <a:spcAft>
                <a:spcPct val="50000"/>
              </a:spcAft>
              <a:buFontTx/>
              <a:buChar char="•"/>
            </a:pPr>
            <a:r>
              <a:rPr lang="en-US" altLang="en-US" sz="2000" dirty="0">
                <a:solidFill>
                  <a:schemeClr val="accent4">
                    <a:lumMod val="10000"/>
                  </a:schemeClr>
                </a:solidFill>
              </a:rPr>
              <a:t>Believed government should work for common good, not wealthy few</a:t>
            </a:r>
          </a:p>
          <a:p>
            <a:pPr algn="l">
              <a:lnSpc>
                <a:spcPct val="100000"/>
              </a:lnSpc>
              <a:spcBef>
                <a:spcPct val="0"/>
              </a:spcBef>
              <a:spcAft>
                <a:spcPct val="50000"/>
              </a:spcAft>
              <a:buFontTx/>
              <a:buChar char="•"/>
            </a:pPr>
            <a:r>
              <a:rPr lang="en-US" altLang="en-US" sz="2000" dirty="0">
                <a:solidFill>
                  <a:schemeClr val="accent4">
                    <a:lumMod val="10000"/>
                  </a:schemeClr>
                </a:solidFill>
              </a:rPr>
              <a:t>Individuals should give up some freedoms for benefit of community </a:t>
            </a:r>
          </a:p>
          <a:p>
            <a:pPr algn="l">
              <a:lnSpc>
                <a:spcPct val="100000"/>
              </a:lnSpc>
              <a:spcBef>
                <a:spcPct val="0"/>
              </a:spcBef>
              <a:spcAft>
                <a:spcPct val="50000"/>
              </a:spcAft>
              <a:buFontTx/>
              <a:buChar char="•"/>
            </a:pPr>
            <a:r>
              <a:rPr lang="en-US" altLang="en-US" sz="2000" dirty="0">
                <a:solidFill>
                  <a:schemeClr val="accent4">
                    <a:lumMod val="10000"/>
                  </a:schemeClr>
                </a:solidFill>
              </a:rPr>
              <a:t>Despised inequality in society</a:t>
            </a:r>
          </a:p>
          <a:p>
            <a:pPr algn="l">
              <a:lnSpc>
                <a:spcPct val="100000"/>
              </a:lnSpc>
              <a:spcBef>
                <a:spcPct val="0"/>
              </a:spcBef>
              <a:spcAft>
                <a:spcPct val="50000"/>
              </a:spcAft>
              <a:buFontTx/>
              <a:buChar char="•"/>
            </a:pPr>
            <a:r>
              <a:rPr lang="en-US" altLang="en-US" sz="2000" dirty="0">
                <a:solidFill>
                  <a:schemeClr val="accent4">
                    <a:lumMod val="10000"/>
                  </a:schemeClr>
                </a:solidFill>
              </a:rPr>
              <a:t>Views inspired revolutionaries in years to come</a:t>
            </a:r>
          </a:p>
        </p:txBody>
      </p:sp>
      <p:sp>
        <p:nvSpPr>
          <p:cNvPr id="439300" name="Rectangle 4"/>
          <p:cNvSpPr>
            <a:spLocks noChangeArrowheads="1"/>
          </p:cNvSpPr>
          <p:nvPr/>
        </p:nvSpPr>
        <p:spPr bwMode="auto">
          <a:xfrm>
            <a:off x="152400" y="108656"/>
            <a:ext cx="5029200" cy="3262432"/>
          </a:xfrm>
          <a:prstGeom prst="rect">
            <a:avLst/>
          </a:prstGeom>
          <a:solidFill>
            <a:srgbClr val="E2F4FE"/>
          </a:solidFill>
          <a:ln>
            <a:noFill/>
          </a:ln>
          <a:extLst>
            <a:ext uri="{91240B29-F687-4F45-9708-019B960494DF}">
              <a14:hiddenLine xmlns:a14="http://schemas.microsoft.com/office/drawing/2010/main" w="9525">
                <a:solidFill>
                  <a:srgbClr val="FFFF99"/>
                </a:solidFill>
                <a:miter lim="800000"/>
                <a:headEnd/>
                <a:tailEnd/>
              </a14:hiddenLine>
            </a:ext>
          </a:extLst>
        </p:spPr>
        <p:txBody>
          <a:bodyPr wrap="square">
            <a:spAutoFit/>
          </a:bodyPr>
          <a:lstStyle>
            <a:lvl1pPr marL="233363" indent="-233363" algn="ctr">
              <a:defRPr sz="3200">
                <a:solidFill>
                  <a:schemeClr val="tx1"/>
                </a:solidFill>
                <a:latin typeface="Arial" pitchFamily="34" charset="0"/>
              </a:defRPr>
            </a:lvl1pPr>
            <a:lvl2pPr algn="ctr">
              <a:defRPr sz="2800">
                <a:solidFill>
                  <a:schemeClr val="tx1"/>
                </a:solidFill>
                <a:latin typeface="Arial" pitchFamily="34" charset="0"/>
              </a:defRPr>
            </a:lvl2pPr>
            <a:lvl3pPr algn="ctr">
              <a:defRPr sz="2400">
                <a:solidFill>
                  <a:schemeClr val="tx1"/>
                </a:solidFill>
                <a:latin typeface="Arial" pitchFamily="34" charset="0"/>
              </a:defRPr>
            </a:lvl3pPr>
            <a:lvl4pPr algn="ctr">
              <a:defRPr sz="2000">
                <a:solidFill>
                  <a:schemeClr val="tx1"/>
                </a:solidFill>
                <a:latin typeface="Arial" pitchFamily="34" charset="0"/>
              </a:defRPr>
            </a:lvl4pPr>
            <a:lvl5pPr algn="ctr">
              <a:defRPr sz="2000">
                <a:solidFill>
                  <a:schemeClr val="tx1"/>
                </a:solidFill>
                <a:latin typeface="Arial" pitchFamily="34" charset="0"/>
              </a:defRPr>
            </a:lvl5pPr>
            <a:lvl6pPr algn="ctr" fontAlgn="base">
              <a:spcBef>
                <a:spcPct val="20000"/>
              </a:spcBef>
              <a:spcAft>
                <a:spcPct val="0"/>
              </a:spcAft>
              <a:defRPr sz="2000">
                <a:solidFill>
                  <a:schemeClr val="tx1"/>
                </a:solidFill>
                <a:latin typeface="Arial" pitchFamily="34" charset="0"/>
              </a:defRPr>
            </a:lvl6pPr>
            <a:lvl7pPr algn="ctr" fontAlgn="base">
              <a:spcBef>
                <a:spcPct val="20000"/>
              </a:spcBef>
              <a:spcAft>
                <a:spcPct val="0"/>
              </a:spcAft>
              <a:defRPr sz="2000">
                <a:solidFill>
                  <a:schemeClr val="tx1"/>
                </a:solidFill>
                <a:latin typeface="Arial" pitchFamily="34" charset="0"/>
              </a:defRPr>
            </a:lvl7pPr>
            <a:lvl8pPr algn="ctr" fontAlgn="base">
              <a:spcBef>
                <a:spcPct val="20000"/>
              </a:spcBef>
              <a:spcAft>
                <a:spcPct val="0"/>
              </a:spcAft>
              <a:defRPr sz="2000">
                <a:solidFill>
                  <a:schemeClr val="tx1"/>
                </a:solidFill>
                <a:latin typeface="Arial" pitchFamily="34" charset="0"/>
              </a:defRPr>
            </a:lvl8pPr>
            <a:lvl9pPr algn="ctr" fontAlgn="base">
              <a:spcBef>
                <a:spcPct val="20000"/>
              </a:spcBef>
              <a:spcAft>
                <a:spcPct val="0"/>
              </a:spcAft>
              <a:defRPr sz="2000">
                <a:solidFill>
                  <a:schemeClr val="tx1"/>
                </a:solidFill>
                <a:latin typeface="Arial" pitchFamily="34" charset="0"/>
              </a:defRPr>
            </a:lvl9pPr>
          </a:lstStyle>
          <a:p>
            <a:pPr algn="l">
              <a:lnSpc>
                <a:spcPct val="100000"/>
              </a:lnSpc>
              <a:spcBef>
                <a:spcPct val="0"/>
              </a:spcBef>
              <a:spcAft>
                <a:spcPct val="50000"/>
              </a:spcAft>
            </a:pPr>
            <a:r>
              <a:rPr lang="en-US" altLang="en-US" sz="2400" b="1" dirty="0">
                <a:solidFill>
                  <a:schemeClr val="accent4">
                    <a:lumMod val="10000"/>
                  </a:schemeClr>
                </a:solidFill>
              </a:rPr>
              <a:t>Jean-Jacques Rousseau</a:t>
            </a:r>
          </a:p>
          <a:p>
            <a:pPr algn="l">
              <a:lnSpc>
                <a:spcPct val="100000"/>
              </a:lnSpc>
              <a:spcBef>
                <a:spcPct val="0"/>
              </a:spcBef>
              <a:spcAft>
                <a:spcPct val="50000"/>
              </a:spcAft>
              <a:buFontTx/>
              <a:buChar char="•"/>
            </a:pPr>
            <a:r>
              <a:rPr lang="en-US" altLang="en-US" sz="2000" dirty="0">
                <a:solidFill>
                  <a:schemeClr val="accent4">
                    <a:lumMod val="10000"/>
                  </a:schemeClr>
                </a:solidFill>
              </a:rPr>
              <a:t>French philosopher, believed people basically good</a:t>
            </a:r>
          </a:p>
          <a:p>
            <a:pPr algn="l">
              <a:lnSpc>
                <a:spcPct val="100000"/>
              </a:lnSpc>
              <a:spcBef>
                <a:spcPct val="0"/>
              </a:spcBef>
              <a:spcAft>
                <a:spcPct val="50000"/>
              </a:spcAft>
              <a:buFontTx/>
              <a:buChar char="•"/>
            </a:pPr>
            <a:r>
              <a:rPr lang="en-US" altLang="en-US" sz="2000" dirty="0">
                <a:solidFill>
                  <a:schemeClr val="accent4">
                    <a:lumMod val="10000"/>
                  </a:schemeClr>
                </a:solidFill>
              </a:rPr>
              <a:t>Believed society corrupted people</a:t>
            </a:r>
          </a:p>
          <a:p>
            <a:pPr algn="l">
              <a:lnSpc>
                <a:spcPct val="100000"/>
              </a:lnSpc>
              <a:spcBef>
                <a:spcPct val="0"/>
              </a:spcBef>
              <a:spcAft>
                <a:spcPct val="50000"/>
              </a:spcAft>
              <a:buFontTx/>
              <a:buChar char="•"/>
            </a:pPr>
            <a:r>
              <a:rPr lang="en-US" altLang="en-US" sz="2000" dirty="0">
                <a:solidFill>
                  <a:schemeClr val="accent4">
                    <a:lumMod val="10000"/>
                  </a:schemeClr>
                </a:solidFill>
              </a:rPr>
              <a:t>Wrote</a:t>
            </a:r>
            <a:r>
              <a:rPr lang="en-US" altLang="en-US" sz="2000" i="1" dirty="0">
                <a:solidFill>
                  <a:schemeClr val="accent4">
                    <a:lumMod val="10000"/>
                  </a:schemeClr>
                </a:solidFill>
              </a:rPr>
              <a:t> The Social Contract, </a:t>
            </a:r>
            <a:r>
              <a:rPr lang="en-US" altLang="en-US" sz="2000" dirty="0">
                <a:solidFill>
                  <a:schemeClr val="accent4">
                    <a:lumMod val="10000"/>
                  </a:schemeClr>
                </a:solidFill>
              </a:rPr>
              <a:t>contract between all members of society</a:t>
            </a:r>
            <a:endParaRPr lang="en-US" altLang="en-US" sz="2000" i="1" dirty="0">
              <a:solidFill>
                <a:schemeClr val="accent4">
                  <a:lumMod val="10000"/>
                </a:schemeClr>
              </a:solidFill>
            </a:endParaRPr>
          </a:p>
          <a:p>
            <a:pPr algn="l">
              <a:lnSpc>
                <a:spcPct val="100000"/>
              </a:lnSpc>
              <a:spcBef>
                <a:spcPct val="0"/>
              </a:spcBef>
              <a:spcAft>
                <a:spcPct val="50000"/>
              </a:spcAft>
              <a:buFontTx/>
              <a:buChar char="•"/>
            </a:pPr>
            <a:r>
              <a:rPr lang="en-US" altLang="en-US" sz="2000" dirty="0">
                <a:solidFill>
                  <a:schemeClr val="accent4">
                    <a:lumMod val="10000"/>
                  </a:schemeClr>
                </a:solidFill>
              </a:rPr>
              <a:t>“Man is born free but everywhere is in chains.”</a:t>
            </a:r>
          </a:p>
        </p:txBody>
      </p:sp>
      <p:pic>
        <p:nvPicPr>
          <p:cNvPr id="3" name="Picture 2">
            <a:extLst>
              <a:ext uri="{FF2B5EF4-FFF2-40B4-BE49-F238E27FC236}">
                <a16:creationId xmlns:a16="http://schemas.microsoft.com/office/drawing/2014/main" id="{2FBF30EC-44A5-4357-AED2-F74C4F4AAB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1149" y="108655"/>
            <a:ext cx="3546121" cy="3262431"/>
          </a:xfrm>
          <a:prstGeom prst="rect">
            <a:avLst/>
          </a:prstGeom>
        </p:spPr>
      </p:pic>
    </p:spTree>
    <p:custDataLst>
      <p:tags r:id="rId1"/>
    </p:custDataLst>
    <p:extLst>
      <p:ext uri="{BB962C8B-B14F-4D97-AF65-F5344CB8AC3E}">
        <p14:creationId xmlns:p14="http://schemas.microsoft.com/office/powerpoint/2010/main" val="19301953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39300"/>
                                        </p:tgtEl>
                                        <p:attrNameLst>
                                          <p:attrName>style.visibility</p:attrName>
                                        </p:attrNameLst>
                                      </p:cBhvr>
                                      <p:to>
                                        <p:strVal val="visible"/>
                                      </p:to>
                                    </p:set>
                                    <p:animEffect transition="in" filter="wipe(up)">
                                      <p:cBhvr>
                                        <p:cTn id="7" dur="500"/>
                                        <p:tgtEl>
                                          <p:spTgt spid="4393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39299"/>
                                        </p:tgtEl>
                                        <p:attrNameLst>
                                          <p:attrName>style.visibility</p:attrName>
                                        </p:attrNameLst>
                                      </p:cBhvr>
                                      <p:to>
                                        <p:strVal val="visible"/>
                                      </p:to>
                                    </p:set>
                                    <p:animEffect transition="in" filter="wipe(up)">
                                      <p:cBhvr>
                                        <p:cTn id="12" dur="500"/>
                                        <p:tgtEl>
                                          <p:spTgt spid="439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299" grpId="0" animBg="1"/>
      <p:bldP spid="43930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itchFamily="34" charset="0"/>
              </a:defRPr>
            </a:lvl1pPr>
            <a:lvl2pPr algn="ctr">
              <a:spcBef>
                <a:spcPct val="0"/>
              </a:spcBef>
              <a:defRPr sz="2800" b="1">
                <a:solidFill>
                  <a:schemeClr val="tx2"/>
                </a:solidFill>
                <a:latin typeface="Arial" pitchFamily="34" charset="0"/>
              </a:defRPr>
            </a:lvl2pPr>
            <a:lvl3pPr algn="ctr">
              <a:spcBef>
                <a:spcPct val="0"/>
              </a:spcBef>
              <a:defRPr sz="2800" b="1">
                <a:solidFill>
                  <a:schemeClr val="tx2"/>
                </a:solidFill>
                <a:latin typeface="Arial" pitchFamily="34" charset="0"/>
              </a:defRPr>
            </a:lvl3pPr>
            <a:lvl4pPr algn="ctr">
              <a:spcBef>
                <a:spcPct val="0"/>
              </a:spcBef>
              <a:defRPr sz="2800" b="1">
                <a:solidFill>
                  <a:schemeClr val="tx2"/>
                </a:solidFill>
                <a:latin typeface="Arial" pitchFamily="34" charset="0"/>
              </a:defRPr>
            </a:lvl4pPr>
            <a:lvl5pPr algn="ctr">
              <a:spcBef>
                <a:spcPct val="0"/>
              </a:spcBef>
              <a:defRPr sz="2800" b="1">
                <a:solidFill>
                  <a:schemeClr val="tx2"/>
                </a:solidFill>
                <a:latin typeface="Arial" pitchFamily="34" charset="0"/>
              </a:defRPr>
            </a:lvl5pPr>
            <a:lvl6pPr marL="457200" algn="ctr" fontAlgn="base">
              <a:spcBef>
                <a:spcPct val="0"/>
              </a:spcBef>
              <a:spcAft>
                <a:spcPct val="0"/>
              </a:spcAft>
              <a:defRPr sz="2800" b="1">
                <a:solidFill>
                  <a:schemeClr val="tx2"/>
                </a:solidFill>
                <a:latin typeface="Arial" pitchFamily="34" charset="0"/>
              </a:defRPr>
            </a:lvl6pPr>
            <a:lvl7pPr marL="914400" algn="ctr" fontAlgn="base">
              <a:spcBef>
                <a:spcPct val="0"/>
              </a:spcBef>
              <a:spcAft>
                <a:spcPct val="0"/>
              </a:spcAft>
              <a:defRPr sz="2800" b="1">
                <a:solidFill>
                  <a:schemeClr val="tx2"/>
                </a:solidFill>
                <a:latin typeface="Arial" pitchFamily="34" charset="0"/>
              </a:defRPr>
            </a:lvl7pPr>
            <a:lvl8pPr marL="1371600" algn="ctr" fontAlgn="base">
              <a:spcBef>
                <a:spcPct val="0"/>
              </a:spcBef>
              <a:spcAft>
                <a:spcPct val="0"/>
              </a:spcAft>
              <a:defRPr sz="2800" b="1">
                <a:solidFill>
                  <a:schemeClr val="tx2"/>
                </a:solidFill>
                <a:latin typeface="Arial" pitchFamily="34" charset="0"/>
              </a:defRPr>
            </a:lvl8pPr>
            <a:lvl9pPr marL="1828800" algn="ctr" fontAlgn="base">
              <a:spcBef>
                <a:spcPct val="0"/>
              </a:spcBef>
              <a:spcAft>
                <a:spcPct val="0"/>
              </a:spcAft>
              <a:defRPr sz="2800" b="1">
                <a:solidFill>
                  <a:schemeClr val="tx2"/>
                </a:solidFill>
                <a:latin typeface="Arial" pitchFamily="34" charset="0"/>
              </a:defRPr>
            </a:lvl9pPr>
          </a:lstStyle>
          <a:p>
            <a:pPr>
              <a:lnSpc>
                <a:spcPct val="100000"/>
              </a:lnSpc>
            </a:pPr>
            <a:endParaRPr lang="en-US" altLang="en-US" sz="3500" i="1">
              <a:solidFill>
                <a:schemeClr val="tx1"/>
              </a:solidFill>
            </a:endParaRPr>
          </a:p>
        </p:txBody>
      </p:sp>
      <p:sp>
        <p:nvSpPr>
          <p:cNvPr id="441347" name="Rectangle 3"/>
          <p:cNvSpPr>
            <a:spLocks noChangeArrowheads="1"/>
          </p:cNvSpPr>
          <p:nvPr/>
        </p:nvSpPr>
        <p:spPr bwMode="auto">
          <a:xfrm>
            <a:off x="152400" y="3162300"/>
            <a:ext cx="8991600" cy="1447800"/>
          </a:xfrm>
          <a:prstGeom prst="rect">
            <a:avLst/>
          </a:prstGeom>
          <a:solidFill>
            <a:srgbClr val="FEE8EA"/>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itchFamily="34" charset="0"/>
              </a:defRPr>
            </a:lvl1pPr>
            <a:lvl2pPr algn="ctr">
              <a:defRPr sz="2800">
                <a:solidFill>
                  <a:schemeClr val="tx1"/>
                </a:solidFill>
                <a:latin typeface="Arial" pitchFamily="34" charset="0"/>
              </a:defRPr>
            </a:lvl2pPr>
            <a:lvl3pPr algn="ctr">
              <a:defRPr sz="2400">
                <a:solidFill>
                  <a:schemeClr val="tx1"/>
                </a:solidFill>
                <a:latin typeface="Arial" pitchFamily="34" charset="0"/>
              </a:defRPr>
            </a:lvl3pPr>
            <a:lvl4pPr algn="ctr">
              <a:defRPr sz="2000">
                <a:solidFill>
                  <a:schemeClr val="tx1"/>
                </a:solidFill>
                <a:latin typeface="Arial" pitchFamily="34" charset="0"/>
              </a:defRPr>
            </a:lvl4pPr>
            <a:lvl5pPr algn="ctr">
              <a:defRPr sz="2000">
                <a:solidFill>
                  <a:schemeClr val="tx1"/>
                </a:solidFill>
                <a:latin typeface="Arial" pitchFamily="34" charset="0"/>
              </a:defRPr>
            </a:lvl5pPr>
            <a:lvl6pPr algn="ctr" fontAlgn="base">
              <a:spcBef>
                <a:spcPct val="20000"/>
              </a:spcBef>
              <a:spcAft>
                <a:spcPct val="0"/>
              </a:spcAft>
              <a:defRPr sz="2000">
                <a:solidFill>
                  <a:schemeClr val="tx1"/>
                </a:solidFill>
                <a:latin typeface="Arial" pitchFamily="34" charset="0"/>
              </a:defRPr>
            </a:lvl6pPr>
            <a:lvl7pPr algn="ctr" fontAlgn="base">
              <a:spcBef>
                <a:spcPct val="20000"/>
              </a:spcBef>
              <a:spcAft>
                <a:spcPct val="0"/>
              </a:spcAft>
              <a:defRPr sz="2000">
                <a:solidFill>
                  <a:schemeClr val="tx1"/>
                </a:solidFill>
                <a:latin typeface="Arial" pitchFamily="34" charset="0"/>
              </a:defRPr>
            </a:lvl7pPr>
            <a:lvl8pPr algn="ctr" fontAlgn="base">
              <a:spcBef>
                <a:spcPct val="20000"/>
              </a:spcBef>
              <a:spcAft>
                <a:spcPct val="0"/>
              </a:spcAft>
              <a:defRPr sz="2000">
                <a:solidFill>
                  <a:schemeClr val="tx1"/>
                </a:solidFill>
                <a:latin typeface="Arial" pitchFamily="34" charset="0"/>
              </a:defRPr>
            </a:lvl8pPr>
            <a:lvl9pPr algn="ctr" fontAlgn="base">
              <a:spcBef>
                <a:spcPct val="20000"/>
              </a:spcBef>
              <a:spcAft>
                <a:spcPct val="0"/>
              </a:spcAft>
              <a:defRPr sz="2000">
                <a:solidFill>
                  <a:schemeClr val="tx1"/>
                </a:solidFill>
                <a:latin typeface="Arial" pitchFamily="34" charset="0"/>
              </a:defRPr>
            </a:lvl9pPr>
          </a:lstStyle>
          <a:p>
            <a:pPr algn="l">
              <a:lnSpc>
                <a:spcPct val="100000"/>
              </a:lnSpc>
              <a:spcBef>
                <a:spcPct val="0"/>
              </a:spcBef>
              <a:spcAft>
                <a:spcPct val="50000"/>
              </a:spcAft>
            </a:pPr>
            <a:r>
              <a:rPr lang="en-US" altLang="en-US" sz="2800" b="1" i="1" dirty="0">
                <a:solidFill>
                  <a:schemeClr val="accent4">
                    <a:lumMod val="10000"/>
                  </a:schemeClr>
                </a:solidFill>
              </a:rPr>
              <a:t>Separation of powers</a:t>
            </a:r>
          </a:p>
          <a:p>
            <a:pPr algn="l">
              <a:lnSpc>
                <a:spcPct val="100000"/>
              </a:lnSpc>
              <a:spcBef>
                <a:spcPct val="0"/>
              </a:spcBef>
              <a:buFontTx/>
              <a:buChar char="•"/>
            </a:pPr>
            <a:r>
              <a:rPr lang="en-US" altLang="en-US" sz="2000" dirty="0">
                <a:solidFill>
                  <a:schemeClr val="accent4">
                    <a:lumMod val="10000"/>
                  </a:schemeClr>
                </a:solidFill>
              </a:rPr>
              <a:t>Best form of government divided power among branches of government</a:t>
            </a:r>
          </a:p>
          <a:p>
            <a:pPr algn="l">
              <a:lnSpc>
                <a:spcPct val="100000"/>
              </a:lnSpc>
              <a:spcBef>
                <a:spcPct val="0"/>
              </a:spcBef>
              <a:buFontTx/>
              <a:buChar char="•"/>
            </a:pPr>
            <a:r>
              <a:rPr lang="en-US" altLang="en-US" sz="2000" dirty="0">
                <a:solidFill>
                  <a:schemeClr val="accent4">
                    <a:lumMod val="10000"/>
                  </a:schemeClr>
                </a:solidFill>
              </a:rPr>
              <a:t>Separation of powers kept individual or group from abusing power</a:t>
            </a:r>
          </a:p>
        </p:txBody>
      </p:sp>
      <p:sp>
        <p:nvSpPr>
          <p:cNvPr id="441348" name="Rectangle 4"/>
          <p:cNvSpPr>
            <a:spLocks noChangeArrowheads="1"/>
          </p:cNvSpPr>
          <p:nvPr/>
        </p:nvSpPr>
        <p:spPr bwMode="auto">
          <a:xfrm>
            <a:off x="152400" y="4724400"/>
            <a:ext cx="8991600" cy="1981200"/>
          </a:xfrm>
          <a:prstGeom prst="rect">
            <a:avLst/>
          </a:prstGeom>
          <a:solidFill>
            <a:srgbClr val="F29699"/>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itchFamily="34" charset="0"/>
              </a:defRPr>
            </a:lvl1pPr>
            <a:lvl2pPr algn="ctr">
              <a:defRPr sz="2800">
                <a:solidFill>
                  <a:schemeClr val="tx1"/>
                </a:solidFill>
                <a:latin typeface="Arial" pitchFamily="34" charset="0"/>
              </a:defRPr>
            </a:lvl2pPr>
            <a:lvl3pPr algn="ctr">
              <a:defRPr sz="2400">
                <a:solidFill>
                  <a:schemeClr val="tx1"/>
                </a:solidFill>
                <a:latin typeface="Arial" pitchFamily="34" charset="0"/>
              </a:defRPr>
            </a:lvl3pPr>
            <a:lvl4pPr algn="ctr">
              <a:defRPr sz="2000">
                <a:solidFill>
                  <a:schemeClr val="tx1"/>
                </a:solidFill>
                <a:latin typeface="Arial" pitchFamily="34" charset="0"/>
              </a:defRPr>
            </a:lvl4pPr>
            <a:lvl5pPr algn="ctr">
              <a:defRPr sz="2000">
                <a:solidFill>
                  <a:schemeClr val="tx1"/>
                </a:solidFill>
                <a:latin typeface="Arial" pitchFamily="34" charset="0"/>
              </a:defRPr>
            </a:lvl5pPr>
            <a:lvl6pPr algn="ctr" fontAlgn="base">
              <a:spcBef>
                <a:spcPct val="20000"/>
              </a:spcBef>
              <a:spcAft>
                <a:spcPct val="0"/>
              </a:spcAft>
              <a:defRPr sz="2000">
                <a:solidFill>
                  <a:schemeClr val="tx1"/>
                </a:solidFill>
                <a:latin typeface="Arial" pitchFamily="34" charset="0"/>
              </a:defRPr>
            </a:lvl6pPr>
            <a:lvl7pPr algn="ctr" fontAlgn="base">
              <a:spcBef>
                <a:spcPct val="20000"/>
              </a:spcBef>
              <a:spcAft>
                <a:spcPct val="0"/>
              </a:spcAft>
              <a:defRPr sz="2000">
                <a:solidFill>
                  <a:schemeClr val="tx1"/>
                </a:solidFill>
                <a:latin typeface="Arial" pitchFamily="34" charset="0"/>
              </a:defRPr>
            </a:lvl7pPr>
            <a:lvl8pPr algn="ctr" fontAlgn="base">
              <a:spcBef>
                <a:spcPct val="20000"/>
              </a:spcBef>
              <a:spcAft>
                <a:spcPct val="0"/>
              </a:spcAft>
              <a:defRPr sz="2000">
                <a:solidFill>
                  <a:schemeClr val="tx1"/>
                </a:solidFill>
                <a:latin typeface="Arial" pitchFamily="34" charset="0"/>
              </a:defRPr>
            </a:lvl8pPr>
            <a:lvl9pPr algn="ctr" fontAlgn="base">
              <a:spcBef>
                <a:spcPct val="20000"/>
              </a:spcBef>
              <a:spcAft>
                <a:spcPct val="0"/>
              </a:spcAft>
              <a:defRPr sz="2000">
                <a:solidFill>
                  <a:schemeClr val="tx1"/>
                </a:solidFill>
                <a:latin typeface="Arial" pitchFamily="34" charset="0"/>
              </a:defRPr>
            </a:lvl9pPr>
          </a:lstStyle>
          <a:p>
            <a:pPr algn="l">
              <a:lnSpc>
                <a:spcPct val="100000"/>
              </a:lnSpc>
              <a:spcBef>
                <a:spcPct val="0"/>
              </a:spcBef>
              <a:spcAft>
                <a:spcPct val="50000"/>
              </a:spcAft>
            </a:pPr>
            <a:r>
              <a:rPr lang="en-US" altLang="en-US" sz="2400" b="1" i="1" dirty="0">
                <a:solidFill>
                  <a:schemeClr val="accent4">
                    <a:lumMod val="10000"/>
                  </a:schemeClr>
                </a:solidFill>
              </a:rPr>
              <a:t>Checks and balances</a:t>
            </a:r>
          </a:p>
          <a:p>
            <a:pPr algn="l">
              <a:lnSpc>
                <a:spcPct val="100000"/>
              </a:lnSpc>
              <a:spcBef>
                <a:spcPct val="0"/>
              </a:spcBef>
              <a:buFontTx/>
              <a:buChar char="•"/>
            </a:pPr>
            <a:r>
              <a:rPr lang="en-US" altLang="en-US" sz="2000" dirty="0">
                <a:solidFill>
                  <a:schemeClr val="accent4">
                    <a:lumMod val="10000"/>
                  </a:schemeClr>
                </a:solidFill>
              </a:rPr>
              <a:t>Misunderstood structure of British government, rational conclusion anyway </a:t>
            </a:r>
          </a:p>
          <a:p>
            <a:pPr algn="l">
              <a:lnSpc>
                <a:spcPct val="100000"/>
              </a:lnSpc>
              <a:spcBef>
                <a:spcPct val="0"/>
              </a:spcBef>
              <a:buFontTx/>
              <a:buChar char="•"/>
            </a:pPr>
            <a:r>
              <a:rPr lang="en-US" altLang="en-US" sz="2000" dirty="0">
                <a:solidFill>
                  <a:schemeClr val="accent4">
                    <a:lumMod val="10000"/>
                  </a:schemeClr>
                </a:solidFill>
              </a:rPr>
              <a:t>Separation of powers allowed each branch to check against power of others</a:t>
            </a:r>
          </a:p>
          <a:p>
            <a:pPr algn="l">
              <a:lnSpc>
                <a:spcPct val="100000"/>
              </a:lnSpc>
              <a:spcBef>
                <a:spcPct val="0"/>
              </a:spcBef>
              <a:buFontTx/>
              <a:buChar char="•"/>
            </a:pPr>
            <a:r>
              <a:rPr lang="en-US" altLang="en-US" sz="2000" dirty="0">
                <a:solidFill>
                  <a:schemeClr val="accent4">
                    <a:lumMod val="10000"/>
                  </a:schemeClr>
                </a:solidFill>
              </a:rPr>
              <a:t>Concept later important structure of democratic governments</a:t>
            </a:r>
          </a:p>
        </p:txBody>
      </p:sp>
      <p:sp>
        <p:nvSpPr>
          <p:cNvPr id="441349" name="Rectangle 5"/>
          <p:cNvSpPr>
            <a:spLocks noChangeArrowheads="1"/>
          </p:cNvSpPr>
          <p:nvPr/>
        </p:nvSpPr>
        <p:spPr bwMode="auto">
          <a:xfrm>
            <a:off x="152400" y="1219200"/>
            <a:ext cx="8991600" cy="1828800"/>
          </a:xfrm>
          <a:prstGeom prst="rect">
            <a:avLst/>
          </a:prstGeom>
          <a:solidFill>
            <a:srgbClr val="F8C4C5"/>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itchFamily="34" charset="0"/>
              </a:defRPr>
            </a:lvl1pPr>
            <a:lvl2pPr algn="ctr">
              <a:defRPr sz="2800">
                <a:solidFill>
                  <a:schemeClr val="tx1"/>
                </a:solidFill>
                <a:latin typeface="Arial" pitchFamily="34" charset="0"/>
              </a:defRPr>
            </a:lvl2pPr>
            <a:lvl3pPr algn="ctr">
              <a:defRPr sz="2400">
                <a:solidFill>
                  <a:schemeClr val="tx1"/>
                </a:solidFill>
                <a:latin typeface="Arial" pitchFamily="34" charset="0"/>
              </a:defRPr>
            </a:lvl3pPr>
            <a:lvl4pPr algn="ctr">
              <a:defRPr sz="2000">
                <a:solidFill>
                  <a:schemeClr val="tx1"/>
                </a:solidFill>
                <a:latin typeface="Arial" pitchFamily="34" charset="0"/>
              </a:defRPr>
            </a:lvl4pPr>
            <a:lvl5pPr algn="ctr">
              <a:defRPr sz="2000">
                <a:solidFill>
                  <a:schemeClr val="tx1"/>
                </a:solidFill>
                <a:latin typeface="Arial" pitchFamily="34" charset="0"/>
              </a:defRPr>
            </a:lvl5pPr>
            <a:lvl6pPr algn="ctr" fontAlgn="base">
              <a:spcBef>
                <a:spcPct val="20000"/>
              </a:spcBef>
              <a:spcAft>
                <a:spcPct val="0"/>
              </a:spcAft>
              <a:defRPr sz="2000">
                <a:solidFill>
                  <a:schemeClr val="tx1"/>
                </a:solidFill>
                <a:latin typeface="Arial" pitchFamily="34" charset="0"/>
              </a:defRPr>
            </a:lvl6pPr>
            <a:lvl7pPr algn="ctr" fontAlgn="base">
              <a:spcBef>
                <a:spcPct val="20000"/>
              </a:spcBef>
              <a:spcAft>
                <a:spcPct val="0"/>
              </a:spcAft>
              <a:defRPr sz="2000">
                <a:solidFill>
                  <a:schemeClr val="tx1"/>
                </a:solidFill>
                <a:latin typeface="Arial" pitchFamily="34" charset="0"/>
              </a:defRPr>
            </a:lvl7pPr>
            <a:lvl8pPr algn="ctr" fontAlgn="base">
              <a:spcBef>
                <a:spcPct val="20000"/>
              </a:spcBef>
              <a:spcAft>
                <a:spcPct val="0"/>
              </a:spcAft>
              <a:defRPr sz="2000">
                <a:solidFill>
                  <a:schemeClr val="tx1"/>
                </a:solidFill>
                <a:latin typeface="Arial" pitchFamily="34" charset="0"/>
              </a:defRPr>
            </a:lvl8pPr>
            <a:lvl9pPr algn="ctr" fontAlgn="base">
              <a:spcBef>
                <a:spcPct val="20000"/>
              </a:spcBef>
              <a:spcAft>
                <a:spcPct val="0"/>
              </a:spcAft>
              <a:defRPr sz="2000">
                <a:solidFill>
                  <a:schemeClr val="tx1"/>
                </a:solidFill>
                <a:latin typeface="Arial" pitchFamily="34" charset="0"/>
              </a:defRPr>
            </a:lvl9pPr>
          </a:lstStyle>
          <a:p>
            <a:pPr algn="l">
              <a:lnSpc>
                <a:spcPct val="100000"/>
              </a:lnSpc>
              <a:spcBef>
                <a:spcPct val="0"/>
              </a:spcBef>
              <a:spcAft>
                <a:spcPct val="50000"/>
              </a:spcAft>
            </a:pPr>
            <a:r>
              <a:rPr lang="en-US" altLang="en-US" sz="2400" b="1" i="1" dirty="0">
                <a:solidFill>
                  <a:schemeClr val="accent4">
                    <a:lumMod val="10000"/>
                  </a:schemeClr>
                </a:solidFill>
              </a:rPr>
              <a:t>The Spirit of the Laws</a:t>
            </a:r>
            <a:endParaRPr lang="en-US" altLang="en-US" sz="2400" i="1" dirty="0">
              <a:solidFill>
                <a:schemeClr val="accent4">
                  <a:lumMod val="10000"/>
                </a:schemeClr>
              </a:solidFill>
            </a:endParaRPr>
          </a:p>
          <a:p>
            <a:pPr algn="l">
              <a:lnSpc>
                <a:spcPct val="100000"/>
              </a:lnSpc>
              <a:spcBef>
                <a:spcPct val="0"/>
              </a:spcBef>
              <a:buFontTx/>
              <a:buChar char="•"/>
            </a:pPr>
            <a:r>
              <a:rPr lang="en-US" altLang="en-US" sz="2000" dirty="0">
                <a:solidFill>
                  <a:schemeClr val="accent4">
                    <a:lumMod val="10000"/>
                  </a:schemeClr>
                </a:solidFill>
              </a:rPr>
              <a:t>Published 1748, showed admiration of Great Britain’s government</a:t>
            </a:r>
          </a:p>
          <a:p>
            <a:pPr algn="l">
              <a:lnSpc>
                <a:spcPct val="100000"/>
              </a:lnSpc>
              <a:spcBef>
                <a:spcPct val="0"/>
              </a:spcBef>
              <a:buFontTx/>
              <a:buChar char="•"/>
            </a:pPr>
            <a:r>
              <a:rPr lang="en-US" altLang="en-US" sz="2000" dirty="0">
                <a:solidFill>
                  <a:schemeClr val="accent4">
                    <a:lumMod val="10000"/>
                  </a:schemeClr>
                </a:solidFill>
              </a:rPr>
              <a:t>Powers divided into branches: legislative, executive, judicial</a:t>
            </a:r>
          </a:p>
          <a:p>
            <a:pPr algn="l">
              <a:lnSpc>
                <a:spcPct val="100000"/>
              </a:lnSpc>
              <a:spcBef>
                <a:spcPct val="0"/>
              </a:spcBef>
              <a:buFontTx/>
              <a:buChar char="•"/>
            </a:pPr>
            <a:r>
              <a:rPr lang="en-US" altLang="en-US" sz="2000" dirty="0">
                <a:solidFill>
                  <a:schemeClr val="accent4">
                    <a:lumMod val="10000"/>
                  </a:schemeClr>
                </a:solidFill>
              </a:rPr>
              <a:t>Parliament made laws, king carried out laws, courts interpreted laws</a:t>
            </a:r>
          </a:p>
        </p:txBody>
      </p:sp>
      <p:sp>
        <p:nvSpPr>
          <p:cNvPr id="441350" name="Rectangle 6"/>
          <p:cNvSpPr>
            <a:spLocks noChangeArrowheads="1"/>
          </p:cNvSpPr>
          <p:nvPr/>
        </p:nvSpPr>
        <p:spPr bwMode="auto">
          <a:xfrm>
            <a:off x="560832" y="533400"/>
            <a:ext cx="7924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itchFamily="34" charset="0"/>
              </a:defRPr>
            </a:lvl1pPr>
            <a:lvl2pPr algn="ctr">
              <a:spcBef>
                <a:spcPct val="0"/>
              </a:spcBef>
              <a:defRPr sz="2800" b="1">
                <a:solidFill>
                  <a:schemeClr val="tx2"/>
                </a:solidFill>
                <a:latin typeface="Arial" pitchFamily="34" charset="0"/>
              </a:defRPr>
            </a:lvl2pPr>
            <a:lvl3pPr algn="ctr">
              <a:spcBef>
                <a:spcPct val="0"/>
              </a:spcBef>
              <a:defRPr sz="2800" b="1">
                <a:solidFill>
                  <a:schemeClr val="tx2"/>
                </a:solidFill>
                <a:latin typeface="Arial" pitchFamily="34" charset="0"/>
              </a:defRPr>
            </a:lvl3pPr>
            <a:lvl4pPr algn="ctr">
              <a:spcBef>
                <a:spcPct val="0"/>
              </a:spcBef>
              <a:defRPr sz="2800" b="1">
                <a:solidFill>
                  <a:schemeClr val="tx2"/>
                </a:solidFill>
                <a:latin typeface="Arial" pitchFamily="34" charset="0"/>
              </a:defRPr>
            </a:lvl4pPr>
            <a:lvl5pPr algn="ctr">
              <a:spcBef>
                <a:spcPct val="0"/>
              </a:spcBef>
              <a:defRPr sz="2800" b="1">
                <a:solidFill>
                  <a:schemeClr val="tx2"/>
                </a:solidFill>
                <a:latin typeface="Arial" pitchFamily="34" charset="0"/>
              </a:defRPr>
            </a:lvl5pPr>
            <a:lvl6pPr marL="457200" algn="ctr" fontAlgn="base">
              <a:spcBef>
                <a:spcPct val="0"/>
              </a:spcBef>
              <a:spcAft>
                <a:spcPct val="0"/>
              </a:spcAft>
              <a:defRPr sz="2800" b="1">
                <a:solidFill>
                  <a:schemeClr val="tx2"/>
                </a:solidFill>
                <a:latin typeface="Arial" pitchFamily="34" charset="0"/>
              </a:defRPr>
            </a:lvl6pPr>
            <a:lvl7pPr marL="914400" algn="ctr" fontAlgn="base">
              <a:spcBef>
                <a:spcPct val="0"/>
              </a:spcBef>
              <a:spcAft>
                <a:spcPct val="0"/>
              </a:spcAft>
              <a:defRPr sz="2800" b="1">
                <a:solidFill>
                  <a:schemeClr val="tx2"/>
                </a:solidFill>
                <a:latin typeface="Arial" pitchFamily="34" charset="0"/>
              </a:defRPr>
            </a:lvl7pPr>
            <a:lvl8pPr marL="1371600" algn="ctr" fontAlgn="base">
              <a:spcBef>
                <a:spcPct val="0"/>
              </a:spcBef>
              <a:spcAft>
                <a:spcPct val="0"/>
              </a:spcAft>
              <a:defRPr sz="2800" b="1">
                <a:solidFill>
                  <a:schemeClr val="tx2"/>
                </a:solidFill>
                <a:latin typeface="Arial" pitchFamily="34" charset="0"/>
              </a:defRPr>
            </a:lvl8pPr>
            <a:lvl9pPr marL="1828800" algn="ctr" fontAlgn="base">
              <a:spcBef>
                <a:spcPct val="0"/>
              </a:spcBef>
              <a:spcAft>
                <a:spcPct val="0"/>
              </a:spcAft>
              <a:defRPr sz="2800" b="1">
                <a:solidFill>
                  <a:schemeClr val="tx2"/>
                </a:solidFill>
                <a:latin typeface="Arial" pitchFamily="34" charset="0"/>
              </a:defRPr>
            </a:lvl9pPr>
          </a:lstStyle>
          <a:p>
            <a:pPr>
              <a:lnSpc>
                <a:spcPct val="100000"/>
              </a:lnSpc>
            </a:pPr>
            <a:r>
              <a:rPr lang="en-US" altLang="en-US" sz="3600" dirty="0"/>
              <a:t>Baron de Montesquieu</a:t>
            </a:r>
          </a:p>
        </p:txBody>
      </p:sp>
      <p:pic>
        <p:nvPicPr>
          <p:cNvPr id="2" name="Picture 1">
            <a:extLst>
              <a:ext uri="{FF2B5EF4-FFF2-40B4-BE49-F238E27FC236}">
                <a16:creationId xmlns:a16="http://schemas.microsoft.com/office/drawing/2014/main" id="{9C9884BD-6922-4655-9C7D-85902C164B89}"/>
              </a:ext>
            </a:extLst>
          </p:cNvPr>
          <p:cNvPicPr>
            <a:picLocks noChangeAspect="1"/>
          </p:cNvPicPr>
          <p:nvPr/>
        </p:nvPicPr>
        <p:blipFill>
          <a:blip r:embed="rId4"/>
          <a:stretch>
            <a:fillRect/>
          </a:stretch>
        </p:blipFill>
        <p:spPr>
          <a:xfrm>
            <a:off x="-70104" y="0"/>
            <a:ext cx="9214104" cy="6908195"/>
          </a:xfrm>
          <a:prstGeom prst="rect">
            <a:avLst/>
          </a:prstGeom>
        </p:spPr>
      </p:pic>
    </p:spTree>
    <p:custDataLst>
      <p:tags r:id="rId1"/>
    </p:custDataLst>
    <p:extLst>
      <p:ext uri="{BB962C8B-B14F-4D97-AF65-F5344CB8AC3E}">
        <p14:creationId xmlns:p14="http://schemas.microsoft.com/office/powerpoint/2010/main" val="8421865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41349"/>
                                        </p:tgtEl>
                                        <p:attrNameLst>
                                          <p:attrName>style.visibility</p:attrName>
                                        </p:attrNameLst>
                                      </p:cBhvr>
                                      <p:to>
                                        <p:strVal val="visible"/>
                                      </p:to>
                                    </p:set>
                                    <p:animEffect transition="in" filter="wipe(up)">
                                      <p:cBhvr>
                                        <p:cTn id="7" dur="500"/>
                                        <p:tgtEl>
                                          <p:spTgt spid="4413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41348"/>
                                        </p:tgtEl>
                                        <p:attrNameLst>
                                          <p:attrName>style.visibility</p:attrName>
                                        </p:attrNameLst>
                                      </p:cBhvr>
                                      <p:to>
                                        <p:strVal val="visible"/>
                                      </p:to>
                                    </p:set>
                                    <p:animEffect transition="in" filter="wipe(up)">
                                      <p:cBhvr>
                                        <p:cTn id="12" dur="500"/>
                                        <p:tgtEl>
                                          <p:spTgt spid="44134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52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348" grpId="0" animBg="1"/>
      <p:bldP spid="44134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ChangeArrowheads="1"/>
          </p:cNvSpPr>
          <p:nvPr/>
        </p:nvSpPr>
        <p:spPr bwMode="auto">
          <a:xfrm>
            <a:off x="457200" y="443484"/>
            <a:ext cx="2438400" cy="1118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itchFamily="34" charset="0"/>
              </a:defRPr>
            </a:lvl1pPr>
            <a:lvl2pPr algn="ctr">
              <a:spcBef>
                <a:spcPct val="0"/>
              </a:spcBef>
              <a:defRPr sz="2800" b="1">
                <a:solidFill>
                  <a:schemeClr val="tx2"/>
                </a:solidFill>
                <a:latin typeface="Arial" pitchFamily="34" charset="0"/>
              </a:defRPr>
            </a:lvl2pPr>
            <a:lvl3pPr algn="ctr">
              <a:spcBef>
                <a:spcPct val="0"/>
              </a:spcBef>
              <a:defRPr sz="2800" b="1">
                <a:solidFill>
                  <a:schemeClr val="tx2"/>
                </a:solidFill>
                <a:latin typeface="Arial" pitchFamily="34" charset="0"/>
              </a:defRPr>
            </a:lvl3pPr>
            <a:lvl4pPr algn="ctr">
              <a:spcBef>
                <a:spcPct val="0"/>
              </a:spcBef>
              <a:defRPr sz="2800" b="1">
                <a:solidFill>
                  <a:schemeClr val="tx2"/>
                </a:solidFill>
                <a:latin typeface="Arial" pitchFamily="34" charset="0"/>
              </a:defRPr>
            </a:lvl4pPr>
            <a:lvl5pPr algn="ctr">
              <a:spcBef>
                <a:spcPct val="0"/>
              </a:spcBef>
              <a:defRPr sz="2800" b="1">
                <a:solidFill>
                  <a:schemeClr val="tx2"/>
                </a:solidFill>
                <a:latin typeface="Arial" pitchFamily="34" charset="0"/>
              </a:defRPr>
            </a:lvl5pPr>
            <a:lvl6pPr marL="457200" algn="ctr" fontAlgn="base">
              <a:spcBef>
                <a:spcPct val="0"/>
              </a:spcBef>
              <a:spcAft>
                <a:spcPct val="0"/>
              </a:spcAft>
              <a:defRPr sz="2800" b="1">
                <a:solidFill>
                  <a:schemeClr val="tx2"/>
                </a:solidFill>
                <a:latin typeface="Arial" pitchFamily="34" charset="0"/>
              </a:defRPr>
            </a:lvl6pPr>
            <a:lvl7pPr marL="914400" algn="ctr" fontAlgn="base">
              <a:spcBef>
                <a:spcPct val="0"/>
              </a:spcBef>
              <a:spcAft>
                <a:spcPct val="0"/>
              </a:spcAft>
              <a:defRPr sz="2800" b="1">
                <a:solidFill>
                  <a:schemeClr val="tx2"/>
                </a:solidFill>
                <a:latin typeface="Arial" pitchFamily="34" charset="0"/>
              </a:defRPr>
            </a:lvl7pPr>
            <a:lvl8pPr marL="1371600" algn="ctr" fontAlgn="base">
              <a:spcBef>
                <a:spcPct val="0"/>
              </a:spcBef>
              <a:spcAft>
                <a:spcPct val="0"/>
              </a:spcAft>
              <a:defRPr sz="2800" b="1">
                <a:solidFill>
                  <a:schemeClr val="tx2"/>
                </a:solidFill>
                <a:latin typeface="Arial" pitchFamily="34" charset="0"/>
              </a:defRPr>
            </a:lvl8pPr>
            <a:lvl9pPr marL="1828800" algn="ctr" fontAlgn="base">
              <a:spcBef>
                <a:spcPct val="0"/>
              </a:spcBef>
              <a:spcAft>
                <a:spcPct val="0"/>
              </a:spcAft>
              <a:defRPr sz="2800" b="1">
                <a:solidFill>
                  <a:schemeClr val="tx2"/>
                </a:solidFill>
                <a:latin typeface="Arial" pitchFamily="34" charset="0"/>
              </a:defRPr>
            </a:lvl9pPr>
          </a:lstStyle>
          <a:p>
            <a:pPr>
              <a:lnSpc>
                <a:spcPct val="100000"/>
              </a:lnSpc>
            </a:pPr>
            <a:r>
              <a:rPr lang="en-US" altLang="en-US" dirty="0"/>
              <a:t>New Views on Society</a:t>
            </a:r>
          </a:p>
        </p:txBody>
      </p:sp>
      <p:sp>
        <p:nvSpPr>
          <p:cNvPr id="446467" name="Rectangle 3"/>
          <p:cNvSpPr>
            <a:spLocks noGrp="1" noChangeArrowheads="1"/>
          </p:cNvSpPr>
          <p:nvPr>
            <p:ph idx="1"/>
          </p:nvPr>
        </p:nvSpPr>
        <p:spPr bwMode="auto">
          <a:xfrm>
            <a:off x="3657600" y="557784"/>
            <a:ext cx="5486400" cy="6275832"/>
          </a:xfrm>
          <a:solidFill>
            <a:srgbClr val="B8D9EC"/>
          </a:solidFill>
          <a:ln/>
          <a:extLst>
            <a:ext uri="{91240B29-F687-4F45-9708-019B960494DF}">
              <a14:hiddenLine xmlns:a14="http://schemas.microsoft.com/office/drawing/2010/main" w="9525">
                <a:solidFill>
                  <a:srgbClr val="FF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marL="231775" indent="-231775">
              <a:lnSpc>
                <a:spcPct val="80000"/>
              </a:lnSpc>
              <a:spcBef>
                <a:spcPct val="0"/>
              </a:spcBef>
              <a:spcAft>
                <a:spcPct val="50000"/>
              </a:spcAft>
              <a:buFontTx/>
              <a:buNone/>
            </a:pPr>
            <a:r>
              <a:rPr lang="en-US" altLang="en-US" sz="2400" dirty="0">
                <a:solidFill>
                  <a:schemeClr val="accent4">
                    <a:lumMod val="10000"/>
                  </a:schemeClr>
                </a:solidFill>
              </a:rPr>
              <a:t>   Some Enlightenment philosophers focused on government, others on issues in society</a:t>
            </a:r>
          </a:p>
          <a:p>
            <a:pPr marL="231775" indent="-231775">
              <a:lnSpc>
                <a:spcPct val="80000"/>
              </a:lnSpc>
              <a:spcBef>
                <a:spcPct val="0"/>
              </a:spcBef>
              <a:spcAft>
                <a:spcPct val="50000"/>
              </a:spcAft>
            </a:pPr>
            <a:r>
              <a:rPr lang="en-US" altLang="en-US" sz="2400" dirty="0">
                <a:solidFill>
                  <a:schemeClr val="accent4">
                    <a:lumMod val="10000"/>
                  </a:schemeClr>
                </a:solidFill>
              </a:rPr>
              <a:t>Francois-Marie </a:t>
            </a:r>
            <a:r>
              <a:rPr lang="en-US" altLang="en-US" sz="2400" dirty="0" err="1">
                <a:solidFill>
                  <a:schemeClr val="accent4">
                    <a:lumMod val="10000"/>
                  </a:schemeClr>
                </a:solidFill>
              </a:rPr>
              <a:t>Arouet</a:t>
            </a:r>
            <a:r>
              <a:rPr lang="en-US" altLang="en-US" sz="2400" dirty="0">
                <a:solidFill>
                  <a:schemeClr val="accent4">
                    <a:lumMod val="10000"/>
                  </a:schemeClr>
                </a:solidFill>
              </a:rPr>
              <a:t>, wrote</a:t>
            </a:r>
            <a:r>
              <a:rPr lang="en-US" altLang="en-US" sz="2400" b="1" dirty="0">
                <a:solidFill>
                  <a:schemeClr val="accent4">
                    <a:lumMod val="10000"/>
                  </a:schemeClr>
                </a:solidFill>
              </a:rPr>
              <a:t> </a:t>
            </a:r>
            <a:r>
              <a:rPr lang="en-US" altLang="en-US" sz="2400" dirty="0">
                <a:solidFill>
                  <a:schemeClr val="accent4">
                    <a:lumMod val="10000"/>
                  </a:schemeClr>
                </a:solidFill>
              </a:rPr>
              <a:t>as</a:t>
            </a:r>
            <a:r>
              <a:rPr lang="en-US" altLang="en-US" sz="2400" b="1" dirty="0">
                <a:solidFill>
                  <a:schemeClr val="accent4">
                    <a:lumMod val="10000"/>
                  </a:schemeClr>
                </a:solidFill>
              </a:rPr>
              <a:t> Voltaire </a:t>
            </a:r>
          </a:p>
          <a:p>
            <a:pPr marL="231775" indent="-231775">
              <a:lnSpc>
                <a:spcPct val="80000"/>
              </a:lnSpc>
              <a:spcBef>
                <a:spcPct val="0"/>
              </a:spcBef>
              <a:spcAft>
                <a:spcPct val="50000"/>
              </a:spcAft>
            </a:pPr>
            <a:r>
              <a:rPr lang="en-US" altLang="en-US" sz="2400" dirty="0">
                <a:solidFill>
                  <a:schemeClr val="accent4">
                    <a:lumMod val="10000"/>
                  </a:schemeClr>
                </a:solidFill>
              </a:rPr>
              <a:t>Outspoken philosopher, wrote with biting wit</a:t>
            </a:r>
          </a:p>
          <a:p>
            <a:pPr marL="798513" lvl="1" indent="-333375">
              <a:lnSpc>
                <a:spcPct val="80000"/>
              </a:lnSpc>
              <a:spcBef>
                <a:spcPct val="0"/>
              </a:spcBef>
              <a:spcAft>
                <a:spcPct val="50000"/>
              </a:spcAft>
            </a:pPr>
            <a:r>
              <a:rPr lang="en-US" altLang="en-US" sz="2400" dirty="0">
                <a:solidFill>
                  <a:schemeClr val="accent4">
                    <a:lumMod val="10000"/>
                  </a:schemeClr>
                </a:solidFill>
              </a:rPr>
              <a:t>Attacked injustice among nobility, government, church</a:t>
            </a:r>
          </a:p>
          <a:p>
            <a:pPr marL="798513" lvl="1" indent="-333375">
              <a:lnSpc>
                <a:spcPct val="80000"/>
              </a:lnSpc>
              <a:spcBef>
                <a:spcPct val="0"/>
              </a:spcBef>
              <a:spcAft>
                <a:spcPct val="50000"/>
              </a:spcAft>
            </a:pPr>
            <a:r>
              <a:rPr lang="en-US" altLang="en-US" sz="2400" dirty="0">
                <a:solidFill>
                  <a:schemeClr val="accent4">
                    <a:lumMod val="10000"/>
                  </a:schemeClr>
                </a:solidFill>
              </a:rPr>
              <a:t>Created enemies, imprisoned twice</a:t>
            </a:r>
          </a:p>
          <a:p>
            <a:pPr marL="798513" lvl="1" indent="-333375">
              <a:lnSpc>
                <a:spcPct val="80000"/>
              </a:lnSpc>
              <a:spcBef>
                <a:spcPct val="0"/>
              </a:spcBef>
              <a:spcAft>
                <a:spcPct val="50000"/>
              </a:spcAft>
            </a:pPr>
            <a:r>
              <a:rPr lang="en-US" altLang="en-US" sz="2400" dirty="0">
                <a:solidFill>
                  <a:schemeClr val="accent4">
                    <a:lumMod val="10000"/>
                  </a:schemeClr>
                </a:solidFill>
              </a:rPr>
              <a:t>Exiled to England for two years</a:t>
            </a:r>
          </a:p>
          <a:p>
            <a:pPr marL="798513" lvl="1" indent="-333375">
              <a:lnSpc>
                <a:spcPct val="80000"/>
              </a:lnSpc>
              <a:spcBef>
                <a:spcPct val="0"/>
              </a:spcBef>
              <a:spcAft>
                <a:spcPct val="50000"/>
              </a:spcAft>
            </a:pPr>
            <a:r>
              <a:rPr lang="en-US" altLang="en-US" sz="2400" dirty="0">
                <a:solidFill>
                  <a:schemeClr val="accent4">
                    <a:lumMod val="10000"/>
                  </a:schemeClr>
                </a:solidFill>
              </a:rPr>
              <a:t>Defended principles, fought superstition, ignorance</a:t>
            </a:r>
          </a:p>
          <a:p>
            <a:pPr marL="798513" lvl="1" indent="-333375">
              <a:lnSpc>
                <a:spcPct val="80000"/>
              </a:lnSpc>
              <a:spcBef>
                <a:spcPct val="0"/>
              </a:spcBef>
              <a:spcAft>
                <a:spcPct val="50000"/>
              </a:spcAft>
            </a:pPr>
            <a:r>
              <a:rPr lang="en-US" altLang="en-US" sz="2400" dirty="0">
                <a:solidFill>
                  <a:schemeClr val="accent4">
                    <a:lumMod val="10000"/>
                  </a:schemeClr>
                </a:solidFill>
              </a:rPr>
              <a:t>Lifelong struggle for justice, toleration, liberty</a:t>
            </a:r>
          </a:p>
        </p:txBody>
      </p:sp>
      <p:pic>
        <p:nvPicPr>
          <p:cNvPr id="3" name="Picture 2">
            <a:extLst>
              <a:ext uri="{FF2B5EF4-FFF2-40B4-BE49-F238E27FC236}">
                <a16:creationId xmlns:a16="http://schemas.microsoft.com/office/drawing/2014/main" id="{1AABB443-DB3C-4096-91D1-6DCE913B79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208" y="1562100"/>
            <a:ext cx="3401391" cy="4267200"/>
          </a:xfrm>
          <a:prstGeom prst="rect">
            <a:avLst/>
          </a:prstGeom>
        </p:spPr>
      </p:pic>
    </p:spTree>
    <p:extLst>
      <p:ext uri="{BB962C8B-B14F-4D97-AF65-F5344CB8AC3E}">
        <p14:creationId xmlns:p14="http://schemas.microsoft.com/office/powerpoint/2010/main" val="258955390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Text Box 2"/>
          <p:cNvSpPr txBox="1">
            <a:spLocks noChangeArrowheads="1"/>
          </p:cNvSpPr>
          <p:nvPr/>
        </p:nvSpPr>
        <p:spPr bwMode="auto">
          <a:xfrm>
            <a:off x="457200" y="563880"/>
            <a:ext cx="4038600" cy="3398520"/>
          </a:xfrm>
          <a:prstGeom prst="rect">
            <a:avLst/>
          </a:prstGeom>
          <a:solidFill>
            <a:srgbClr val="E2F4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1775" indent="-231775" eaLnBrk="0" hangingPunct="0">
              <a:spcBef>
                <a:spcPct val="0"/>
              </a:spcBef>
              <a:defRPr sz="2400">
                <a:solidFill>
                  <a:schemeClr val="tx1"/>
                </a:solidFill>
                <a:latin typeface="Times" pitchFamily="18" charset="0"/>
              </a:defRPr>
            </a:lvl1pPr>
            <a:lvl2pPr marL="2984500" indent="-457200" eaLnBrk="0" hangingPunct="0">
              <a:spcBef>
                <a:spcPct val="0"/>
              </a:spcBef>
              <a:defRPr sz="2400">
                <a:solidFill>
                  <a:schemeClr val="tx1"/>
                </a:solidFill>
                <a:latin typeface="Times" pitchFamily="18" charset="0"/>
              </a:defRPr>
            </a:lvl2pPr>
            <a:lvl3pPr marL="3098800" indent="-457200" eaLnBrk="0" hangingPunct="0">
              <a:spcBef>
                <a:spcPct val="0"/>
              </a:spcBef>
              <a:defRPr sz="2400">
                <a:solidFill>
                  <a:schemeClr val="tx1"/>
                </a:solidFill>
                <a:latin typeface="Times" pitchFamily="18" charset="0"/>
              </a:defRPr>
            </a:lvl3pPr>
            <a:lvl4pPr marL="3213100" indent="-457200" eaLnBrk="0" hangingPunct="0">
              <a:spcBef>
                <a:spcPct val="0"/>
              </a:spcBef>
              <a:defRPr sz="2400">
                <a:solidFill>
                  <a:schemeClr val="tx1"/>
                </a:solidFill>
                <a:latin typeface="Times" pitchFamily="18" charset="0"/>
              </a:defRPr>
            </a:lvl4pPr>
            <a:lvl5pPr marL="3327400" indent="-457200" eaLnBrk="0" hangingPunct="0">
              <a:spcBef>
                <a:spcPct val="0"/>
              </a:spcBef>
              <a:defRPr sz="2400">
                <a:solidFill>
                  <a:schemeClr val="tx1"/>
                </a:solidFill>
                <a:latin typeface="Times" pitchFamily="18" charset="0"/>
              </a:defRPr>
            </a:lvl5pPr>
            <a:lvl6pPr marL="3784600" indent="-457200" eaLnBrk="0" fontAlgn="base" hangingPunct="0">
              <a:spcBef>
                <a:spcPct val="0"/>
              </a:spcBef>
              <a:spcAft>
                <a:spcPct val="0"/>
              </a:spcAft>
              <a:defRPr sz="2400">
                <a:solidFill>
                  <a:schemeClr val="tx1"/>
                </a:solidFill>
                <a:latin typeface="Times" pitchFamily="18" charset="0"/>
              </a:defRPr>
            </a:lvl6pPr>
            <a:lvl7pPr marL="4241800" indent="-457200" eaLnBrk="0" fontAlgn="base" hangingPunct="0">
              <a:spcBef>
                <a:spcPct val="0"/>
              </a:spcBef>
              <a:spcAft>
                <a:spcPct val="0"/>
              </a:spcAft>
              <a:defRPr sz="2400">
                <a:solidFill>
                  <a:schemeClr val="tx1"/>
                </a:solidFill>
                <a:latin typeface="Times" pitchFamily="18" charset="0"/>
              </a:defRPr>
            </a:lvl7pPr>
            <a:lvl8pPr marL="4699000" indent="-457200" eaLnBrk="0" fontAlgn="base" hangingPunct="0">
              <a:spcBef>
                <a:spcPct val="0"/>
              </a:spcBef>
              <a:spcAft>
                <a:spcPct val="0"/>
              </a:spcAft>
              <a:defRPr sz="2400">
                <a:solidFill>
                  <a:schemeClr val="tx1"/>
                </a:solidFill>
                <a:latin typeface="Times" pitchFamily="18" charset="0"/>
              </a:defRPr>
            </a:lvl8pPr>
            <a:lvl9pPr marL="5156200" indent="-457200" eaLnBrk="0" fontAlgn="base" hangingPunct="0">
              <a:spcBef>
                <a:spcPct val="0"/>
              </a:spcBef>
              <a:spcAft>
                <a:spcPct val="0"/>
              </a:spcAft>
              <a:defRPr sz="2400">
                <a:solidFill>
                  <a:schemeClr val="tx1"/>
                </a:solidFill>
                <a:latin typeface="Times" pitchFamily="18" charset="0"/>
              </a:defRPr>
            </a:lvl9pPr>
          </a:lstStyle>
          <a:p>
            <a:pPr algn="ctr" eaLnBrk="1" hangingPunct="1">
              <a:lnSpc>
                <a:spcPct val="100000"/>
              </a:lnSpc>
              <a:spcAft>
                <a:spcPct val="50000"/>
              </a:spcAft>
            </a:pPr>
            <a:r>
              <a:rPr lang="en-US" altLang="en-US" b="1" i="1" dirty="0">
                <a:solidFill>
                  <a:schemeClr val="accent4">
                    <a:lumMod val="10000"/>
                  </a:schemeClr>
                </a:solidFill>
                <a:latin typeface="Arial" pitchFamily="34" charset="0"/>
              </a:rPr>
              <a:t>Denis Diderot</a:t>
            </a:r>
          </a:p>
          <a:p>
            <a:pPr eaLnBrk="1" hangingPunct="1">
              <a:lnSpc>
                <a:spcPct val="100000"/>
              </a:lnSpc>
              <a:spcAft>
                <a:spcPct val="50000"/>
              </a:spcAft>
              <a:buFontTx/>
              <a:buChar char="•"/>
            </a:pPr>
            <a:r>
              <a:rPr lang="en-US" altLang="en-US" dirty="0">
                <a:solidFill>
                  <a:schemeClr val="accent4">
                    <a:lumMod val="10000"/>
                  </a:schemeClr>
                </a:solidFill>
                <a:latin typeface="Arial" pitchFamily="34" charset="0"/>
              </a:rPr>
              <a:t>French philosopher </a:t>
            </a:r>
          </a:p>
          <a:p>
            <a:pPr eaLnBrk="1" hangingPunct="1">
              <a:lnSpc>
                <a:spcPct val="100000"/>
              </a:lnSpc>
              <a:spcAft>
                <a:spcPct val="50000"/>
              </a:spcAft>
              <a:buFontTx/>
              <a:buChar char="•"/>
            </a:pPr>
            <a:r>
              <a:rPr lang="en-US" altLang="en-US" dirty="0">
                <a:solidFill>
                  <a:schemeClr val="accent4">
                    <a:lumMod val="10000"/>
                  </a:schemeClr>
                </a:solidFill>
                <a:latin typeface="Arial" pitchFamily="34" charset="0"/>
              </a:rPr>
              <a:t>Determined in mid-1700s to try to compile great expansion of human knowledge into a single work</a:t>
            </a:r>
          </a:p>
        </p:txBody>
      </p:sp>
      <p:sp>
        <p:nvSpPr>
          <p:cNvPr id="448515" name="Text Box 3"/>
          <p:cNvSpPr txBox="1">
            <a:spLocks noChangeArrowheads="1"/>
          </p:cNvSpPr>
          <p:nvPr/>
        </p:nvSpPr>
        <p:spPr bwMode="auto">
          <a:xfrm>
            <a:off x="457200" y="3962400"/>
            <a:ext cx="4038600" cy="2667000"/>
          </a:xfrm>
          <a:prstGeom prst="rect">
            <a:avLst/>
          </a:prstGeom>
          <a:solidFill>
            <a:srgbClr val="FEE8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1775" indent="-231775" eaLnBrk="0" hangingPunct="0">
              <a:spcBef>
                <a:spcPct val="0"/>
              </a:spcBef>
              <a:defRPr sz="2400">
                <a:solidFill>
                  <a:schemeClr val="tx1"/>
                </a:solidFill>
                <a:latin typeface="Times" pitchFamily="18" charset="0"/>
              </a:defRPr>
            </a:lvl1pPr>
            <a:lvl2pPr marL="2984500" indent="-457200" eaLnBrk="0" hangingPunct="0">
              <a:spcBef>
                <a:spcPct val="0"/>
              </a:spcBef>
              <a:defRPr sz="2400">
                <a:solidFill>
                  <a:schemeClr val="tx1"/>
                </a:solidFill>
                <a:latin typeface="Times" pitchFamily="18" charset="0"/>
              </a:defRPr>
            </a:lvl2pPr>
            <a:lvl3pPr marL="3098800" indent="-457200" eaLnBrk="0" hangingPunct="0">
              <a:spcBef>
                <a:spcPct val="0"/>
              </a:spcBef>
              <a:defRPr sz="2400">
                <a:solidFill>
                  <a:schemeClr val="tx1"/>
                </a:solidFill>
                <a:latin typeface="Times" pitchFamily="18" charset="0"/>
              </a:defRPr>
            </a:lvl3pPr>
            <a:lvl4pPr marL="3213100" indent="-457200" eaLnBrk="0" hangingPunct="0">
              <a:spcBef>
                <a:spcPct val="0"/>
              </a:spcBef>
              <a:defRPr sz="2400">
                <a:solidFill>
                  <a:schemeClr val="tx1"/>
                </a:solidFill>
                <a:latin typeface="Times" pitchFamily="18" charset="0"/>
              </a:defRPr>
            </a:lvl4pPr>
            <a:lvl5pPr marL="3327400" indent="-457200" eaLnBrk="0" hangingPunct="0">
              <a:spcBef>
                <a:spcPct val="0"/>
              </a:spcBef>
              <a:defRPr sz="2400">
                <a:solidFill>
                  <a:schemeClr val="tx1"/>
                </a:solidFill>
                <a:latin typeface="Times" pitchFamily="18" charset="0"/>
              </a:defRPr>
            </a:lvl5pPr>
            <a:lvl6pPr marL="3784600" indent="-457200" eaLnBrk="0" fontAlgn="base" hangingPunct="0">
              <a:spcBef>
                <a:spcPct val="0"/>
              </a:spcBef>
              <a:spcAft>
                <a:spcPct val="0"/>
              </a:spcAft>
              <a:defRPr sz="2400">
                <a:solidFill>
                  <a:schemeClr val="tx1"/>
                </a:solidFill>
                <a:latin typeface="Times" pitchFamily="18" charset="0"/>
              </a:defRPr>
            </a:lvl6pPr>
            <a:lvl7pPr marL="4241800" indent="-457200" eaLnBrk="0" fontAlgn="base" hangingPunct="0">
              <a:spcBef>
                <a:spcPct val="0"/>
              </a:spcBef>
              <a:spcAft>
                <a:spcPct val="0"/>
              </a:spcAft>
              <a:defRPr sz="2400">
                <a:solidFill>
                  <a:schemeClr val="tx1"/>
                </a:solidFill>
                <a:latin typeface="Times" pitchFamily="18" charset="0"/>
              </a:defRPr>
            </a:lvl7pPr>
            <a:lvl8pPr marL="4699000" indent="-457200" eaLnBrk="0" fontAlgn="base" hangingPunct="0">
              <a:spcBef>
                <a:spcPct val="0"/>
              </a:spcBef>
              <a:spcAft>
                <a:spcPct val="0"/>
              </a:spcAft>
              <a:defRPr sz="2400">
                <a:solidFill>
                  <a:schemeClr val="tx1"/>
                </a:solidFill>
                <a:latin typeface="Times" pitchFamily="18" charset="0"/>
              </a:defRPr>
            </a:lvl8pPr>
            <a:lvl9pPr marL="5156200" indent="-457200" eaLnBrk="0" fontAlgn="base" hangingPunct="0">
              <a:spcBef>
                <a:spcPct val="0"/>
              </a:spcBef>
              <a:spcAft>
                <a:spcPct val="0"/>
              </a:spcAft>
              <a:defRPr sz="2400">
                <a:solidFill>
                  <a:schemeClr val="tx1"/>
                </a:solidFill>
                <a:latin typeface="Times" pitchFamily="18" charset="0"/>
              </a:defRPr>
            </a:lvl9pPr>
          </a:lstStyle>
          <a:p>
            <a:pPr algn="ctr" eaLnBrk="1" hangingPunct="1">
              <a:lnSpc>
                <a:spcPct val="100000"/>
              </a:lnSpc>
              <a:spcAft>
                <a:spcPct val="50000"/>
              </a:spcAft>
            </a:pPr>
            <a:r>
              <a:rPr lang="en-US" altLang="en-US" b="1" i="1" dirty="0">
                <a:solidFill>
                  <a:schemeClr val="accent4">
                    <a:lumMod val="10000"/>
                  </a:schemeClr>
                </a:solidFill>
                <a:latin typeface="Arial" pitchFamily="34" charset="0"/>
              </a:rPr>
              <a:t>Lifelong work</a:t>
            </a:r>
          </a:p>
          <a:p>
            <a:pPr eaLnBrk="1" hangingPunct="1">
              <a:lnSpc>
                <a:spcPct val="100000"/>
              </a:lnSpc>
              <a:spcAft>
                <a:spcPct val="50000"/>
              </a:spcAft>
              <a:buFontTx/>
              <a:buChar char="•"/>
            </a:pPr>
            <a:r>
              <a:rPr lang="en-US" altLang="en-US" sz="2000" dirty="0">
                <a:solidFill>
                  <a:schemeClr val="accent4">
                    <a:lumMod val="10000"/>
                  </a:schemeClr>
                </a:solidFill>
                <a:latin typeface="Arial" pitchFamily="34" charset="0"/>
              </a:rPr>
              <a:t>Worked on </a:t>
            </a:r>
            <a:r>
              <a:rPr lang="en-US" altLang="en-US" sz="2000" i="1" dirty="0">
                <a:solidFill>
                  <a:schemeClr val="accent4">
                    <a:lumMod val="10000"/>
                  </a:schemeClr>
                </a:solidFill>
                <a:latin typeface="Arial" pitchFamily="34" charset="0"/>
              </a:rPr>
              <a:t>Encyclopedia </a:t>
            </a:r>
            <a:br>
              <a:rPr lang="en-US" altLang="en-US" sz="2000" i="1" dirty="0">
                <a:solidFill>
                  <a:schemeClr val="accent4">
                    <a:lumMod val="10000"/>
                  </a:schemeClr>
                </a:solidFill>
                <a:latin typeface="Arial" pitchFamily="34" charset="0"/>
              </a:rPr>
            </a:br>
            <a:r>
              <a:rPr lang="en-US" altLang="en-US" sz="2000" dirty="0">
                <a:solidFill>
                  <a:schemeClr val="accent4">
                    <a:lumMod val="10000"/>
                  </a:schemeClr>
                </a:solidFill>
                <a:latin typeface="Arial" pitchFamily="34" charset="0"/>
              </a:rPr>
              <a:t>27 years, last volume </a:t>
            </a:r>
            <a:br>
              <a:rPr lang="en-US" altLang="en-US" sz="2000" dirty="0">
                <a:solidFill>
                  <a:schemeClr val="accent4">
                    <a:lumMod val="10000"/>
                  </a:schemeClr>
                </a:solidFill>
                <a:latin typeface="Arial" pitchFamily="34" charset="0"/>
              </a:rPr>
            </a:br>
            <a:r>
              <a:rPr lang="en-US" altLang="en-US" sz="2000" dirty="0">
                <a:solidFill>
                  <a:schemeClr val="accent4">
                    <a:lumMod val="10000"/>
                  </a:schemeClr>
                </a:solidFill>
                <a:latin typeface="Arial" pitchFamily="34" charset="0"/>
              </a:rPr>
              <a:t>published 1772</a:t>
            </a:r>
          </a:p>
          <a:p>
            <a:pPr eaLnBrk="1" hangingPunct="1">
              <a:lnSpc>
                <a:spcPct val="100000"/>
              </a:lnSpc>
              <a:spcAft>
                <a:spcPct val="50000"/>
              </a:spcAft>
              <a:buFontTx/>
              <a:buChar char="•"/>
            </a:pPr>
            <a:r>
              <a:rPr lang="en-US" altLang="en-US" sz="2000" dirty="0">
                <a:solidFill>
                  <a:schemeClr val="accent4">
                    <a:lumMod val="10000"/>
                  </a:schemeClr>
                </a:solidFill>
                <a:latin typeface="Arial" pitchFamily="34" charset="0"/>
              </a:rPr>
              <a:t>Spread Enlightenment ideas across Europe, North America </a:t>
            </a:r>
          </a:p>
        </p:txBody>
      </p:sp>
      <p:sp>
        <p:nvSpPr>
          <p:cNvPr id="448516" name="Text Box 4"/>
          <p:cNvSpPr txBox="1">
            <a:spLocks noChangeArrowheads="1"/>
          </p:cNvSpPr>
          <p:nvPr/>
        </p:nvSpPr>
        <p:spPr bwMode="auto">
          <a:xfrm>
            <a:off x="4648200" y="563880"/>
            <a:ext cx="4038600" cy="3398520"/>
          </a:xfrm>
          <a:prstGeom prst="rect">
            <a:avLst/>
          </a:prstGeom>
          <a:solidFill>
            <a:srgbClr val="FEE8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1775" indent="-231775" eaLnBrk="0" hangingPunct="0">
              <a:spcBef>
                <a:spcPct val="0"/>
              </a:spcBef>
              <a:defRPr sz="2400">
                <a:solidFill>
                  <a:schemeClr val="tx1"/>
                </a:solidFill>
                <a:latin typeface="Times" pitchFamily="18" charset="0"/>
              </a:defRPr>
            </a:lvl1pPr>
            <a:lvl2pPr marL="2984500" indent="-457200" eaLnBrk="0" hangingPunct="0">
              <a:spcBef>
                <a:spcPct val="0"/>
              </a:spcBef>
              <a:defRPr sz="2400">
                <a:solidFill>
                  <a:schemeClr val="tx1"/>
                </a:solidFill>
                <a:latin typeface="Times" pitchFamily="18" charset="0"/>
              </a:defRPr>
            </a:lvl2pPr>
            <a:lvl3pPr marL="3098800" indent="-457200" eaLnBrk="0" hangingPunct="0">
              <a:spcBef>
                <a:spcPct val="0"/>
              </a:spcBef>
              <a:defRPr sz="2400">
                <a:solidFill>
                  <a:schemeClr val="tx1"/>
                </a:solidFill>
                <a:latin typeface="Times" pitchFamily="18" charset="0"/>
              </a:defRPr>
            </a:lvl3pPr>
            <a:lvl4pPr marL="3213100" indent="-457200" eaLnBrk="0" hangingPunct="0">
              <a:spcBef>
                <a:spcPct val="0"/>
              </a:spcBef>
              <a:defRPr sz="2400">
                <a:solidFill>
                  <a:schemeClr val="tx1"/>
                </a:solidFill>
                <a:latin typeface="Times" pitchFamily="18" charset="0"/>
              </a:defRPr>
            </a:lvl4pPr>
            <a:lvl5pPr marL="3327400" indent="-457200" eaLnBrk="0" hangingPunct="0">
              <a:spcBef>
                <a:spcPct val="0"/>
              </a:spcBef>
              <a:defRPr sz="2400">
                <a:solidFill>
                  <a:schemeClr val="tx1"/>
                </a:solidFill>
                <a:latin typeface="Times" pitchFamily="18" charset="0"/>
              </a:defRPr>
            </a:lvl5pPr>
            <a:lvl6pPr marL="3784600" indent="-457200" eaLnBrk="0" fontAlgn="base" hangingPunct="0">
              <a:spcBef>
                <a:spcPct val="0"/>
              </a:spcBef>
              <a:spcAft>
                <a:spcPct val="0"/>
              </a:spcAft>
              <a:defRPr sz="2400">
                <a:solidFill>
                  <a:schemeClr val="tx1"/>
                </a:solidFill>
                <a:latin typeface="Times" pitchFamily="18" charset="0"/>
              </a:defRPr>
            </a:lvl6pPr>
            <a:lvl7pPr marL="4241800" indent="-457200" eaLnBrk="0" fontAlgn="base" hangingPunct="0">
              <a:spcBef>
                <a:spcPct val="0"/>
              </a:spcBef>
              <a:spcAft>
                <a:spcPct val="0"/>
              </a:spcAft>
              <a:defRPr sz="2400">
                <a:solidFill>
                  <a:schemeClr val="tx1"/>
                </a:solidFill>
                <a:latin typeface="Times" pitchFamily="18" charset="0"/>
              </a:defRPr>
            </a:lvl7pPr>
            <a:lvl8pPr marL="4699000" indent="-457200" eaLnBrk="0" fontAlgn="base" hangingPunct="0">
              <a:spcBef>
                <a:spcPct val="0"/>
              </a:spcBef>
              <a:spcAft>
                <a:spcPct val="0"/>
              </a:spcAft>
              <a:defRPr sz="2400">
                <a:solidFill>
                  <a:schemeClr val="tx1"/>
                </a:solidFill>
                <a:latin typeface="Times" pitchFamily="18" charset="0"/>
              </a:defRPr>
            </a:lvl8pPr>
            <a:lvl9pPr marL="5156200" indent="-457200" eaLnBrk="0" fontAlgn="base" hangingPunct="0">
              <a:spcBef>
                <a:spcPct val="0"/>
              </a:spcBef>
              <a:spcAft>
                <a:spcPct val="0"/>
              </a:spcAft>
              <a:defRPr sz="2400">
                <a:solidFill>
                  <a:schemeClr val="tx1"/>
                </a:solidFill>
                <a:latin typeface="Times" pitchFamily="18" charset="0"/>
              </a:defRPr>
            </a:lvl9pPr>
          </a:lstStyle>
          <a:p>
            <a:pPr algn="ctr" eaLnBrk="1" hangingPunct="1">
              <a:lnSpc>
                <a:spcPct val="100000"/>
              </a:lnSpc>
              <a:spcAft>
                <a:spcPct val="50000"/>
              </a:spcAft>
            </a:pPr>
            <a:r>
              <a:rPr lang="en-US" altLang="en-US" sz="2800" b="1" i="1" dirty="0">
                <a:solidFill>
                  <a:schemeClr val="accent4">
                    <a:lumMod val="10000"/>
                  </a:schemeClr>
                </a:solidFill>
                <a:latin typeface="Arial" pitchFamily="34" charset="0"/>
              </a:rPr>
              <a:t>Encyclopedia</a:t>
            </a:r>
          </a:p>
          <a:p>
            <a:pPr eaLnBrk="1" hangingPunct="1">
              <a:lnSpc>
                <a:spcPct val="100000"/>
              </a:lnSpc>
              <a:spcAft>
                <a:spcPct val="50000"/>
              </a:spcAft>
              <a:buFontTx/>
              <a:buChar char="•"/>
            </a:pPr>
            <a:r>
              <a:rPr lang="en-US" altLang="en-US" dirty="0">
                <a:solidFill>
                  <a:schemeClr val="accent4">
                    <a:lumMod val="10000"/>
                  </a:schemeClr>
                </a:solidFill>
                <a:latin typeface="Arial" pitchFamily="34" charset="0"/>
              </a:rPr>
              <a:t>Diderot’s extensive </a:t>
            </a:r>
            <a:br>
              <a:rPr lang="en-US" altLang="en-US" dirty="0">
                <a:solidFill>
                  <a:schemeClr val="accent4">
                    <a:lumMod val="10000"/>
                  </a:schemeClr>
                </a:solidFill>
                <a:latin typeface="Arial" pitchFamily="34" charset="0"/>
              </a:rPr>
            </a:br>
            <a:r>
              <a:rPr lang="en-US" altLang="en-US" dirty="0">
                <a:solidFill>
                  <a:schemeClr val="accent4">
                    <a:lumMod val="10000"/>
                  </a:schemeClr>
                </a:solidFill>
                <a:latin typeface="Arial" pitchFamily="34" charset="0"/>
              </a:rPr>
              <a:t>35-volume work, to promote knowledge</a:t>
            </a:r>
          </a:p>
          <a:p>
            <a:pPr eaLnBrk="1" hangingPunct="1">
              <a:lnSpc>
                <a:spcPct val="100000"/>
              </a:lnSpc>
              <a:spcAft>
                <a:spcPct val="50000"/>
              </a:spcAft>
              <a:buFontTx/>
              <a:buChar char="•"/>
            </a:pPr>
            <a:r>
              <a:rPr lang="en-US" altLang="en-US" dirty="0">
                <a:solidFill>
                  <a:schemeClr val="accent4">
                    <a:lumMod val="10000"/>
                  </a:schemeClr>
                </a:solidFill>
                <a:latin typeface="Arial" pitchFamily="34" charset="0"/>
              </a:rPr>
              <a:t>Explained new ideas about art, science, government, religion</a:t>
            </a:r>
            <a:endParaRPr lang="en-US" altLang="en-US" sz="2800" dirty="0">
              <a:solidFill>
                <a:schemeClr val="accent4">
                  <a:lumMod val="10000"/>
                </a:schemeClr>
              </a:solidFill>
              <a:latin typeface="Arial" pitchFamily="34" charset="0"/>
            </a:endParaRPr>
          </a:p>
        </p:txBody>
      </p:sp>
      <p:sp>
        <p:nvSpPr>
          <p:cNvPr id="448517" name="Text Box 5"/>
          <p:cNvSpPr txBox="1">
            <a:spLocks noChangeArrowheads="1"/>
          </p:cNvSpPr>
          <p:nvPr/>
        </p:nvSpPr>
        <p:spPr bwMode="auto">
          <a:xfrm>
            <a:off x="4623816" y="3962400"/>
            <a:ext cx="4038600" cy="2667000"/>
          </a:xfrm>
          <a:prstGeom prst="rect">
            <a:avLst/>
          </a:prstGeom>
          <a:solidFill>
            <a:srgbClr val="E2F4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0"/>
              </a:spcBef>
              <a:defRPr sz="2400">
                <a:solidFill>
                  <a:schemeClr val="tx1"/>
                </a:solidFill>
                <a:latin typeface="Times" pitchFamily="18" charset="0"/>
              </a:defRPr>
            </a:lvl1pPr>
            <a:lvl2pPr marL="2527300" eaLnBrk="0" hangingPunct="0">
              <a:spcBef>
                <a:spcPct val="0"/>
              </a:spcBef>
              <a:defRPr sz="2400">
                <a:solidFill>
                  <a:schemeClr val="tx1"/>
                </a:solidFill>
                <a:latin typeface="Times" pitchFamily="18" charset="0"/>
              </a:defRPr>
            </a:lvl2pPr>
            <a:lvl3pPr marL="2641600" eaLnBrk="0" hangingPunct="0">
              <a:spcBef>
                <a:spcPct val="0"/>
              </a:spcBef>
              <a:defRPr sz="2400">
                <a:solidFill>
                  <a:schemeClr val="tx1"/>
                </a:solidFill>
                <a:latin typeface="Times" pitchFamily="18" charset="0"/>
              </a:defRPr>
            </a:lvl3pPr>
            <a:lvl4pPr marL="2755900" eaLnBrk="0" hangingPunct="0">
              <a:spcBef>
                <a:spcPct val="0"/>
              </a:spcBef>
              <a:defRPr sz="2400">
                <a:solidFill>
                  <a:schemeClr val="tx1"/>
                </a:solidFill>
                <a:latin typeface="Times" pitchFamily="18" charset="0"/>
              </a:defRPr>
            </a:lvl4pPr>
            <a:lvl5pPr marL="2870200" eaLnBrk="0" hangingPunct="0">
              <a:spcBef>
                <a:spcPct val="0"/>
              </a:spcBef>
              <a:defRPr sz="2400">
                <a:solidFill>
                  <a:schemeClr val="tx1"/>
                </a:solidFill>
                <a:latin typeface="Times" pitchFamily="18" charset="0"/>
              </a:defRPr>
            </a:lvl5pPr>
            <a:lvl6pPr marL="3327400" eaLnBrk="0" fontAlgn="base" hangingPunct="0">
              <a:spcBef>
                <a:spcPct val="0"/>
              </a:spcBef>
              <a:spcAft>
                <a:spcPct val="0"/>
              </a:spcAft>
              <a:defRPr sz="2400">
                <a:solidFill>
                  <a:schemeClr val="tx1"/>
                </a:solidFill>
                <a:latin typeface="Times" pitchFamily="18" charset="0"/>
              </a:defRPr>
            </a:lvl6pPr>
            <a:lvl7pPr marL="3784600" eaLnBrk="0" fontAlgn="base" hangingPunct="0">
              <a:spcBef>
                <a:spcPct val="0"/>
              </a:spcBef>
              <a:spcAft>
                <a:spcPct val="0"/>
              </a:spcAft>
              <a:defRPr sz="2400">
                <a:solidFill>
                  <a:schemeClr val="tx1"/>
                </a:solidFill>
                <a:latin typeface="Times" pitchFamily="18" charset="0"/>
              </a:defRPr>
            </a:lvl7pPr>
            <a:lvl8pPr marL="4241800" eaLnBrk="0" fontAlgn="base" hangingPunct="0">
              <a:spcBef>
                <a:spcPct val="0"/>
              </a:spcBef>
              <a:spcAft>
                <a:spcPct val="0"/>
              </a:spcAft>
              <a:defRPr sz="2400">
                <a:solidFill>
                  <a:schemeClr val="tx1"/>
                </a:solidFill>
                <a:latin typeface="Times" pitchFamily="18" charset="0"/>
              </a:defRPr>
            </a:lvl8pPr>
            <a:lvl9pPr marL="4699000" eaLnBrk="0" fontAlgn="base" hangingPunct="0">
              <a:spcBef>
                <a:spcPct val="0"/>
              </a:spcBef>
              <a:spcAft>
                <a:spcPct val="0"/>
              </a:spcAft>
              <a:defRPr sz="2400">
                <a:solidFill>
                  <a:schemeClr val="tx1"/>
                </a:solidFill>
                <a:latin typeface="Times" pitchFamily="18" charset="0"/>
              </a:defRPr>
            </a:lvl9pPr>
          </a:lstStyle>
          <a:p>
            <a:pPr algn="ctr" eaLnBrk="1" hangingPunct="1">
              <a:lnSpc>
                <a:spcPct val="100000"/>
              </a:lnSpc>
              <a:spcAft>
                <a:spcPct val="50000"/>
              </a:spcAft>
            </a:pPr>
            <a:r>
              <a:rPr lang="en-US" altLang="en-US" b="1" i="1" dirty="0">
                <a:solidFill>
                  <a:schemeClr val="accent4">
                    <a:lumMod val="10000"/>
                  </a:schemeClr>
                </a:solidFill>
                <a:latin typeface="Arial" pitchFamily="34" charset="0"/>
              </a:rPr>
              <a:t>Attacks by French leaders</a:t>
            </a:r>
          </a:p>
          <a:p>
            <a:pPr eaLnBrk="1" hangingPunct="1">
              <a:lnSpc>
                <a:spcPct val="100000"/>
              </a:lnSpc>
              <a:spcAft>
                <a:spcPct val="25000"/>
              </a:spcAft>
              <a:buFontTx/>
              <a:buChar char="•"/>
            </a:pPr>
            <a:r>
              <a:rPr lang="en-US" altLang="en-US" sz="2000" dirty="0">
                <a:solidFill>
                  <a:schemeClr val="accent4">
                    <a:lumMod val="10000"/>
                  </a:schemeClr>
                </a:solidFill>
                <a:latin typeface="Arial" pitchFamily="34" charset="0"/>
              </a:rPr>
              <a:t>Criticisms of church, government, legal system</a:t>
            </a:r>
          </a:p>
          <a:p>
            <a:pPr eaLnBrk="1" hangingPunct="1">
              <a:lnSpc>
                <a:spcPct val="100000"/>
              </a:lnSpc>
              <a:spcAft>
                <a:spcPct val="25000"/>
              </a:spcAft>
              <a:buFontTx/>
              <a:buChar char="•"/>
            </a:pPr>
            <a:r>
              <a:rPr lang="en-US" altLang="en-US" sz="2000" dirty="0">
                <a:solidFill>
                  <a:schemeClr val="accent4">
                    <a:lumMod val="10000"/>
                  </a:schemeClr>
                </a:solidFill>
                <a:latin typeface="Arial" pitchFamily="34" charset="0"/>
              </a:rPr>
              <a:t>Tried to stop publication, 1759</a:t>
            </a:r>
          </a:p>
          <a:p>
            <a:pPr eaLnBrk="1" hangingPunct="1">
              <a:lnSpc>
                <a:spcPct val="100000"/>
              </a:lnSpc>
              <a:spcAft>
                <a:spcPct val="25000"/>
              </a:spcAft>
              <a:buFontTx/>
              <a:buChar char="•"/>
            </a:pPr>
            <a:r>
              <a:rPr lang="en-US" altLang="en-US" sz="2000" dirty="0">
                <a:solidFill>
                  <a:schemeClr val="accent4">
                    <a:lumMod val="10000"/>
                  </a:schemeClr>
                </a:solidFill>
                <a:latin typeface="Arial" pitchFamily="34" charset="0"/>
              </a:rPr>
              <a:t>Last volumes completed in secret, but immediate success  </a:t>
            </a:r>
          </a:p>
        </p:txBody>
      </p:sp>
      <p:sp>
        <p:nvSpPr>
          <p:cNvPr id="448518" name="Rectangle 6"/>
          <p:cNvSpPr>
            <a:spLocks noChangeArrowheads="1"/>
          </p:cNvSpPr>
          <p:nvPr/>
        </p:nvSpPr>
        <p:spPr bwMode="auto">
          <a:xfrm>
            <a:off x="597408" y="6096"/>
            <a:ext cx="7924800" cy="557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itchFamily="34" charset="0"/>
              </a:defRPr>
            </a:lvl1pPr>
            <a:lvl2pPr algn="ctr">
              <a:spcBef>
                <a:spcPct val="0"/>
              </a:spcBef>
              <a:defRPr sz="2800" b="1">
                <a:solidFill>
                  <a:schemeClr val="tx2"/>
                </a:solidFill>
                <a:latin typeface="Arial" pitchFamily="34" charset="0"/>
              </a:defRPr>
            </a:lvl2pPr>
            <a:lvl3pPr algn="ctr">
              <a:spcBef>
                <a:spcPct val="0"/>
              </a:spcBef>
              <a:defRPr sz="2800" b="1">
                <a:solidFill>
                  <a:schemeClr val="tx2"/>
                </a:solidFill>
                <a:latin typeface="Arial" pitchFamily="34" charset="0"/>
              </a:defRPr>
            </a:lvl3pPr>
            <a:lvl4pPr algn="ctr">
              <a:spcBef>
                <a:spcPct val="0"/>
              </a:spcBef>
              <a:defRPr sz="2800" b="1">
                <a:solidFill>
                  <a:schemeClr val="tx2"/>
                </a:solidFill>
                <a:latin typeface="Arial" pitchFamily="34" charset="0"/>
              </a:defRPr>
            </a:lvl4pPr>
            <a:lvl5pPr algn="ctr">
              <a:spcBef>
                <a:spcPct val="0"/>
              </a:spcBef>
              <a:defRPr sz="2800" b="1">
                <a:solidFill>
                  <a:schemeClr val="tx2"/>
                </a:solidFill>
                <a:latin typeface="Arial" pitchFamily="34" charset="0"/>
              </a:defRPr>
            </a:lvl5pPr>
            <a:lvl6pPr marL="457200" algn="ctr" fontAlgn="base">
              <a:spcBef>
                <a:spcPct val="0"/>
              </a:spcBef>
              <a:spcAft>
                <a:spcPct val="0"/>
              </a:spcAft>
              <a:defRPr sz="2800" b="1">
                <a:solidFill>
                  <a:schemeClr val="tx2"/>
                </a:solidFill>
                <a:latin typeface="Arial" pitchFamily="34" charset="0"/>
              </a:defRPr>
            </a:lvl6pPr>
            <a:lvl7pPr marL="914400" algn="ctr" fontAlgn="base">
              <a:spcBef>
                <a:spcPct val="0"/>
              </a:spcBef>
              <a:spcAft>
                <a:spcPct val="0"/>
              </a:spcAft>
              <a:defRPr sz="2800" b="1">
                <a:solidFill>
                  <a:schemeClr val="tx2"/>
                </a:solidFill>
                <a:latin typeface="Arial" pitchFamily="34" charset="0"/>
              </a:defRPr>
            </a:lvl7pPr>
            <a:lvl8pPr marL="1371600" algn="ctr" fontAlgn="base">
              <a:spcBef>
                <a:spcPct val="0"/>
              </a:spcBef>
              <a:spcAft>
                <a:spcPct val="0"/>
              </a:spcAft>
              <a:defRPr sz="2800" b="1">
                <a:solidFill>
                  <a:schemeClr val="tx2"/>
                </a:solidFill>
                <a:latin typeface="Arial" pitchFamily="34" charset="0"/>
              </a:defRPr>
            </a:lvl8pPr>
            <a:lvl9pPr marL="1828800" algn="ctr" fontAlgn="base">
              <a:spcBef>
                <a:spcPct val="0"/>
              </a:spcBef>
              <a:spcAft>
                <a:spcPct val="0"/>
              </a:spcAft>
              <a:defRPr sz="2800" b="1">
                <a:solidFill>
                  <a:schemeClr val="tx2"/>
                </a:solidFill>
                <a:latin typeface="Arial" pitchFamily="34" charset="0"/>
              </a:defRPr>
            </a:lvl9pPr>
          </a:lstStyle>
          <a:p>
            <a:pPr>
              <a:lnSpc>
                <a:spcPct val="100000"/>
              </a:lnSpc>
            </a:pPr>
            <a:r>
              <a:rPr lang="en-US" altLang="en-US" dirty="0"/>
              <a:t>New Views on Society</a:t>
            </a:r>
          </a:p>
        </p:txBody>
      </p:sp>
      <p:pic>
        <p:nvPicPr>
          <p:cNvPr id="3" name="Picture 2">
            <a:extLst>
              <a:ext uri="{FF2B5EF4-FFF2-40B4-BE49-F238E27FC236}">
                <a16:creationId xmlns:a16="http://schemas.microsoft.com/office/drawing/2014/main" id="{1408A338-690F-4881-AC4E-9E42B5C202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 y="0"/>
            <a:ext cx="9092184" cy="6819138"/>
          </a:xfrm>
          <a:prstGeom prst="rect">
            <a:avLst/>
          </a:prstGeom>
        </p:spPr>
      </p:pic>
    </p:spTree>
    <p:extLst>
      <p:ext uri="{BB962C8B-B14F-4D97-AF65-F5344CB8AC3E}">
        <p14:creationId xmlns:p14="http://schemas.microsoft.com/office/powerpoint/2010/main" val="4312371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48516"/>
                                        </p:tgtEl>
                                        <p:attrNameLst>
                                          <p:attrName>style.visibility</p:attrName>
                                        </p:attrNameLst>
                                      </p:cBhvr>
                                      <p:to>
                                        <p:strVal val="visible"/>
                                      </p:to>
                                    </p:set>
                                    <p:animEffect transition="in" filter="wipe(right)">
                                      <p:cBhvr>
                                        <p:cTn id="7" dur="500"/>
                                        <p:tgtEl>
                                          <p:spTgt spid="4485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48515"/>
                                        </p:tgtEl>
                                        <p:attrNameLst>
                                          <p:attrName>style.visibility</p:attrName>
                                        </p:attrNameLst>
                                      </p:cBhvr>
                                      <p:to>
                                        <p:strVal val="visible"/>
                                      </p:to>
                                    </p:set>
                                    <p:animEffect transition="in" filter="wipe(left)">
                                      <p:cBhvr>
                                        <p:cTn id="12" dur="500"/>
                                        <p:tgtEl>
                                          <p:spTgt spid="4485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448517"/>
                                        </p:tgtEl>
                                        <p:attrNameLst>
                                          <p:attrName>style.visibility</p:attrName>
                                        </p:attrNameLst>
                                      </p:cBhvr>
                                      <p:to>
                                        <p:strVal val="visible"/>
                                      </p:to>
                                    </p:set>
                                    <p:animEffect transition="in" filter="wipe(right)">
                                      <p:cBhvr>
                                        <p:cTn id="17" dur="500"/>
                                        <p:tgtEl>
                                          <p:spTgt spid="448517"/>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plus(i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5" grpId="0" animBg="1"/>
      <p:bldP spid="448516" grpId="0" animBg="1"/>
      <p:bldP spid="4485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itchFamily="34" charset="0"/>
              </a:defRPr>
            </a:lvl1pPr>
            <a:lvl2pPr algn="ctr">
              <a:spcBef>
                <a:spcPct val="0"/>
              </a:spcBef>
              <a:defRPr sz="2800" b="1">
                <a:solidFill>
                  <a:schemeClr val="tx2"/>
                </a:solidFill>
                <a:latin typeface="Arial" pitchFamily="34" charset="0"/>
              </a:defRPr>
            </a:lvl2pPr>
            <a:lvl3pPr algn="ctr">
              <a:spcBef>
                <a:spcPct val="0"/>
              </a:spcBef>
              <a:defRPr sz="2800" b="1">
                <a:solidFill>
                  <a:schemeClr val="tx2"/>
                </a:solidFill>
                <a:latin typeface="Arial" pitchFamily="34" charset="0"/>
              </a:defRPr>
            </a:lvl3pPr>
            <a:lvl4pPr algn="ctr">
              <a:spcBef>
                <a:spcPct val="0"/>
              </a:spcBef>
              <a:defRPr sz="2800" b="1">
                <a:solidFill>
                  <a:schemeClr val="tx2"/>
                </a:solidFill>
                <a:latin typeface="Arial" pitchFamily="34" charset="0"/>
              </a:defRPr>
            </a:lvl4pPr>
            <a:lvl5pPr algn="ctr">
              <a:spcBef>
                <a:spcPct val="0"/>
              </a:spcBef>
              <a:defRPr sz="2800" b="1">
                <a:solidFill>
                  <a:schemeClr val="tx2"/>
                </a:solidFill>
                <a:latin typeface="Arial" pitchFamily="34" charset="0"/>
              </a:defRPr>
            </a:lvl5pPr>
            <a:lvl6pPr marL="457200" algn="ctr" fontAlgn="base">
              <a:spcBef>
                <a:spcPct val="0"/>
              </a:spcBef>
              <a:spcAft>
                <a:spcPct val="0"/>
              </a:spcAft>
              <a:defRPr sz="2800" b="1">
                <a:solidFill>
                  <a:schemeClr val="tx2"/>
                </a:solidFill>
                <a:latin typeface="Arial" pitchFamily="34" charset="0"/>
              </a:defRPr>
            </a:lvl6pPr>
            <a:lvl7pPr marL="914400" algn="ctr" fontAlgn="base">
              <a:spcBef>
                <a:spcPct val="0"/>
              </a:spcBef>
              <a:spcAft>
                <a:spcPct val="0"/>
              </a:spcAft>
              <a:defRPr sz="2800" b="1">
                <a:solidFill>
                  <a:schemeClr val="tx2"/>
                </a:solidFill>
                <a:latin typeface="Arial" pitchFamily="34" charset="0"/>
              </a:defRPr>
            </a:lvl7pPr>
            <a:lvl8pPr marL="1371600" algn="ctr" fontAlgn="base">
              <a:spcBef>
                <a:spcPct val="0"/>
              </a:spcBef>
              <a:spcAft>
                <a:spcPct val="0"/>
              </a:spcAft>
              <a:defRPr sz="2800" b="1">
                <a:solidFill>
                  <a:schemeClr val="tx2"/>
                </a:solidFill>
                <a:latin typeface="Arial" pitchFamily="34" charset="0"/>
              </a:defRPr>
            </a:lvl8pPr>
            <a:lvl9pPr marL="1828800" algn="ctr" fontAlgn="base">
              <a:spcBef>
                <a:spcPct val="0"/>
              </a:spcBef>
              <a:spcAft>
                <a:spcPct val="0"/>
              </a:spcAft>
              <a:defRPr sz="2800" b="1">
                <a:solidFill>
                  <a:schemeClr val="tx2"/>
                </a:solidFill>
                <a:latin typeface="Arial" pitchFamily="34" charset="0"/>
              </a:defRPr>
            </a:lvl9pPr>
          </a:lstStyle>
          <a:p>
            <a:pPr>
              <a:lnSpc>
                <a:spcPct val="100000"/>
              </a:lnSpc>
            </a:pPr>
            <a:endParaRPr lang="en-US" altLang="en-US" sz="3500" i="1">
              <a:solidFill>
                <a:schemeClr val="tx1"/>
              </a:solidFill>
            </a:endParaRPr>
          </a:p>
        </p:txBody>
      </p:sp>
      <p:sp>
        <p:nvSpPr>
          <p:cNvPr id="450564" name="Rectangle 4"/>
          <p:cNvSpPr>
            <a:spLocks noChangeArrowheads="1"/>
          </p:cNvSpPr>
          <p:nvPr/>
        </p:nvSpPr>
        <p:spPr bwMode="auto">
          <a:xfrm>
            <a:off x="301752" y="428482"/>
            <a:ext cx="5184648" cy="6032421"/>
          </a:xfrm>
          <a:prstGeom prst="rect">
            <a:avLst/>
          </a:prstGeom>
          <a:solidFill>
            <a:srgbClr val="E2F4FE"/>
          </a:solidFill>
          <a:ln>
            <a:noFill/>
          </a:ln>
          <a:extLst>
            <a:ext uri="{91240B29-F687-4F45-9708-019B960494DF}">
              <a14:hiddenLine xmlns:a14="http://schemas.microsoft.com/office/drawing/2010/main" w="9525">
                <a:solidFill>
                  <a:srgbClr val="FFFF99"/>
                </a:solidFill>
                <a:miter lim="800000"/>
                <a:headEnd/>
                <a:tailEnd/>
              </a14:hiddenLine>
            </a:ext>
          </a:extLst>
        </p:spPr>
        <p:txBody>
          <a:bodyPr wrap="square">
            <a:spAutoFit/>
          </a:bodyPr>
          <a:lstStyle>
            <a:lvl1pPr marL="233363" indent="-233363" algn="ctr">
              <a:defRPr sz="3200">
                <a:solidFill>
                  <a:schemeClr val="tx1"/>
                </a:solidFill>
                <a:latin typeface="Arial" pitchFamily="34" charset="0"/>
              </a:defRPr>
            </a:lvl1pPr>
            <a:lvl2pPr algn="ctr">
              <a:defRPr sz="2800">
                <a:solidFill>
                  <a:schemeClr val="tx1"/>
                </a:solidFill>
                <a:latin typeface="Arial" pitchFamily="34" charset="0"/>
              </a:defRPr>
            </a:lvl2pPr>
            <a:lvl3pPr algn="ctr">
              <a:defRPr sz="2400">
                <a:solidFill>
                  <a:schemeClr val="tx1"/>
                </a:solidFill>
                <a:latin typeface="Arial" pitchFamily="34" charset="0"/>
              </a:defRPr>
            </a:lvl3pPr>
            <a:lvl4pPr algn="ctr">
              <a:defRPr sz="2000">
                <a:solidFill>
                  <a:schemeClr val="tx1"/>
                </a:solidFill>
                <a:latin typeface="Arial" pitchFamily="34" charset="0"/>
              </a:defRPr>
            </a:lvl4pPr>
            <a:lvl5pPr algn="ctr">
              <a:defRPr sz="2000">
                <a:solidFill>
                  <a:schemeClr val="tx1"/>
                </a:solidFill>
                <a:latin typeface="Arial" pitchFamily="34" charset="0"/>
              </a:defRPr>
            </a:lvl5pPr>
            <a:lvl6pPr algn="ctr" fontAlgn="base">
              <a:spcBef>
                <a:spcPct val="20000"/>
              </a:spcBef>
              <a:spcAft>
                <a:spcPct val="0"/>
              </a:spcAft>
              <a:defRPr sz="2000">
                <a:solidFill>
                  <a:schemeClr val="tx1"/>
                </a:solidFill>
                <a:latin typeface="Arial" pitchFamily="34" charset="0"/>
              </a:defRPr>
            </a:lvl6pPr>
            <a:lvl7pPr algn="ctr" fontAlgn="base">
              <a:spcBef>
                <a:spcPct val="20000"/>
              </a:spcBef>
              <a:spcAft>
                <a:spcPct val="0"/>
              </a:spcAft>
              <a:defRPr sz="2000">
                <a:solidFill>
                  <a:schemeClr val="tx1"/>
                </a:solidFill>
                <a:latin typeface="Arial" pitchFamily="34" charset="0"/>
              </a:defRPr>
            </a:lvl7pPr>
            <a:lvl8pPr algn="ctr" fontAlgn="base">
              <a:spcBef>
                <a:spcPct val="20000"/>
              </a:spcBef>
              <a:spcAft>
                <a:spcPct val="0"/>
              </a:spcAft>
              <a:defRPr sz="2000">
                <a:solidFill>
                  <a:schemeClr val="tx1"/>
                </a:solidFill>
                <a:latin typeface="Arial" pitchFamily="34" charset="0"/>
              </a:defRPr>
            </a:lvl8pPr>
            <a:lvl9pPr algn="ctr" fontAlgn="base">
              <a:spcBef>
                <a:spcPct val="20000"/>
              </a:spcBef>
              <a:spcAft>
                <a:spcPct val="0"/>
              </a:spcAft>
              <a:defRPr sz="2000">
                <a:solidFill>
                  <a:schemeClr val="tx1"/>
                </a:solidFill>
                <a:latin typeface="Arial" pitchFamily="34" charset="0"/>
              </a:defRPr>
            </a:lvl9pPr>
          </a:lstStyle>
          <a:p>
            <a:pPr algn="l">
              <a:lnSpc>
                <a:spcPct val="100000"/>
              </a:lnSpc>
              <a:spcBef>
                <a:spcPct val="0"/>
              </a:spcBef>
              <a:spcAft>
                <a:spcPct val="50000"/>
              </a:spcAft>
            </a:pPr>
            <a:r>
              <a:rPr lang="en-US" altLang="en-US" sz="2400" b="1" dirty="0">
                <a:solidFill>
                  <a:schemeClr val="accent4">
                    <a:lumMod val="10000"/>
                  </a:schemeClr>
                </a:solidFill>
              </a:rPr>
              <a:t>Mary Wollstonecraft</a:t>
            </a:r>
          </a:p>
          <a:p>
            <a:pPr algn="l">
              <a:lnSpc>
                <a:spcPct val="100000"/>
              </a:lnSpc>
              <a:spcBef>
                <a:spcPct val="0"/>
              </a:spcBef>
              <a:spcAft>
                <a:spcPct val="50000"/>
              </a:spcAft>
              <a:buFontTx/>
              <a:buChar char="•"/>
            </a:pPr>
            <a:r>
              <a:rPr lang="en-US" altLang="en-US" sz="2800" dirty="0">
                <a:solidFill>
                  <a:schemeClr val="accent4">
                    <a:lumMod val="10000"/>
                  </a:schemeClr>
                </a:solidFill>
              </a:rPr>
              <a:t>Enlightenment thinkers still held traditional views about women</a:t>
            </a:r>
          </a:p>
          <a:p>
            <a:pPr algn="l">
              <a:lnSpc>
                <a:spcPct val="100000"/>
              </a:lnSpc>
              <a:spcBef>
                <a:spcPct val="0"/>
              </a:spcBef>
              <a:spcAft>
                <a:spcPct val="50000"/>
              </a:spcAft>
              <a:buFontTx/>
              <a:buChar char="•"/>
            </a:pPr>
            <a:r>
              <a:rPr lang="en-US" altLang="en-US" sz="2800" dirty="0">
                <a:solidFill>
                  <a:schemeClr val="accent4">
                    <a:lumMod val="10000"/>
                  </a:schemeClr>
                </a:solidFill>
              </a:rPr>
              <a:t>Proper roles wives, mothers; should receive limited education</a:t>
            </a:r>
          </a:p>
          <a:p>
            <a:pPr algn="l">
              <a:lnSpc>
                <a:spcPct val="100000"/>
              </a:lnSpc>
              <a:spcBef>
                <a:spcPct val="0"/>
              </a:spcBef>
              <a:spcAft>
                <a:spcPct val="50000"/>
              </a:spcAft>
              <a:buFontTx/>
              <a:buChar char="•"/>
            </a:pPr>
            <a:r>
              <a:rPr lang="en-US" altLang="en-US" sz="2800" dirty="0">
                <a:solidFill>
                  <a:schemeClr val="accent4">
                    <a:lumMod val="10000"/>
                  </a:schemeClr>
                </a:solidFill>
              </a:rPr>
              <a:t>Wollstonecraft demanded equal rights for women</a:t>
            </a:r>
          </a:p>
          <a:p>
            <a:pPr algn="l">
              <a:lnSpc>
                <a:spcPct val="100000"/>
              </a:lnSpc>
              <a:spcBef>
                <a:spcPct val="0"/>
              </a:spcBef>
              <a:spcAft>
                <a:spcPct val="50000"/>
              </a:spcAft>
              <a:buFontTx/>
              <a:buChar char="•"/>
            </a:pPr>
            <a:r>
              <a:rPr lang="en-US" altLang="en-US" sz="2800" i="1" dirty="0">
                <a:solidFill>
                  <a:schemeClr val="accent4">
                    <a:lumMod val="10000"/>
                  </a:schemeClr>
                </a:solidFill>
              </a:rPr>
              <a:t>A Vindication of the Rights of Woman</a:t>
            </a:r>
            <a:r>
              <a:rPr lang="en-US" altLang="en-US" sz="2800" dirty="0">
                <a:solidFill>
                  <a:schemeClr val="accent4">
                    <a:lumMod val="10000"/>
                  </a:schemeClr>
                </a:solidFill>
              </a:rPr>
              <a:t>, equal education for women</a:t>
            </a:r>
          </a:p>
        </p:txBody>
      </p:sp>
      <p:pic>
        <p:nvPicPr>
          <p:cNvPr id="3" name="Picture 2">
            <a:extLst>
              <a:ext uri="{FF2B5EF4-FFF2-40B4-BE49-F238E27FC236}">
                <a16:creationId xmlns:a16="http://schemas.microsoft.com/office/drawing/2014/main" id="{6A44F882-54B5-4F66-AA8D-895ADBED88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224" y="1234892"/>
            <a:ext cx="3804480" cy="44196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ustDataLst>
      <p:tags r:id="rId1"/>
    </p:custDataLst>
    <p:extLst>
      <p:ext uri="{BB962C8B-B14F-4D97-AF65-F5344CB8AC3E}">
        <p14:creationId xmlns:p14="http://schemas.microsoft.com/office/powerpoint/2010/main" val="1298602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50564"/>
                                        </p:tgtEl>
                                        <p:attrNameLst>
                                          <p:attrName>style.visibility</p:attrName>
                                        </p:attrNameLst>
                                      </p:cBhvr>
                                      <p:to>
                                        <p:strVal val="visible"/>
                                      </p:to>
                                    </p:set>
                                    <p:animEffect transition="in" filter="wipe(up)">
                                      <p:cBhvr>
                                        <p:cTn id="7" dur="500"/>
                                        <p:tgtEl>
                                          <p:spTgt spid="450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6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ChangeArrowheads="1"/>
          </p:cNvSpPr>
          <p:nvPr/>
        </p:nvSpPr>
        <p:spPr bwMode="auto">
          <a:xfrm>
            <a:off x="533400" y="1143000"/>
            <a:ext cx="8077200" cy="1006475"/>
          </a:xfrm>
          <a:prstGeom prst="rect">
            <a:avLst/>
          </a:prstGeom>
          <a:solidFill>
            <a:srgbClr val="F29699"/>
          </a:solidFill>
          <a:ln>
            <a:noFill/>
          </a:ln>
          <a:extLst>
            <a:ext uri="{91240B29-F687-4F45-9708-019B960494DF}">
              <a14:hiddenLine xmlns:a14="http://schemas.microsoft.com/office/drawing/2010/main" w="9525">
                <a:solidFill>
                  <a:srgbClr val="FFFF99"/>
                </a:solidFill>
                <a:miter lim="800000"/>
                <a:headEnd/>
                <a:tailEnd/>
              </a14:hiddenLine>
            </a:ext>
          </a:extLst>
        </p:spPr>
        <p:txBody>
          <a:bodyPr>
            <a:spAutoFit/>
          </a:bodyPr>
          <a:lstStyle>
            <a:lvl1pPr algn="ctr">
              <a:defRPr sz="3200">
                <a:solidFill>
                  <a:schemeClr val="tx1"/>
                </a:solidFill>
                <a:latin typeface="Arial" pitchFamily="34" charset="0"/>
              </a:defRPr>
            </a:lvl1pPr>
            <a:lvl2pPr algn="ctr">
              <a:defRPr sz="2800">
                <a:solidFill>
                  <a:schemeClr val="tx1"/>
                </a:solidFill>
                <a:latin typeface="Arial" pitchFamily="34" charset="0"/>
              </a:defRPr>
            </a:lvl2pPr>
            <a:lvl3pPr algn="ctr">
              <a:defRPr sz="2400">
                <a:solidFill>
                  <a:schemeClr val="tx1"/>
                </a:solidFill>
                <a:latin typeface="Arial" pitchFamily="34" charset="0"/>
              </a:defRPr>
            </a:lvl3pPr>
            <a:lvl4pPr algn="ctr">
              <a:defRPr sz="2000">
                <a:solidFill>
                  <a:schemeClr val="tx1"/>
                </a:solidFill>
                <a:latin typeface="Arial" pitchFamily="34" charset="0"/>
              </a:defRPr>
            </a:lvl4pPr>
            <a:lvl5pPr algn="ctr">
              <a:defRPr sz="2000">
                <a:solidFill>
                  <a:schemeClr val="tx1"/>
                </a:solidFill>
                <a:latin typeface="Arial" pitchFamily="34" charset="0"/>
              </a:defRPr>
            </a:lvl5pPr>
            <a:lvl6pPr algn="ctr" fontAlgn="base">
              <a:spcBef>
                <a:spcPct val="20000"/>
              </a:spcBef>
              <a:spcAft>
                <a:spcPct val="0"/>
              </a:spcAft>
              <a:defRPr sz="2000">
                <a:solidFill>
                  <a:schemeClr val="tx1"/>
                </a:solidFill>
                <a:latin typeface="Arial" pitchFamily="34" charset="0"/>
              </a:defRPr>
            </a:lvl6pPr>
            <a:lvl7pPr algn="ctr" fontAlgn="base">
              <a:spcBef>
                <a:spcPct val="20000"/>
              </a:spcBef>
              <a:spcAft>
                <a:spcPct val="0"/>
              </a:spcAft>
              <a:defRPr sz="2000">
                <a:solidFill>
                  <a:schemeClr val="tx1"/>
                </a:solidFill>
                <a:latin typeface="Arial" pitchFamily="34" charset="0"/>
              </a:defRPr>
            </a:lvl7pPr>
            <a:lvl8pPr algn="ctr" fontAlgn="base">
              <a:spcBef>
                <a:spcPct val="20000"/>
              </a:spcBef>
              <a:spcAft>
                <a:spcPct val="0"/>
              </a:spcAft>
              <a:defRPr sz="2000">
                <a:solidFill>
                  <a:schemeClr val="tx1"/>
                </a:solidFill>
                <a:latin typeface="Arial" pitchFamily="34" charset="0"/>
              </a:defRPr>
            </a:lvl8pPr>
            <a:lvl9pPr algn="ctr" fontAlgn="base">
              <a:spcBef>
                <a:spcPct val="20000"/>
              </a:spcBef>
              <a:spcAft>
                <a:spcPct val="0"/>
              </a:spcAft>
              <a:defRPr sz="2000">
                <a:solidFill>
                  <a:schemeClr val="tx1"/>
                </a:solidFill>
                <a:latin typeface="Arial" pitchFamily="34" charset="0"/>
              </a:defRPr>
            </a:lvl9pPr>
          </a:lstStyle>
          <a:p>
            <a:pPr algn="l">
              <a:lnSpc>
                <a:spcPct val="100000"/>
              </a:lnSpc>
              <a:spcBef>
                <a:spcPct val="0"/>
              </a:spcBef>
            </a:pPr>
            <a:r>
              <a:rPr lang="en-US" altLang="en-US" sz="2000" dirty="0">
                <a:solidFill>
                  <a:schemeClr val="accent4">
                    <a:lumMod val="10000"/>
                  </a:schemeClr>
                </a:solidFill>
              </a:rPr>
              <a:t>The spirit of optimism quickly spread throughout Europe. A few monarchs became </a:t>
            </a:r>
            <a:r>
              <a:rPr lang="en-US" altLang="en-US" sz="2000" b="1" dirty="0">
                <a:solidFill>
                  <a:schemeClr val="accent4">
                    <a:lumMod val="10000"/>
                  </a:schemeClr>
                </a:solidFill>
              </a:rPr>
              <a:t>enlightened despots</a:t>
            </a:r>
            <a:r>
              <a:rPr lang="en-US" altLang="en-US" sz="2000" dirty="0">
                <a:solidFill>
                  <a:schemeClr val="accent4">
                    <a:lumMod val="10000"/>
                  </a:schemeClr>
                </a:solidFill>
              </a:rPr>
              <a:t>, changing their systems of government and ruling according to Enlightenment ideas.</a:t>
            </a:r>
            <a:endParaRPr lang="en-US" altLang="en-US" sz="2000" b="1" dirty="0">
              <a:solidFill>
                <a:schemeClr val="accent4">
                  <a:lumMod val="10000"/>
                </a:schemeClr>
              </a:solidFill>
            </a:endParaRPr>
          </a:p>
        </p:txBody>
      </p:sp>
      <p:grpSp>
        <p:nvGrpSpPr>
          <p:cNvPr id="457731" name="Group 3"/>
          <p:cNvGrpSpPr>
            <a:grpSpLocks/>
          </p:cNvGrpSpPr>
          <p:nvPr/>
        </p:nvGrpSpPr>
        <p:grpSpPr bwMode="auto">
          <a:xfrm>
            <a:off x="533400" y="2224088"/>
            <a:ext cx="2590800" cy="3643312"/>
            <a:chOff x="384" y="624"/>
            <a:chExt cx="1632" cy="3120"/>
          </a:xfrm>
        </p:grpSpPr>
        <p:sp>
          <p:nvSpPr>
            <p:cNvPr id="457732" name="Text Box 4"/>
            <p:cNvSpPr txBox="1">
              <a:spLocks noChangeArrowheads="1"/>
            </p:cNvSpPr>
            <p:nvPr/>
          </p:nvSpPr>
          <p:spPr bwMode="auto">
            <a:xfrm>
              <a:off x="384" y="960"/>
              <a:ext cx="1632" cy="2784"/>
            </a:xfrm>
            <a:prstGeom prst="rect">
              <a:avLst/>
            </a:prstGeom>
            <a:solidFill>
              <a:srgbClr val="B8D9E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74625" indent="-174625" eaLnBrk="0" hangingPunct="0">
                <a:spcBef>
                  <a:spcPct val="0"/>
                </a:spcBef>
                <a:defRPr sz="2400">
                  <a:solidFill>
                    <a:schemeClr val="tx1"/>
                  </a:solidFill>
                  <a:latin typeface="Times" pitchFamily="18" charset="0"/>
                </a:defRPr>
              </a:lvl1pPr>
              <a:lvl2pPr marL="2984500" indent="-457200" eaLnBrk="0" hangingPunct="0">
                <a:spcBef>
                  <a:spcPct val="0"/>
                </a:spcBef>
                <a:defRPr sz="2400">
                  <a:solidFill>
                    <a:schemeClr val="tx1"/>
                  </a:solidFill>
                  <a:latin typeface="Times" pitchFamily="18" charset="0"/>
                </a:defRPr>
              </a:lvl2pPr>
              <a:lvl3pPr marL="3098800" indent="-457200" eaLnBrk="0" hangingPunct="0">
                <a:spcBef>
                  <a:spcPct val="0"/>
                </a:spcBef>
                <a:defRPr sz="2400">
                  <a:solidFill>
                    <a:schemeClr val="tx1"/>
                  </a:solidFill>
                  <a:latin typeface="Times" pitchFamily="18" charset="0"/>
                </a:defRPr>
              </a:lvl3pPr>
              <a:lvl4pPr marL="3213100" indent="-457200" eaLnBrk="0" hangingPunct="0">
                <a:spcBef>
                  <a:spcPct val="0"/>
                </a:spcBef>
                <a:defRPr sz="2400">
                  <a:solidFill>
                    <a:schemeClr val="tx1"/>
                  </a:solidFill>
                  <a:latin typeface="Times" pitchFamily="18" charset="0"/>
                </a:defRPr>
              </a:lvl4pPr>
              <a:lvl5pPr marL="3327400" indent="-457200" eaLnBrk="0" hangingPunct="0">
                <a:spcBef>
                  <a:spcPct val="0"/>
                </a:spcBef>
                <a:defRPr sz="2400">
                  <a:solidFill>
                    <a:schemeClr val="tx1"/>
                  </a:solidFill>
                  <a:latin typeface="Times" pitchFamily="18" charset="0"/>
                </a:defRPr>
              </a:lvl5pPr>
              <a:lvl6pPr marL="3784600" indent="-457200" eaLnBrk="0" fontAlgn="base" hangingPunct="0">
                <a:spcBef>
                  <a:spcPct val="0"/>
                </a:spcBef>
                <a:spcAft>
                  <a:spcPct val="0"/>
                </a:spcAft>
                <a:defRPr sz="2400">
                  <a:solidFill>
                    <a:schemeClr val="tx1"/>
                  </a:solidFill>
                  <a:latin typeface="Times" pitchFamily="18" charset="0"/>
                </a:defRPr>
              </a:lvl6pPr>
              <a:lvl7pPr marL="4241800" indent="-457200" eaLnBrk="0" fontAlgn="base" hangingPunct="0">
                <a:spcBef>
                  <a:spcPct val="0"/>
                </a:spcBef>
                <a:spcAft>
                  <a:spcPct val="0"/>
                </a:spcAft>
                <a:defRPr sz="2400">
                  <a:solidFill>
                    <a:schemeClr val="tx1"/>
                  </a:solidFill>
                  <a:latin typeface="Times" pitchFamily="18" charset="0"/>
                </a:defRPr>
              </a:lvl7pPr>
              <a:lvl8pPr marL="4699000" indent="-457200" eaLnBrk="0" fontAlgn="base" hangingPunct="0">
                <a:spcBef>
                  <a:spcPct val="0"/>
                </a:spcBef>
                <a:spcAft>
                  <a:spcPct val="0"/>
                </a:spcAft>
                <a:defRPr sz="2400">
                  <a:solidFill>
                    <a:schemeClr val="tx1"/>
                  </a:solidFill>
                  <a:latin typeface="Times" pitchFamily="18" charset="0"/>
                </a:defRPr>
              </a:lvl8pPr>
              <a:lvl9pPr marL="5156200" indent="-457200" eaLnBrk="0" fontAlgn="base" hangingPunct="0">
                <a:spcBef>
                  <a:spcPct val="0"/>
                </a:spcBef>
                <a:spcAft>
                  <a:spcPct val="0"/>
                </a:spcAft>
                <a:defRPr sz="2400">
                  <a:solidFill>
                    <a:schemeClr val="tx1"/>
                  </a:solidFill>
                  <a:latin typeface="Times" pitchFamily="18" charset="0"/>
                </a:defRPr>
              </a:lvl9pPr>
            </a:lstStyle>
            <a:p>
              <a:pPr eaLnBrk="1" hangingPunct="1">
                <a:lnSpc>
                  <a:spcPct val="100000"/>
                </a:lnSpc>
                <a:spcAft>
                  <a:spcPct val="50000"/>
                </a:spcAft>
                <a:buFontTx/>
                <a:buChar char="•"/>
              </a:pPr>
              <a:r>
                <a:rPr lang="en-US" altLang="en-US" sz="2000" dirty="0">
                  <a:solidFill>
                    <a:schemeClr val="accent4">
                      <a:lumMod val="10000"/>
                    </a:schemeClr>
                  </a:solidFill>
                  <a:latin typeface="Arial" pitchFamily="34" charset="0"/>
                </a:rPr>
                <a:t>Frederick II, had duty to rule with absolute power</a:t>
              </a:r>
            </a:p>
            <a:p>
              <a:pPr eaLnBrk="1" hangingPunct="1">
                <a:lnSpc>
                  <a:spcPct val="100000"/>
                </a:lnSpc>
                <a:spcAft>
                  <a:spcPct val="50000"/>
                </a:spcAft>
                <a:buFontTx/>
                <a:buChar char="•"/>
              </a:pPr>
              <a:r>
                <a:rPr lang="en-US" altLang="en-US" sz="2000" dirty="0">
                  <a:solidFill>
                    <a:schemeClr val="accent4">
                      <a:lumMod val="10000"/>
                    </a:schemeClr>
                  </a:solidFill>
                  <a:latin typeface="Arial" pitchFamily="34" charset="0"/>
                </a:rPr>
                <a:t>Also strongly influenced by ideas of Voltaire</a:t>
              </a:r>
            </a:p>
            <a:p>
              <a:pPr eaLnBrk="1" hangingPunct="1">
                <a:lnSpc>
                  <a:spcPct val="100000"/>
                </a:lnSpc>
                <a:spcAft>
                  <a:spcPct val="50000"/>
                </a:spcAft>
                <a:buFontTx/>
                <a:buChar char="•"/>
              </a:pPr>
              <a:r>
                <a:rPr lang="en-US" altLang="en-US" sz="2000" dirty="0">
                  <a:solidFill>
                    <a:schemeClr val="accent4">
                      <a:lumMod val="10000"/>
                    </a:schemeClr>
                  </a:solidFill>
                  <a:latin typeface="Arial" pitchFamily="34" charset="0"/>
                </a:rPr>
                <a:t>Built powerful military, introduced reforms</a:t>
              </a:r>
            </a:p>
          </p:txBody>
        </p:sp>
        <p:sp>
          <p:nvSpPr>
            <p:cNvPr id="457733" name="Text Box 5"/>
            <p:cNvSpPr txBox="1">
              <a:spLocks noChangeArrowheads="1"/>
            </p:cNvSpPr>
            <p:nvPr/>
          </p:nvSpPr>
          <p:spPr bwMode="auto">
            <a:xfrm>
              <a:off x="384" y="624"/>
              <a:ext cx="1632" cy="336"/>
            </a:xfrm>
            <a:prstGeom prst="rect">
              <a:avLst/>
            </a:prstGeom>
            <a:solidFill>
              <a:srgbClr val="B8D9E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itchFamily="18" charset="0"/>
                </a:defRPr>
              </a:lvl1pPr>
              <a:lvl2pPr marL="1028700" eaLnBrk="0" hangingPunct="0">
                <a:spcBef>
                  <a:spcPct val="0"/>
                </a:spcBef>
                <a:defRPr sz="2400">
                  <a:solidFill>
                    <a:schemeClr val="tx1"/>
                  </a:solidFill>
                  <a:latin typeface="Times" pitchFamily="18" charset="0"/>
                </a:defRPr>
              </a:lvl2pPr>
              <a:lvl3pPr marL="1143000" eaLnBrk="0" hangingPunct="0">
                <a:spcBef>
                  <a:spcPct val="0"/>
                </a:spcBef>
                <a:defRPr sz="2400">
                  <a:solidFill>
                    <a:schemeClr val="tx1"/>
                  </a:solidFill>
                  <a:latin typeface="Times" pitchFamily="18" charset="0"/>
                </a:defRPr>
              </a:lvl3pPr>
              <a:lvl4pPr eaLnBrk="0" hangingPunct="0">
                <a:spcBef>
                  <a:spcPct val="0"/>
                </a:spcBef>
                <a:defRPr sz="2400">
                  <a:solidFill>
                    <a:schemeClr val="tx1"/>
                  </a:solidFill>
                  <a:latin typeface="Times" pitchFamily="18" charset="0"/>
                </a:defRPr>
              </a:lvl4pPr>
              <a:lvl5pPr eaLnBrk="0" hangingPunct="0">
                <a:spcBef>
                  <a:spcPct val="0"/>
                </a:spcBef>
                <a:defRPr sz="2400">
                  <a:solidFill>
                    <a:schemeClr val="tx1"/>
                  </a:solidFill>
                  <a:latin typeface="Times" pitchFamily="18" charset="0"/>
                </a:defRPr>
              </a:lvl5pPr>
              <a:lvl6pPr eaLnBrk="0" fontAlgn="base" hangingPunct="0">
                <a:spcBef>
                  <a:spcPct val="0"/>
                </a:spcBef>
                <a:spcAft>
                  <a:spcPct val="0"/>
                </a:spcAft>
                <a:defRPr sz="2400">
                  <a:solidFill>
                    <a:schemeClr val="tx1"/>
                  </a:solidFill>
                  <a:latin typeface="Times" pitchFamily="18" charset="0"/>
                </a:defRPr>
              </a:lvl6pPr>
              <a:lvl7pPr eaLnBrk="0" fontAlgn="base" hangingPunct="0">
                <a:spcBef>
                  <a:spcPct val="0"/>
                </a:spcBef>
                <a:spcAft>
                  <a:spcPct val="0"/>
                </a:spcAft>
                <a:defRPr sz="2400">
                  <a:solidFill>
                    <a:schemeClr val="tx1"/>
                  </a:solidFill>
                  <a:latin typeface="Times" pitchFamily="18" charset="0"/>
                </a:defRPr>
              </a:lvl7pPr>
              <a:lvl8pPr eaLnBrk="0" fontAlgn="base" hangingPunct="0">
                <a:spcBef>
                  <a:spcPct val="0"/>
                </a:spcBef>
                <a:spcAft>
                  <a:spcPct val="0"/>
                </a:spcAft>
                <a:defRPr sz="2400">
                  <a:solidFill>
                    <a:schemeClr val="tx1"/>
                  </a:solidFill>
                  <a:latin typeface="Times" pitchFamily="18" charset="0"/>
                </a:defRPr>
              </a:lvl8pPr>
              <a:lvl9pPr eaLnBrk="0" fontAlgn="base" hangingPunct="0">
                <a:spcBef>
                  <a:spcPct val="0"/>
                </a:spcBef>
                <a:spcAft>
                  <a:spcPct val="0"/>
                </a:spcAft>
                <a:defRPr sz="2400">
                  <a:solidFill>
                    <a:schemeClr val="tx1"/>
                  </a:solidFill>
                  <a:latin typeface="Times" pitchFamily="18" charset="0"/>
                </a:defRPr>
              </a:lvl9pPr>
            </a:lstStyle>
            <a:p>
              <a:pPr algn="ctr" eaLnBrk="1" hangingPunct="1">
                <a:lnSpc>
                  <a:spcPct val="100000"/>
                </a:lnSpc>
                <a:spcAft>
                  <a:spcPct val="50000"/>
                </a:spcAft>
              </a:pPr>
              <a:r>
                <a:rPr lang="en-US" altLang="en-US" b="1" i="1" dirty="0">
                  <a:solidFill>
                    <a:schemeClr val="accent4">
                      <a:lumMod val="10000"/>
                    </a:schemeClr>
                  </a:solidFill>
                  <a:latin typeface="Arial" pitchFamily="34" charset="0"/>
                </a:rPr>
                <a:t>Prussia</a:t>
              </a:r>
            </a:p>
          </p:txBody>
        </p:sp>
      </p:grpSp>
      <p:grpSp>
        <p:nvGrpSpPr>
          <p:cNvPr id="457734" name="Group 6"/>
          <p:cNvGrpSpPr>
            <a:grpSpLocks/>
          </p:cNvGrpSpPr>
          <p:nvPr/>
        </p:nvGrpSpPr>
        <p:grpSpPr bwMode="auto">
          <a:xfrm>
            <a:off x="3276600" y="2224088"/>
            <a:ext cx="2590800" cy="3643312"/>
            <a:chOff x="384" y="624"/>
            <a:chExt cx="1632" cy="3120"/>
          </a:xfrm>
        </p:grpSpPr>
        <p:sp>
          <p:nvSpPr>
            <p:cNvPr id="457735" name="Text Box 7"/>
            <p:cNvSpPr txBox="1">
              <a:spLocks noChangeArrowheads="1"/>
            </p:cNvSpPr>
            <p:nvPr/>
          </p:nvSpPr>
          <p:spPr bwMode="auto">
            <a:xfrm>
              <a:off x="384" y="960"/>
              <a:ext cx="1632" cy="2784"/>
            </a:xfrm>
            <a:prstGeom prst="rect">
              <a:avLst/>
            </a:prstGeom>
            <a:solidFill>
              <a:srgbClr val="80B3D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74625" indent="-174625" eaLnBrk="0" hangingPunct="0">
                <a:spcBef>
                  <a:spcPct val="0"/>
                </a:spcBef>
                <a:defRPr sz="2400">
                  <a:solidFill>
                    <a:schemeClr val="tx1"/>
                  </a:solidFill>
                  <a:latin typeface="Times" pitchFamily="18" charset="0"/>
                </a:defRPr>
              </a:lvl1pPr>
              <a:lvl2pPr marL="465138" indent="-176213" eaLnBrk="0" hangingPunct="0">
                <a:spcBef>
                  <a:spcPct val="0"/>
                </a:spcBef>
                <a:defRPr sz="2400">
                  <a:solidFill>
                    <a:schemeClr val="tx1"/>
                  </a:solidFill>
                  <a:latin typeface="Times" pitchFamily="18" charset="0"/>
                </a:defRPr>
              </a:lvl2pPr>
              <a:lvl3pPr marL="3098800" indent="-457200" eaLnBrk="0" hangingPunct="0">
                <a:spcBef>
                  <a:spcPct val="0"/>
                </a:spcBef>
                <a:defRPr sz="2400">
                  <a:solidFill>
                    <a:schemeClr val="tx1"/>
                  </a:solidFill>
                  <a:latin typeface="Times" pitchFamily="18" charset="0"/>
                </a:defRPr>
              </a:lvl3pPr>
              <a:lvl4pPr marL="3213100" indent="-457200" eaLnBrk="0" hangingPunct="0">
                <a:spcBef>
                  <a:spcPct val="0"/>
                </a:spcBef>
                <a:defRPr sz="2400">
                  <a:solidFill>
                    <a:schemeClr val="tx1"/>
                  </a:solidFill>
                  <a:latin typeface="Times" pitchFamily="18" charset="0"/>
                </a:defRPr>
              </a:lvl4pPr>
              <a:lvl5pPr marL="3327400" indent="-457200" eaLnBrk="0" hangingPunct="0">
                <a:spcBef>
                  <a:spcPct val="0"/>
                </a:spcBef>
                <a:defRPr sz="2400">
                  <a:solidFill>
                    <a:schemeClr val="tx1"/>
                  </a:solidFill>
                  <a:latin typeface="Times" pitchFamily="18" charset="0"/>
                </a:defRPr>
              </a:lvl5pPr>
              <a:lvl6pPr marL="3784600" indent="-457200" eaLnBrk="0" fontAlgn="base" hangingPunct="0">
                <a:spcBef>
                  <a:spcPct val="0"/>
                </a:spcBef>
                <a:spcAft>
                  <a:spcPct val="0"/>
                </a:spcAft>
                <a:defRPr sz="2400">
                  <a:solidFill>
                    <a:schemeClr val="tx1"/>
                  </a:solidFill>
                  <a:latin typeface="Times" pitchFamily="18" charset="0"/>
                </a:defRPr>
              </a:lvl6pPr>
              <a:lvl7pPr marL="4241800" indent="-457200" eaLnBrk="0" fontAlgn="base" hangingPunct="0">
                <a:spcBef>
                  <a:spcPct val="0"/>
                </a:spcBef>
                <a:spcAft>
                  <a:spcPct val="0"/>
                </a:spcAft>
                <a:defRPr sz="2400">
                  <a:solidFill>
                    <a:schemeClr val="tx1"/>
                  </a:solidFill>
                  <a:latin typeface="Times" pitchFamily="18" charset="0"/>
                </a:defRPr>
              </a:lvl7pPr>
              <a:lvl8pPr marL="4699000" indent="-457200" eaLnBrk="0" fontAlgn="base" hangingPunct="0">
                <a:spcBef>
                  <a:spcPct val="0"/>
                </a:spcBef>
                <a:spcAft>
                  <a:spcPct val="0"/>
                </a:spcAft>
                <a:defRPr sz="2400">
                  <a:solidFill>
                    <a:schemeClr val="tx1"/>
                  </a:solidFill>
                  <a:latin typeface="Times" pitchFamily="18" charset="0"/>
                </a:defRPr>
              </a:lvl8pPr>
              <a:lvl9pPr marL="5156200" indent="-457200" eaLnBrk="0" fontAlgn="base" hangingPunct="0">
                <a:spcBef>
                  <a:spcPct val="0"/>
                </a:spcBef>
                <a:spcAft>
                  <a:spcPct val="0"/>
                </a:spcAft>
                <a:defRPr sz="2400">
                  <a:solidFill>
                    <a:schemeClr val="tx1"/>
                  </a:solidFill>
                  <a:latin typeface="Times" pitchFamily="18" charset="0"/>
                </a:defRPr>
              </a:lvl9pPr>
            </a:lstStyle>
            <a:p>
              <a:pPr eaLnBrk="1" hangingPunct="1">
                <a:lnSpc>
                  <a:spcPct val="100000"/>
                </a:lnSpc>
                <a:spcAft>
                  <a:spcPct val="50000"/>
                </a:spcAft>
                <a:buFontTx/>
                <a:buChar char="•"/>
              </a:pPr>
              <a:r>
                <a:rPr lang="en-US" altLang="en-US" sz="2000" dirty="0">
                  <a:solidFill>
                    <a:schemeClr val="accent4">
                      <a:lumMod val="10000"/>
                    </a:schemeClr>
                  </a:solidFill>
                  <a:latin typeface="Arial" pitchFamily="34" charset="0"/>
                </a:rPr>
                <a:t>Elementary education for all children</a:t>
              </a:r>
            </a:p>
            <a:p>
              <a:pPr eaLnBrk="1" hangingPunct="1">
                <a:lnSpc>
                  <a:spcPct val="100000"/>
                </a:lnSpc>
                <a:spcAft>
                  <a:spcPct val="40000"/>
                </a:spcAft>
                <a:buFontTx/>
                <a:buChar char="•"/>
              </a:pPr>
              <a:r>
                <a:rPr lang="en-US" altLang="en-US" sz="2000" dirty="0">
                  <a:solidFill>
                    <a:schemeClr val="accent4">
                      <a:lumMod val="10000"/>
                    </a:schemeClr>
                  </a:solidFill>
                  <a:latin typeface="Arial" pitchFamily="34" charset="0"/>
                </a:rPr>
                <a:t>Abolished torture</a:t>
              </a:r>
            </a:p>
            <a:p>
              <a:pPr eaLnBrk="1" hangingPunct="1">
                <a:lnSpc>
                  <a:spcPct val="100000"/>
                </a:lnSpc>
                <a:spcAft>
                  <a:spcPct val="50000"/>
                </a:spcAft>
                <a:buFontTx/>
                <a:buChar char="•"/>
              </a:pPr>
              <a:r>
                <a:rPr lang="en-US" altLang="en-US" sz="2000" dirty="0">
                  <a:solidFill>
                    <a:schemeClr val="accent4">
                      <a:lumMod val="10000"/>
                    </a:schemeClr>
                  </a:solidFill>
                  <a:latin typeface="Arial" pitchFamily="34" charset="0"/>
                </a:rPr>
                <a:t>Supported most forms of religious tolerance</a:t>
              </a:r>
            </a:p>
            <a:p>
              <a:pPr eaLnBrk="1" hangingPunct="1">
                <a:lnSpc>
                  <a:spcPct val="100000"/>
                </a:lnSpc>
                <a:spcAft>
                  <a:spcPct val="50000"/>
                </a:spcAft>
                <a:buFontTx/>
                <a:buChar char="•"/>
              </a:pPr>
              <a:r>
                <a:rPr lang="en-US" altLang="en-US" sz="2000" dirty="0">
                  <a:solidFill>
                    <a:schemeClr val="accent4">
                      <a:lumMod val="10000"/>
                    </a:schemeClr>
                  </a:solidFill>
                  <a:latin typeface="Arial" pitchFamily="34" charset="0"/>
                </a:rPr>
                <a:t>Reduced censorship</a:t>
              </a:r>
            </a:p>
          </p:txBody>
        </p:sp>
        <p:sp>
          <p:nvSpPr>
            <p:cNvPr id="457736" name="Text Box 8"/>
            <p:cNvSpPr txBox="1">
              <a:spLocks noChangeArrowheads="1"/>
            </p:cNvSpPr>
            <p:nvPr/>
          </p:nvSpPr>
          <p:spPr bwMode="auto">
            <a:xfrm>
              <a:off x="384" y="624"/>
              <a:ext cx="1632" cy="336"/>
            </a:xfrm>
            <a:prstGeom prst="rect">
              <a:avLst/>
            </a:prstGeom>
            <a:solidFill>
              <a:srgbClr val="80B3D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itchFamily="18" charset="0"/>
                </a:defRPr>
              </a:lvl1pPr>
              <a:lvl2pPr marL="1028700" eaLnBrk="0" hangingPunct="0">
                <a:spcBef>
                  <a:spcPct val="0"/>
                </a:spcBef>
                <a:defRPr sz="2400">
                  <a:solidFill>
                    <a:schemeClr val="tx1"/>
                  </a:solidFill>
                  <a:latin typeface="Times" pitchFamily="18" charset="0"/>
                </a:defRPr>
              </a:lvl2pPr>
              <a:lvl3pPr marL="1143000" eaLnBrk="0" hangingPunct="0">
                <a:spcBef>
                  <a:spcPct val="0"/>
                </a:spcBef>
                <a:defRPr sz="2400">
                  <a:solidFill>
                    <a:schemeClr val="tx1"/>
                  </a:solidFill>
                  <a:latin typeface="Times" pitchFamily="18" charset="0"/>
                </a:defRPr>
              </a:lvl3pPr>
              <a:lvl4pPr eaLnBrk="0" hangingPunct="0">
                <a:spcBef>
                  <a:spcPct val="0"/>
                </a:spcBef>
                <a:defRPr sz="2400">
                  <a:solidFill>
                    <a:schemeClr val="tx1"/>
                  </a:solidFill>
                  <a:latin typeface="Times" pitchFamily="18" charset="0"/>
                </a:defRPr>
              </a:lvl4pPr>
              <a:lvl5pPr eaLnBrk="0" hangingPunct="0">
                <a:spcBef>
                  <a:spcPct val="0"/>
                </a:spcBef>
                <a:defRPr sz="2400">
                  <a:solidFill>
                    <a:schemeClr val="tx1"/>
                  </a:solidFill>
                  <a:latin typeface="Times" pitchFamily="18" charset="0"/>
                </a:defRPr>
              </a:lvl5pPr>
              <a:lvl6pPr eaLnBrk="0" fontAlgn="base" hangingPunct="0">
                <a:spcBef>
                  <a:spcPct val="0"/>
                </a:spcBef>
                <a:spcAft>
                  <a:spcPct val="0"/>
                </a:spcAft>
                <a:defRPr sz="2400">
                  <a:solidFill>
                    <a:schemeClr val="tx1"/>
                  </a:solidFill>
                  <a:latin typeface="Times" pitchFamily="18" charset="0"/>
                </a:defRPr>
              </a:lvl6pPr>
              <a:lvl7pPr eaLnBrk="0" fontAlgn="base" hangingPunct="0">
                <a:spcBef>
                  <a:spcPct val="0"/>
                </a:spcBef>
                <a:spcAft>
                  <a:spcPct val="0"/>
                </a:spcAft>
                <a:defRPr sz="2400">
                  <a:solidFill>
                    <a:schemeClr val="tx1"/>
                  </a:solidFill>
                  <a:latin typeface="Times" pitchFamily="18" charset="0"/>
                </a:defRPr>
              </a:lvl7pPr>
              <a:lvl8pPr eaLnBrk="0" fontAlgn="base" hangingPunct="0">
                <a:spcBef>
                  <a:spcPct val="0"/>
                </a:spcBef>
                <a:spcAft>
                  <a:spcPct val="0"/>
                </a:spcAft>
                <a:defRPr sz="2400">
                  <a:solidFill>
                    <a:schemeClr val="tx1"/>
                  </a:solidFill>
                  <a:latin typeface="Times" pitchFamily="18" charset="0"/>
                </a:defRPr>
              </a:lvl8pPr>
              <a:lvl9pPr eaLnBrk="0" fontAlgn="base" hangingPunct="0">
                <a:spcBef>
                  <a:spcPct val="0"/>
                </a:spcBef>
                <a:spcAft>
                  <a:spcPct val="0"/>
                </a:spcAft>
                <a:defRPr sz="2400">
                  <a:solidFill>
                    <a:schemeClr val="tx1"/>
                  </a:solidFill>
                  <a:latin typeface="Times" pitchFamily="18" charset="0"/>
                </a:defRPr>
              </a:lvl9pPr>
            </a:lstStyle>
            <a:p>
              <a:pPr algn="ctr" eaLnBrk="1" hangingPunct="1">
                <a:lnSpc>
                  <a:spcPct val="100000"/>
                </a:lnSpc>
                <a:spcAft>
                  <a:spcPct val="50000"/>
                </a:spcAft>
              </a:pPr>
              <a:r>
                <a:rPr lang="en-US" altLang="en-US" b="1" i="1" dirty="0">
                  <a:solidFill>
                    <a:schemeClr val="accent4">
                      <a:lumMod val="10000"/>
                    </a:schemeClr>
                  </a:solidFill>
                  <a:latin typeface="Arial" pitchFamily="34" charset="0"/>
                </a:rPr>
                <a:t>Reforms</a:t>
              </a:r>
              <a:r>
                <a:rPr lang="en-US" altLang="en-US" sz="2000" b="1" i="1" dirty="0">
                  <a:solidFill>
                    <a:schemeClr val="accent4">
                      <a:lumMod val="10000"/>
                    </a:schemeClr>
                  </a:solidFill>
                  <a:latin typeface="Arial" pitchFamily="34" charset="0"/>
                </a:rPr>
                <a:t> </a:t>
              </a:r>
            </a:p>
          </p:txBody>
        </p:sp>
      </p:grpSp>
      <p:grpSp>
        <p:nvGrpSpPr>
          <p:cNvPr id="457737" name="Group 9"/>
          <p:cNvGrpSpPr>
            <a:grpSpLocks/>
          </p:cNvGrpSpPr>
          <p:nvPr/>
        </p:nvGrpSpPr>
        <p:grpSpPr bwMode="auto">
          <a:xfrm>
            <a:off x="6019800" y="2224088"/>
            <a:ext cx="2590800" cy="3643312"/>
            <a:chOff x="384" y="624"/>
            <a:chExt cx="1632" cy="3120"/>
          </a:xfrm>
        </p:grpSpPr>
        <p:sp>
          <p:nvSpPr>
            <p:cNvPr id="457738" name="Text Box 10"/>
            <p:cNvSpPr txBox="1">
              <a:spLocks noChangeArrowheads="1"/>
            </p:cNvSpPr>
            <p:nvPr/>
          </p:nvSpPr>
          <p:spPr bwMode="auto">
            <a:xfrm>
              <a:off x="384" y="960"/>
              <a:ext cx="1632" cy="2784"/>
            </a:xfrm>
            <a:prstGeom prst="rect">
              <a:avLst/>
            </a:prstGeom>
            <a:solidFill>
              <a:srgbClr val="B8D9E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74625" indent="-174625" eaLnBrk="0" hangingPunct="0">
                <a:spcBef>
                  <a:spcPct val="0"/>
                </a:spcBef>
                <a:defRPr sz="2400">
                  <a:solidFill>
                    <a:schemeClr val="tx1"/>
                  </a:solidFill>
                  <a:latin typeface="Times" pitchFamily="18" charset="0"/>
                </a:defRPr>
              </a:lvl1pPr>
              <a:lvl2pPr marL="623888" indent="-280988" eaLnBrk="0" hangingPunct="0">
                <a:spcBef>
                  <a:spcPct val="0"/>
                </a:spcBef>
                <a:defRPr sz="2400">
                  <a:solidFill>
                    <a:schemeClr val="tx1"/>
                  </a:solidFill>
                  <a:latin typeface="Times" pitchFamily="18" charset="0"/>
                </a:defRPr>
              </a:lvl2pPr>
              <a:lvl3pPr marL="3098800" indent="-457200" eaLnBrk="0" hangingPunct="0">
                <a:spcBef>
                  <a:spcPct val="0"/>
                </a:spcBef>
                <a:defRPr sz="2400">
                  <a:solidFill>
                    <a:schemeClr val="tx1"/>
                  </a:solidFill>
                  <a:latin typeface="Times" pitchFamily="18" charset="0"/>
                </a:defRPr>
              </a:lvl3pPr>
              <a:lvl4pPr marL="3213100" indent="-457200" eaLnBrk="0" hangingPunct="0">
                <a:spcBef>
                  <a:spcPct val="0"/>
                </a:spcBef>
                <a:defRPr sz="2400">
                  <a:solidFill>
                    <a:schemeClr val="tx1"/>
                  </a:solidFill>
                  <a:latin typeface="Times" pitchFamily="18" charset="0"/>
                </a:defRPr>
              </a:lvl4pPr>
              <a:lvl5pPr marL="3327400" indent="-457200" eaLnBrk="0" hangingPunct="0">
                <a:spcBef>
                  <a:spcPct val="0"/>
                </a:spcBef>
                <a:defRPr sz="2400">
                  <a:solidFill>
                    <a:schemeClr val="tx1"/>
                  </a:solidFill>
                  <a:latin typeface="Times" pitchFamily="18" charset="0"/>
                </a:defRPr>
              </a:lvl5pPr>
              <a:lvl6pPr marL="3784600" indent="-457200" eaLnBrk="0" fontAlgn="base" hangingPunct="0">
                <a:spcBef>
                  <a:spcPct val="0"/>
                </a:spcBef>
                <a:spcAft>
                  <a:spcPct val="0"/>
                </a:spcAft>
                <a:defRPr sz="2400">
                  <a:solidFill>
                    <a:schemeClr val="tx1"/>
                  </a:solidFill>
                  <a:latin typeface="Times" pitchFamily="18" charset="0"/>
                </a:defRPr>
              </a:lvl6pPr>
              <a:lvl7pPr marL="4241800" indent="-457200" eaLnBrk="0" fontAlgn="base" hangingPunct="0">
                <a:spcBef>
                  <a:spcPct val="0"/>
                </a:spcBef>
                <a:spcAft>
                  <a:spcPct val="0"/>
                </a:spcAft>
                <a:defRPr sz="2400">
                  <a:solidFill>
                    <a:schemeClr val="tx1"/>
                  </a:solidFill>
                  <a:latin typeface="Times" pitchFamily="18" charset="0"/>
                </a:defRPr>
              </a:lvl7pPr>
              <a:lvl8pPr marL="4699000" indent="-457200" eaLnBrk="0" fontAlgn="base" hangingPunct="0">
                <a:spcBef>
                  <a:spcPct val="0"/>
                </a:spcBef>
                <a:spcAft>
                  <a:spcPct val="0"/>
                </a:spcAft>
                <a:defRPr sz="2400">
                  <a:solidFill>
                    <a:schemeClr val="tx1"/>
                  </a:solidFill>
                  <a:latin typeface="Times" pitchFamily="18" charset="0"/>
                </a:defRPr>
              </a:lvl8pPr>
              <a:lvl9pPr marL="5156200" indent="-457200" eaLnBrk="0" fontAlgn="base" hangingPunct="0">
                <a:spcBef>
                  <a:spcPct val="0"/>
                </a:spcBef>
                <a:spcAft>
                  <a:spcPct val="0"/>
                </a:spcAft>
                <a:defRPr sz="2400">
                  <a:solidFill>
                    <a:schemeClr val="tx1"/>
                  </a:solidFill>
                  <a:latin typeface="Times" pitchFamily="18" charset="0"/>
                </a:defRPr>
              </a:lvl9pPr>
            </a:lstStyle>
            <a:p>
              <a:pPr eaLnBrk="1" hangingPunct="1">
                <a:lnSpc>
                  <a:spcPct val="100000"/>
                </a:lnSpc>
                <a:spcAft>
                  <a:spcPct val="50000"/>
                </a:spcAft>
                <a:buFontTx/>
                <a:buChar char="•"/>
              </a:pPr>
              <a:r>
                <a:rPr lang="en-US" altLang="en-US" sz="2000" dirty="0">
                  <a:solidFill>
                    <a:schemeClr val="accent4">
                      <a:lumMod val="10000"/>
                    </a:schemeClr>
                  </a:solidFill>
                  <a:latin typeface="Arial" pitchFamily="34" charset="0"/>
                </a:rPr>
                <a:t>No religious tolerance for Jews</a:t>
              </a:r>
            </a:p>
            <a:p>
              <a:pPr eaLnBrk="1" hangingPunct="1">
                <a:lnSpc>
                  <a:spcPct val="100000"/>
                </a:lnSpc>
                <a:spcAft>
                  <a:spcPct val="50000"/>
                </a:spcAft>
                <a:buFontTx/>
                <a:buChar char="•"/>
              </a:pPr>
              <a:r>
                <a:rPr lang="en-US" altLang="en-US" sz="2000" dirty="0">
                  <a:solidFill>
                    <a:schemeClr val="accent4">
                      <a:lumMod val="10000"/>
                    </a:schemeClr>
                  </a:solidFill>
                  <a:latin typeface="Arial" pitchFamily="34" charset="0"/>
                </a:rPr>
                <a:t>Opposed serfdom, did not abolish</a:t>
              </a:r>
            </a:p>
            <a:p>
              <a:pPr eaLnBrk="1" hangingPunct="1">
                <a:lnSpc>
                  <a:spcPct val="100000"/>
                </a:lnSpc>
                <a:spcAft>
                  <a:spcPct val="50000"/>
                </a:spcAft>
                <a:buFontTx/>
                <a:buChar char="•"/>
              </a:pPr>
              <a:r>
                <a:rPr lang="en-US" altLang="en-US" sz="2000" dirty="0">
                  <a:solidFill>
                    <a:schemeClr val="accent4">
                      <a:lumMod val="10000"/>
                    </a:schemeClr>
                  </a:solidFill>
                  <a:latin typeface="Arial" pitchFamily="34" charset="0"/>
                </a:rPr>
                <a:t>Did not make reforms to achieve justice but to make own rule more powerful</a:t>
              </a:r>
            </a:p>
          </p:txBody>
        </p:sp>
        <p:sp>
          <p:nvSpPr>
            <p:cNvPr id="457739" name="Text Box 11"/>
            <p:cNvSpPr txBox="1">
              <a:spLocks noChangeArrowheads="1"/>
            </p:cNvSpPr>
            <p:nvPr/>
          </p:nvSpPr>
          <p:spPr bwMode="auto">
            <a:xfrm>
              <a:off x="384" y="624"/>
              <a:ext cx="1632" cy="336"/>
            </a:xfrm>
            <a:prstGeom prst="rect">
              <a:avLst/>
            </a:prstGeom>
            <a:solidFill>
              <a:srgbClr val="B8D9E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itchFamily="18" charset="0"/>
                </a:defRPr>
              </a:lvl1pPr>
              <a:lvl2pPr marL="1028700" eaLnBrk="0" hangingPunct="0">
                <a:spcBef>
                  <a:spcPct val="0"/>
                </a:spcBef>
                <a:defRPr sz="2400">
                  <a:solidFill>
                    <a:schemeClr val="tx1"/>
                  </a:solidFill>
                  <a:latin typeface="Times" pitchFamily="18" charset="0"/>
                </a:defRPr>
              </a:lvl2pPr>
              <a:lvl3pPr marL="1143000" eaLnBrk="0" hangingPunct="0">
                <a:spcBef>
                  <a:spcPct val="0"/>
                </a:spcBef>
                <a:defRPr sz="2400">
                  <a:solidFill>
                    <a:schemeClr val="tx1"/>
                  </a:solidFill>
                  <a:latin typeface="Times" pitchFamily="18" charset="0"/>
                </a:defRPr>
              </a:lvl3pPr>
              <a:lvl4pPr eaLnBrk="0" hangingPunct="0">
                <a:spcBef>
                  <a:spcPct val="0"/>
                </a:spcBef>
                <a:defRPr sz="2400">
                  <a:solidFill>
                    <a:schemeClr val="tx1"/>
                  </a:solidFill>
                  <a:latin typeface="Times" pitchFamily="18" charset="0"/>
                </a:defRPr>
              </a:lvl4pPr>
              <a:lvl5pPr eaLnBrk="0" hangingPunct="0">
                <a:spcBef>
                  <a:spcPct val="0"/>
                </a:spcBef>
                <a:defRPr sz="2400">
                  <a:solidFill>
                    <a:schemeClr val="tx1"/>
                  </a:solidFill>
                  <a:latin typeface="Times" pitchFamily="18" charset="0"/>
                </a:defRPr>
              </a:lvl5pPr>
              <a:lvl6pPr eaLnBrk="0" fontAlgn="base" hangingPunct="0">
                <a:spcBef>
                  <a:spcPct val="0"/>
                </a:spcBef>
                <a:spcAft>
                  <a:spcPct val="0"/>
                </a:spcAft>
                <a:defRPr sz="2400">
                  <a:solidFill>
                    <a:schemeClr val="tx1"/>
                  </a:solidFill>
                  <a:latin typeface="Times" pitchFamily="18" charset="0"/>
                </a:defRPr>
              </a:lvl6pPr>
              <a:lvl7pPr eaLnBrk="0" fontAlgn="base" hangingPunct="0">
                <a:spcBef>
                  <a:spcPct val="0"/>
                </a:spcBef>
                <a:spcAft>
                  <a:spcPct val="0"/>
                </a:spcAft>
                <a:defRPr sz="2400">
                  <a:solidFill>
                    <a:schemeClr val="tx1"/>
                  </a:solidFill>
                  <a:latin typeface="Times" pitchFamily="18" charset="0"/>
                </a:defRPr>
              </a:lvl7pPr>
              <a:lvl8pPr eaLnBrk="0" fontAlgn="base" hangingPunct="0">
                <a:spcBef>
                  <a:spcPct val="0"/>
                </a:spcBef>
                <a:spcAft>
                  <a:spcPct val="0"/>
                </a:spcAft>
                <a:defRPr sz="2400">
                  <a:solidFill>
                    <a:schemeClr val="tx1"/>
                  </a:solidFill>
                  <a:latin typeface="Times" pitchFamily="18" charset="0"/>
                </a:defRPr>
              </a:lvl8pPr>
              <a:lvl9pPr eaLnBrk="0" fontAlgn="base" hangingPunct="0">
                <a:spcBef>
                  <a:spcPct val="0"/>
                </a:spcBef>
                <a:spcAft>
                  <a:spcPct val="0"/>
                </a:spcAft>
                <a:defRPr sz="2400">
                  <a:solidFill>
                    <a:schemeClr val="tx1"/>
                  </a:solidFill>
                  <a:latin typeface="Times" pitchFamily="18" charset="0"/>
                </a:defRPr>
              </a:lvl9pPr>
            </a:lstStyle>
            <a:p>
              <a:pPr algn="ctr" eaLnBrk="1" hangingPunct="1">
                <a:lnSpc>
                  <a:spcPct val="100000"/>
                </a:lnSpc>
                <a:spcAft>
                  <a:spcPct val="50000"/>
                </a:spcAft>
              </a:pPr>
              <a:r>
                <a:rPr lang="en-US" altLang="en-US" b="1" i="1" dirty="0">
                  <a:solidFill>
                    <a:schemeClr val="accent4">
                      <a:lumMod val="10000"/>
                    </a:schemeClr>
                  </a:solidFill>
                  <a:latin typeface="Arial" pitchFamily="34" charset="0"/>
                </a:rPr>
                <a:t>Limitations </a:t>
              </a:r>
            </a:p>
          </p:txBody>
        </p:sp>
      </p:grpSp>
      <p:sp>
        <p:nvSpPr>
          <p:cNvPr id="457740" name="Rectangle 12"/>
          <p:cNvSpPr>
            <a:spLocks noChangeArrowheads="1"/>
          </p:cNvSpPr>
          <p:nvPr/>
        </p:nvSpPr>
        <p:spPr bwMode="auto">
          <a:xfrm>
            <a:off x="609600" y="609600"/>
            <a:ext cx="7924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itchFamily="34" charset="0"/>
              </a:defRPr>
            </a:lvl1pPr>
            <a:lvl2pPr algn="ctr">
              <a:spcBef>
                <a:spcPct val="0"/>
              </a:spcBef>
              <a:defRPr sz="2800" b="1">
                <a:solidFill>
                  <a:schemeClr val="tx2"/>
                </a:solidFill>
                <a:latin typeface="Arial" pitchFamily="34" charset="0"/>
              </a:defRPr>
            </a:lvl2pPr>
            <a:lvl3pPr algn="ctr">
              <a:spcBef>
                <a:spcPct val="0"/>
              </a:spcBef>
              <a:defRPr sz="2800" b="1">
                <a:solidFill>
                  <a:schemeClr val="tx2"/>
                </a:solidFill>
                <a:latin typeface="Arial" pitchFamily="34" charset="0"/>
              </a:defRPr>
            </a:lvl3pPr>
            <a:lvl4pPr algn="ctr">
              <a:spcBef>
                <a:spcPct val="0"/>
              </a:spcBef>
              <a:defRPr sz="2800" b="1">
                <a:solidFill>
                  <a:schemeClr val="tx2"/>
                </a:solidFill>
                <a:latin typeface="Arial" pitchFamily="34" charset="0"/>
              </a:defRPr>
            </a:lvl4pPr>
            <a:lvl5pPr algn="ctr">
              <a:spcBef>
                <a:spcPct val="0"/>
              </a:spcBef>
              <a:defRPr sz="2800" b="1">
                <a:solidFill>
                  <a:schemeClr val="tx2"/>
                </a:solidFill>
                <a:latin typeface="Arial" pitchFamily="34" charset="0"/>
              </a:defRPr>
            </a:lvl5pPr>
            <a:lvl6pPr marL="457200" algn="ctr" fontAlgn="base">
              <a:spcBef>
                <a:spcPct val="0"/>
              </a:spcBef>
              <a:spcAft>
                <a:spcPct val="0"/>
              </a:spcAft>
              <a:defRPr sz="2800" b="1">
                <a:solidFill>
                  <a:schemeClr val="tx2"/>
                </a:solidFill>
                <a:latin typeface="Arial" pitchFamily="34" charset="0"/>
              </a:defRPr>
            </a:lvl6pPr>
            <a:lvl7pPr marL="914400" algn="ctr" fontAlgn="base">
              <a:spcBef>
                <a:spcPct val="0"/>
              </a:spcBef>
              <a:spcAft>
                <a:spcPct val="0"/>
              </a:spcAft>
              <a:defRPr sz="2800" b="1">
                <a:solidFill>
                  <a:schemeClr val="tx2"/>
                </a:solidFill>
                <a:latin typeface="Arial" pitchFamily="34" charset="0"/>
              </a:defRPr>
            </a:lvl7pPr>
            <a:lvl8pPr marL="1371600" algn="ctr" fontAlgn="base">
              <a:spcBef>
                <a:spcPct val="0"/>
              </a:spcBef>
              <a:spcAft>
                <a:spcPct val="0"/>
              </a:spcAft>
              <a:defRPr sz="2800" b="1">
                <a:solidFill>
                  <a:schemeClr val="tx2"/>
                </a:solidFill>
                <a:latin typeface="Arial" pitchFamily="34" charset="0"/>
              </a:defRPr>
            </a:lvl8pPr>
            <a:lvl9pPr marL="1828800" algn="ctr" fontAlgn="base">
              <a:spcBef>
                <a:spcPct val="0"/>
              </a:spcBef>
              <a:spcAft>
                <a:spcPct val="0"/>
              </a:spcAft>
              <a:defRPr sz="2800" b="1">
                <a:solidFill>
                  <a:schemeClr val="tx2"/>
                </a:solidFill>
                <a:latin typeface="Arial" pitchFamily="34" charset="0"/>
              </a:defRPr>
            </a:lvl9pPr>
          </a:lstStyle>
          <a:p>
            <a:pPr>
              <a:lnSpc>
                <a:spcPct val="100000"/>
              </a:lnSpc>
            </a:pPr>
            <a:r>
              <a:rPr lang="en-US" altLang="en-US"/>
              <a:t>Enlightenment Ideas Spread</a:t>
            </a:r>
          </a:p>
        </p:txBody>
      </p:sp>
    </p:spTree>
    <p:custDataLst>
      <p:tags r:id="rId1"/>
    </p:custDataLst>
    <p:extLst>
      <p:ext uri="{BB962C8B-B14F-4D97-AF65-F5344CB8AC3E}">
        <p14:creationId xmlns:p14="http://schemas.microsoft.com/office/powerpoint/2010/main" val="28237434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57731"/>
                                        </p:tgtEl>
                                        <p:attrNameLst>
                                          <p:attrName>style.visibility</p:attrName>
                                        </p:attrNameLst>
                                      </p:cBhvr>
                                      <p:to>
                                        <p:strVal val="visible"/>
                                      </p:to>
                                    </p:set>
                                    <p:animEffect transition="in" filter="wipe(left)">
                                      <p:cBhvr>
                                        <p:cTn id="7" dur="500"/>
                                        <p:tgtEl>
                                          <p:spTgt spid="4577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57734"/>
                                        </p:tgtEl>
                                        <p:attrNameLst>
                                          <p:attrName>style.visibility</p:attrName>
                                        </p:attrNameLst>
                                      </p:cBhvr>
                                      <p:to>
                                        <p:strVal val="visible"/>
                                      </p:to>
                                    </p:set>
                                    <p:animEffect transition="in" filter="wipe(left)">
                                      <p:cBhvr>
                                        <p:cTn id="12" dur="500"/>
                                        <p:tgtEl>
                                          <p:spTgt spid="45773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57737"/>
                                        </p:tgtEl>
                                        <p:attrNameLst>
                                          <p:attrName>style.visibility</p:attrName>
                                        </p:attrNameLst>
                                      </p:cBhvr>
                                      <p:to>
                                        <p:strVal val="visible"/>
                                      </p:to>
                                    </p:set>
                                    <p:animEffect transition="in" filter="wipe(left)">
                                      <p:cBhvr>
                                        <p:cTn id="17" dur="500"/>
                                        <p:tgtEl>
                                          <p:spTgt spid="4577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itchFamily="34" charset="0"/>
              </a:defRPr>
            </a:lvl1pPr>
            <a:lvl2pPr algn="ctr">
              <a:spcBef>
                <a:spcPct val="0"/>
              </a:spcBef>
              <a:defRPr sz="2800" b="1">
                <a:solidFill>
                  <a:schemeClr val="tx2"/>
                </a:solidFill>
                <a:latin typeface="Arial" pitchFamily="34" charset="0"/>
              </a:defRPr>
            </a:lvl2pPr>
            <a:lvl3pPr algn="ctr">
              <a:spcBef>
                <a:spcPct val="0"/>
              </a:spcBef>
              <a:defRPr sz="2800" b="1">
                <a:solidFill>
                  <a:schemeClr val="tx2"/>
                </a:solidFill>
                <a:latin typeface="Arial" pitchFamily="34" charset="0"/>
              </a:defRPr>
            </a:lvl3pPr>
            <a:lvl4pPr algn="ctr">
              <a:spcBef>
                <a:spcPct val="0"/>
              </a:spcBef>
              <a:defRPr sz="2800" b="1">
                <a:solidFill>
                  <a:schemeClr val="tx2"/>
                </a:solidFill>
                <a:latin typeface="Arial" pitchFamily="34" charset="0"/>
              </a:defRPr>
            </a:lvl4pPr>
            <a:lvl5pPr algn="ctr">
              <a:spcBef>
                <a:spcPct val="0"/>
              </a:spcBef>
              <a:defRPr sz="2800" b="1">
                <a:solidFill>
                  <a:schemeClr val="tx2"/>
                </a:solidFill>
                <a:latin typeface="Arial" pitchFamily="34" charset="0"/>
              </a:defRPr>
            </a:lvl5pPr>
            <a:lvl6pPr marL="457200" algn="ctr" fontAlgn="base">
              <a:spcBef>
                <a:spcPct val="0"/>
              </a:spcBef>
              <a:spcAft>
                <a:spcPct val="0"/>
              </a:spcAft>
              <a:defRPr sz="2800" b="1">
                <a:solidFill>
                  <a:schemeClr val="tx2"/>
                </a:solidFill>
                <a:latin typeface="Arial" pitchFamily="34" charset="0"/>
              </a:defRPr>
            </a:lvl6pPr>
            <a:lvl7pPr marL="914400" algn="ctr" fontAlgn="base">
              <a:spcBef>
                <a:spcPct val="0"/>
              </a:spcBef>
              <a:spcAft>
                <a:spcPct val="0"/>
              </a:spcAft>
              <a:defRPr sz="2800" b="1">
                <a:solidFill>
                  <a:schemeClr val="tx2"/>
                </a:solidFill>
                <a:latin typeface="Arial" pitchFamily="34" charset="0"/>
              </a:defRPr>
            </a:lvl7pPr>
            <a:lvl8pPr marL="1371600" algn="ctr" fontAlgn="base">
              <a:spcBef>
                <a:spcPct val="0"/>
              </a:spcBef>
              <a:spcAft>
                <a:spcPct val="0"/>
              </a:spcAft>
              <a:defRPr sz="2800" b="1">
                <a:solidFill>
                  <a:schemeClr val="tx2"/>
                </a:solidFill>
                <a:latin typeface="Arial" pitchFamily="34" charset="0"/>
              </a:defRPr>
            </a:lvl8pPr>
            <a:lvl9pPr marL="1828800" algn="ctr" fontAlgn="base">
              <a:spcBef>
                <a:spcPct val="0"/>
              </a:spcBef>
              <a:spcAft>
                <a:spcPct val="0"/>
              </a:spcAft>
              <a:defRPr sz="2800" b="1">
                <a:solidFill>
                  <a:schemeClr val="tx2"/>
                </a:solidFill>
                <a:latin typeface="Arial" pitchFamily="34" charset="0"/>
              </a:defRPr>
            </a:lvl9pPr>
          </a:lstStyle>
          <a:p>
            <a:pPr>
              <a:lnSpc>
                <a:spcPct val="100000"/>
              </a:lnSpc>
            </a:pPr>
            <a:endParaRPr lang="en-US" altLang="en-US" sz="3500" i="1">
              <a:solidFill>
                <a:schemeClr val="tx1"/>
              </a:solidFill>
            </a:endParaRPr>
          </a:p>
        </p:txBody>
      </p:sp>
      <p:sp>
        <p:nvSpPr>
          <p:cNvPr id="459779" name="Rectangle 3"/>
          <p:cNvSpPr>
            <a:spLocks noChangeArrowheads="1"/>
          </p:cNvSpPr>
          <p:nvPr/>
        </p:nvSpPr>
        <p:spPr bwMode="auto">
          <a:xfrm>
            <a:off x="457200" y="889240"/>
            <a:ext cx="8229600" cy="1815140"/>
          </a:xfrm>
          <a:prstGeom prst="rect">
            <a:avLst/>
          </a:prstGeom>
          <a:solidFill>
            <a:srgbClr val="E2F4FE"/>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itchFamily="34" charset="0"/>
              </a:defRPr>
            </a:lvl1pPr>
            <a:lvl2pPr algn="ctr">
              <a:defRPr sz="2800">
                <a:solidFill>
                  <a:schemeClr val="tx1"/>
                </a:solidFill>
                <a:latin typeface="Arial" pitchFamily="34" charset="0"/>
              </a:defRPr>
            </a:lvl2pPr>
            <a:lvl3pPr algn="ctr">
              <a:defRPr sz="2400">
                <a:solidFill>
                  <a:schemeClr val="tx1"/>
                </a:solidFill>
                <a:latin typeface="Arial" pitchFamily="34" charset="0"/>
              </a:defRPr>
            </a:lvl3pPr>
            <a:lvl4pPr algn="ctr">
              <a:defRPr sz="2000">
                <a:solidFill>
                  <a:schemeClr val="tx1"/>
                </a:solidFill>
                <a:latin typeface="Arial" pitchFamily="34" charset="0"/>
              </a:defRPr>
            </a:lvl4pPr>
            <a:lvl5pPr algn="ctr">
              <a:defRPr sz="2000">
                <a:solidFill>
                  <a:schemeClr val="tx1"/>
                </a:solidFill>
                <a:latin typeface="Arial" pitchFamily="34" charset="0"/>
              </a:defRPr>
            </a:lvl5pPr>
            <a:lvl6pPr algn="ctr" fontAlgn="base">
              <a:spcBef>
                <a:spcPct val="20000"/>
              </a:spcBef>
              <a:spcAft>
                <a:spcPct val="0"/>
              </a:spcAft>
              <a:defRPr sz="2000">
                <a:solidFill>
                  <a:schemeClr val="tx1"/>
                </a:solidFill>
                <a:latin typeface="Arial" pitchFamily="34" charset="0"/>
              </a:defRPr>
            </a:lvl6pPr>
            <a:lvl7pPr algn="ctr" fontAlgn="base">
              <a:spcBef>
                <a:spcPct val="20000"/>
              </a:spcBef>
              <a:spcAft>
                <a:spcPct val="0"/>
              </a:spcAft>
              <a:defRPr sz="2000">
                <a:solidFill>
                  <a:schemeClr val="tx1"/>
                </a:solidFill>
                <a:latin typeface="Arial" pitchFamily="34" charset="0"/>
              </a:defRPr>
            </a:lvl7pPr>
            <a:lvl8pPr algn="ctr" fontAlgn="base">
              <a:spcBef>
                <a:spcPct val="20000"/>
              </a:spcBef>
              <a:spcAft>
                <a:spcPct val="0"/>
              </a:spcAft>
              <a:defRPr sz="2000">
                <a:solidFill>
                  <a:schemeClr val="tx1"/>
                </a:solidFill>
                <a:latin typeface="Arial" pitchFamily="34" charset="0"/>
              </a:defRPr>
            </a:lvl8pPr>
            <a:lvl9pPr algn="ctr" fontAlgn="base">
              <a:spcBef>
                <a:spcPct val="20000"/>
              </a:spcBef>
              <a:spcAft>
                <a:spcPct val="0"/>
              </a:spcAft>
              <a:defRPr sz="2000">
                <a:solidFill>
                  <a:schemeClr val="tx1"/>
                </a:solidFill>
                <a:latin typeface="Arial" pitchFamily="34" charset="0"/>
              </a:defRPr>
            </a:lvl9pPr>
          </a:lstStyle>
          <a:p>
            <a:pPr algn="l">
              <a:lnSpc>
                <a:spcPct val="100000"/>
              </a:lnSpc>
              <a:spcBef>
                <a:spcPct val="0"/>
              </a:spcBef>
              <a:spcAft>
                <a:spcPct val="50000"/>
              </a:spcAft>
            </a:pPr>
            <a:r>
              <a:rPr lang="en-US" altLang="en-US" sz="2800" b="1" i="1" dirty="0">
                <a:solidFill>
                  <a:schemeClr val="accent4">
                    <a:lumMod val="10000"/>
                  </a:schemeClr>
                </a:solidFill>
              </a:rPr>
              <a:t>Russia</a:t>
            </a:r>
          </a:p>
          <a:p>
            <a:pPr algn="l">
              <a:lnSpc>
                <a:spcPct val="100000"/>
              </a:lnSpc>
              <a:spcBef>
                <a:spcPct val="0"/>
              </a:spcBef>
              <a:buFontTx/>
              <a:buChar char="•"/>
            </a:pPr>
            <a:r>
              <a:rPr lang="en-US" altLang="en-US" sz="2000" dirty="0">
                <a:solidFill>
                  <a:schemeClr val="accent4">
                    <a:lumMod val="10000"/>
                  </a:schemeClr>
                </a:solidFill>
              </a:rPr>
              <a:t>Catherine II became ruler, 1762</a:t>
            </a:r>
          </a:p>
          <a:p>
            <a:pPr algn="l">
              <a:lnSpc>
                <a:spcPct val="100000"/>
              </a:lnSpc>
              <a:spcBef>
                <a:spcPct val="0"/>
              </a:spcBef>
              <a:buFontTx/>
              <a:buChar char="•"/>
            </a:pPr>
            <a:r>
              <a:rPr lang="en-US" altLang="en-US" sz="2000" dirty="0">
                <a:solidFill>
                  <a:schemeClr val="accent4">
                    <a:lumMod val="10000"/>
                  </a:schemeClr>
                </a:solidFill>
              </a:rPr>
              <a:t>Dreamed of establishing order, justice, supporting education, culture</a:t>
            </a:r>
          </a:p>
          <a:p>
            <a:pPr algn="l">
              <a:lnSpc>
                <a:spcPct val="100000"/>
              </a:lnSpc>
              <a:spcBef>
                <a:spcPct val="0"/>
              </a:spcBef>
              <a:buFontTx/>
              <a:buChar char="•"/>
            </a:pPr>
            <a:r>
              <a:rPr lang="en-US" altLang="en-US" sz="2000" dirty="0">
                <a:solidFill>
                  <a:schemeClr val="accent4">
                    <a:lumMod val="10000"/>
                  </a:schemeClr>
                </a:solidFill>
              </a:rPr>
              <a:t>Read works of, corresponded with Voltaire, Diderot</a:t>
            </a:r>
          </a:p>
        </p:txBody>
      </p:sp>
      <p:sp>
        <p:nvSpPr>
          <p:cNvPr id="459780" name="Rectangle 4"/>
          <p:cNvSpPr>
            <a:spLocks noChangeArrowheads="1"/>
          </p:cNvSpPr>
          <p:nvPr/>
        </p:nvSpPr>
        <p:spPr bwMode="auto">
          <a:xfrm>
            <a:off x="457200" y="4813540"/>
            <a:ext cx="8229600" cy="1892060"/>
          </a:xfrm>
          <a:prstGeom prst="rect">
            <a:avLst/>
          </a:prstGeom>
          <a:solidFill>
            <a:srgbClr val="80B3D0"/>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itchFamily="34" charset="0"/>
              </a:defRPr>
            </a:lvl1pPr>
            <a:lvl2pPr algn="ctr">
              <a:defRPr sz="2800">
                <a:solidFill>
                  <a:schemeClr val="tx1"/>
                </a:solidFill>
                <a:latin typeface="Arial" pitchFamily="34" charset="0"/>
              </a:defRPr>
            </a:lvl2pPr>
            <a:lvl3pPr algn="ctr">
              <a:defRPr sz="2400">
                <a:solidFill>
                  <a:schemeClr val="tx1"/>
                </a:solidFill>
                <a:latin typeface="Arial" pitchFamily="34" charset="0"/>
              </a:defRPr>
            </a:lvl3pPr>
            <a:lvl4pPr algn="ctr">
              <a:defRPr sz="2000">
                <a:solidFill>
                  <a:schemeClr val="tx1"/>
                </a:solidFill>
                <a:latin typeface="Arial" pitchFamily="34" charset="0"/>
              </a:defRPr>
            </a:lvl4pPr>
            <a:lvl5pPr algn="ctr">
              <a:defRPr sz="2000">
                <a:solidFill>
                  <a:schemeClr val="tx1"/>
                </a:solidFill>
                <a:latin typeface="Arial" pitchFamily="34" charset="0"/>
              </a:defRPr>
            </a:lvl5pPr>
            <a:lvl6pPr algn="ctr" fontAlgn="base">
              <a:spcBef>
                <a:spcPct val="20000"/>
              </a:spcBef>
              <a:spcAft>
                <a:spcPct val="0"/>
              </a:spcAft>
              <a:defRPr sz="2000">
                <a:solidFill>
                  <a:schemeClr val="tx1"/>
                </a:solidFill>
                <a:latin typeface="Arial" pitchFamily="34" charset="0"/>
              </a:defRPr>
            </a:lvl6pPr>
            <a:lvl7pPr algn="ctr" fontAlgn="base">
              <a:spcBef>
                <a:spcPct val="20000"/>
              </a:spcBef>
              <a:spcAft>
                <a:spcPct val="0"/>
              </a:spcAft>
              <a:defRPr sz="2000">
                <a:solidFill>
                  <a:schemeClr val="tx1"/>
                </a:solidFill>
                <a:latin typeface="Arial" pitchFamily="34" charset="0"/>
              </a:defRPr>
            </a:lvl7pPr>
            <a:lvl8pPr algn="ctr" fontAlgn="base">
              <a:spcBef>
                <a:spcPct val="20000"/>
              </a:spcBef>
              <a:spcAft>
                <a:spcPct val="0"/>
              </a:spcAft>
              <a:defRPr sz="2000">
                <a:solidFill>
                  <a:schemeClr val="tx1"/>
                </a:solidFill>
                <a:latin typeface="Arial" pitchFamily="34" charset="0"/>
              </a:defRPr>
            </a:lvl8pPr>
            <a:lvl9pPr algn="ctr" fontAlgn="base">
              <a:spcBef>
                <a:spcPct val="20000"/>
              </a:spcBef>
              <a:spcAft>
                <a:spcPct val="0"/>
              </a:spcAft>
              <a:defRPr sz="2000">
                <a:solidFill>
                  <a:schemeClr val="tx1"/>
                </a:solidFill>
                <a:latin typeface="Arial" pitchFamily="34" charset="0"/>
              </a:defRPr>
            </a:lvl9pPr>
          </a:lstStyle>
          <a:p>
            <a:pPr algn="l">
              <a:lnSpc>
                <a:spcPct val="100000"/>
              </a:lnSpc>
              <a:spcBef>
                <a:spcPct val="0"/>
              </a:spcBef>
              <a:spcAft>
                <a:spcPct val="50000"/>
              </a:spcAft>
            </a:pPr>
            <a:r>
              <a:rPr lang="en-US" altLang="en-US" sz="2800" b="1" i="1" dirty="0">
                <a:solidFill>
                  <a:schemeClr val="accent4">
                    <a:lumMod val="10000"/>
                  </a:schemeClr>
                </a:solidFill>
              </a:rPr>
              <a:t>Limitations </a:t>
            </a:r>
          </a:p>
          <a:p>
            <a:pPr algn="l">
              <a:lnSpc>
                <a:spcPct val="100000"/>
              </a:lnSpc>
              <a:spcBef>
                <a:spcPct val="0"/>
              </a:spcBef>
              <a:buFontTx/>
              <a:buChar char="•"/>
            </a:pPr>
            <a:r>
              <a:rPr lang="en-US" altLang="en-US" sz="2000" dirty="0">
                <a:solidFill>
                  <a:schemeClr val="accent4">
                    <a:lumMod val="10000"/>
                  </a:schemeClr>
                </a:solidFill>
              </a:rPr>
              <a:t>Intended to free serfs, but would lose support of wealthy landowners</a:t>
            </a:r>
          </a:p>
          <a:p>
            <a:pPr algn="l">
              <a:lnSpc>
                <a:spcPct val="100000"/>
              </a:lnSpc>
              <a:spcBef>
                <a:spcPct val="0"/>
              </a:spcBef>
              <a:buFontTx/>
              <a:buChar char="•"/>
            </a:pPr>
            <a:r>
              <a:rPr lang="en-US" altLang="en-US" sz="2000" dirty="0">
                <a:solidFill>
                  <a:schemeClr val="accent4">
                    <a:lumMod val="10000"/>
                  </a:schemeClr>
                </a:solidFill>
              </a:rPr>
              <a:t>Catherine had no intention of giving up power</a:t>
            </a:r>
          </a:p>
          <a:p>
            <a:pPr algn="l">
              <a:lnSpc>
                <a:spcPct val="100000"/>
              </a:lnSpc>
              <a:spcBef>
                <a:spcPct val="0"/>
              </a:spcBef>
              <a:buFontTx/>
              <a:buChar char="•"/>
            </a:pPr>
            <a:r>
              <a:rPr lang="en-US" altLang="en-US" sz="2000" dirty="0">
                <a:solidFill>
                  <a:schemeClr val="accent4">
                    <a:lumMod val="10000"/>
                  </a:schemeClr>
                </a:solidFill>
              </a:rPr>
              <a:t>Became tyrant, imposed serfdom on more Russians than ever before</a:t>
            </a:r>
          </a:p>
        </p:txBody>
      </p:sp>
      <p:sp>
        <p:nvSpPr>
          <p:cNvPr id="459781" name="Rectangle 5"/>
          <p:cNvSpPr>
            <a:spLocks noChangeArrowheads="1"/>
          </p:cNvSpPr>
          <p:nvPr/>
        </p:nvSpPr>
        <p:spPr bwMode="auto">
          <a:xfrm>
            <a:off x="457200" y="2882660"/>
            <a:ext cx="8229600" cy="1752600"/>
          </a:xfrm>
          <a:prstGeom prst="rect">
            <a:avLst/>
          </a:prstGeom>
          <a:solidFill>
            <a:srgbClr val="B8D9EC"/>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itchFamily="34" charset="0"/>
              </a:defRPr>
            </a:lvl1pPr>
            <a:lvl2pPr algn="ctr">
              <a:defRPr sz="2800">
                <a:solidFill>
                  <a:schemeClr val="tx1"/>
                </a:solidFill>
                <a:latin typeface="Arial" pitchFamily="34" charset="0"/>
              </a:defRPr>
            </a:lvl2pPr>
            <a:lvl3pPr algn="ctr">
              <a:defRPr sz="2400">
                <a:solidFill>
                  <a:schemeClr val="tx1"/>
                </a:solidFill>
                <a:latin typeface="Arial" pitchFamily="34" charset="0"/>
              </a:defRPr>
            </a:lvl3pPr>
            <a:lvl4pPr algn="ctr">
              <a:defRPr sz="2000">
                <a:solidFill>
                  <a:schemeClr val="tx1"/>
                </a:solidFill>
                <a:latin typeface="Arial" pitchFamily="34" charset="0"/>
              </a:defRPr>
            </a:lvl4pPr>
            <a:lvl5pPr algn="ctr">
              <a:defRPr sz="2000">
                <a:solidFill>
                  <a:schemeClr val="tx1"/>
                </a:solidFill>
                <a:latin typeface="Arial" pitchFamily="34" charset="0"/>
              </a:defRPr>
            </a:lvl5pPr>
            <a:lvl6pPr algn="ctr" fontAlgn="base">
              <a:spcBef>
                <a:spcPct val="20000"/>
              </a:spcBef>
              <a:spcAft>
                <a:spcPct val="0"/>
              </a:spcAft>
              <a:defRPr sz="2000">
                <a:solidFill>
                  <a:schemeClr val="tx1"/>
                </a:solidFill>
                <a:latin typeface="Arial" pitchFamily="34" charset="0"/>
              </a:defRPr>
            </a:lvl6pPr>
            <a:lvl7pPr algn="ctr" fontAlgn="base">
              <a:spcBef>
                <a:spcPct val="20000"/>
              </a:spcBef>
              <a:spcAft>
                <a:spcPct val="0"/>
              </a:spcAft>
              <a:defRPr sz="2000">
                <a:solidFill>
                  <a:schemeClr val="tx1"/>
                </a:solidFill>
                <a:latin typeface="Arial" pitchFamily="34" charset="0"/>
              </a:defRPr>
            </a:lvl7pPr>
            <a:lvl8pPr algn="ctr" fontAlgn="base">
              <a:spcBef>
                <a:spcPct val="20000"/>
              </a:spcBef>
              <a:spcAft>
                <a:spcPct val="0"/>
              </a:spcAft>
              <a:defRPr sz="2000">
                <a:solidFill>
                  <a:schemeClr val="tx1"/>
                </a:solidFill>
                <a:latin typeface="Arial" pitchFamily="34" charset="0"/>
              </a:defRPr>
            </a:lvl8pPr>
            <a:lvl9pPr algn="ctr" fontAlgn="base">
              <a:spcBef>
                <a:spcPct val="20000"/>
              </a:spcBef>
              <a:spcAft>
                <a:spcPct val="0"/>
              </a:spcAft>
              <a:defRPr sz="2000">
                <a:solidFill>
                  <a:schemeClr val="tx1"/>
                </a:solidFill>
                <a:latin typeface="Arial" pitchFamily="34" charset="0"/>
              </a:defRPr>
            </a:lvl9pPr>
          </a:lstStyle>
          <a:p>
            <a:pPr algn="l">
              <a:lnSpc>
                <a:spcPct val="100000"/>
              </a:lnSpc>
              <a:spcBef>
                <a:spcPct val="0"/>
              </a:spcBef>
              <a:spcAft>
                <a:spcPct val="50000"/>
              </a:spcAft>
            </a:pPr>
            <a:r>
              <a:rPr lang="en-US" altLang="en-US" b="1" i="1" dirty="0">
                <a:solidFill>
                  <a:schemeClr val="accent4">
                    <a:lumMod val="10000"/>
                  </a:schemeClr>
                </a:solidFill>
              </a:rPr>
              <a:t>Reforms</a:t>
            </a:r>
            <a:endParaRPr lang="en-US" altLang="en-US" i="1" dirty="0">
              <a:solidFill>
                <a:schemeClr val="accent4">
                  <a:lumMod val="10000"/>
                </a:schemeClr>
              </a:solidFill>
            </a:endParaRPr>
          </a:p>
          <a:p>
            <a:pPr algn="l">
              <a:lnSpc>
                <a:spcPct val="100000"/>
              </a:lnSpc>
              <a:spcBef>
                <a:spcPct val="0"/>
              </a:spcBef>
              <a:buFontTx/>
              <a:buChar char="•"/>
            </a:pPr>
            <a:r>
              <a:rPr lang="en-US" altLang="en-US" sz="2400" dirty="0">
                <a:solidFill>
                  <a:schemeClr val="accent4">
                    <a:lumMod val="10000"/>
                  </a:schemeClr>
                </a:solidFill>
              </a:rPr>
              <a:t>Drafted Russian constitution, code of laws</a:t>
            </a:r>
          </a:p>
          <a:p>
            <a:pPr algn="l">
              <a:lnSpc>
                <a:spcPct val="100000"/>
              </a:lnSpc>
              <a:spcBef>
                <a:spcPct val="0"/>
              </a:spcBef>
              <a:buFontTx/>
              <a:buChar char="•"/>
            </a:pPr>
            <a:r>
              <a:rPr lang="en-US" altLang="en-US" sz="2400" dirty="0">
                <a:solidFill>
                  <a:schemeClr val="accent4">
                    <a:lumMod val="10000"/>
                  </a:schemeClr>
                </a:solidFill>
              </a:rPr>
              <a:t>Considered too liberal, never put into practice</a:t>
            </a:r>
          </a:p>
        </p:txBody>
      </p:sp>
      <p:sp>
        <p:nvSpPr>
          <p:cNvPr id="459782" name="Rectangle 6"/>
          <p:cNvSpPr>
            <a:spLocks noChangeArrowheads="1"/>
          </p:cNvSpPr>
          <p:nvPr/>
        </p:nvSpPr>
        <p:spPr bwMode="auto">
          <a:xfrm>
            <a:off x="563592" y="177560"/>
            <a:ext cx="7924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itchFamily="34" charset="0"/>
              </a:defRPr>
            </a:lvl1pPr>
            <a:lvl2pPr algn="ctr">
              <a:spcBef>
                <a:spcPct val="0"/>
              </a:spcBef>
              <a:defRPr sz="2800" b="1">
                <a:solidFill>
                  <a:schemeClr val="tx2"/>
                </a:solidFill>
                <a:latin typeface="Arial" pitchFamily="34" charset="0"/>
              </a:defRPr>
            </a:lvl2pPr>
            <a:lvl3pPr algn="ctr">
              <a:spcBef>
                <a:spcPct val="0"/>
              </a:spcBef>
              <a:defRPr sz="2800" b="1">
                <a:solidFill>
                  <a:schemeClr val="tx2"/>
                </a:solidFill>
                <a:latin typeface="Arial" pitchFamily="34" charset="0"/>
              </a:defRPr>
            </a:lvl3pPr>
            <a:lvl4pPr algn="ctr">
              <a:spcBef>
                <a:spcPct val="0"/>
              </a:spcBef>
              <a:defRPr sz="2800" b="1">
                <a:solidFill>
                  <a:schemeClr val="tx2"/>
                </a:solidFill>
                <a:latin typeface="Arial" pitchFamily="34" charset="0"/>
              </a:defRPr>
            </a:lvl4pPr>
            <a:lvl5pPr algn="ctr">
              <a:spcBef>
                <a:spcPct val="0"/>
              </a:spcBef>
              <a:defRPr sz="2800" b="1">
                <a:solidFill>
                  <a:schemeClr val="tx2"/>
                </a:solidFill>
                <a:latin typeface="Arial" pitchFamily="34" charset="0"/>
              </a:defRPr>
            </a:lvl5pPr>
            <a:lvl6pPr marL="457200" algn="ctr" fontAlgn="base">
              <a:spcBef>
                <a:spcPct val="0"/>
              </a:spcBef>
              <a:spcAft>
                <a:spcPct val="0"/>
              </a:spcAft>
              <a:defRPr sz="2800" b="1">
                <a:solidFill>
                  <a:schemeClr val="tx2"/>
                </a:solidFill>
                <a:latin typeface="Arial" pitchFamily="34" charset="0"/>
              </a:defRPr>
            </a:lvl6pPr>
            <a:lvl7pPr marL="914400" algn="ctr" fontAlgn="base">
              <a:spcBef>
                <a:spcPct val="0"/>
              </a:spcBef>
              <a:spcAft>
                <a:spcPct val="0"/>
              </a:spcAft>
              <a:defRPr sz="2800" b="1">
                <a:solidFill>
                  <a:schemeClr val="tx2"/>
                </a:solidFill>
                <a:latin typeface="Arial" pitchFamily="34" charset="0"/>
              </a:defRPr>
            </a:lvl7pPr>
            <a:lvl8pPr marL="1371600" algn="ctr" fontAlgn="base">
              <a:spcBef>
                <a:spcPct val="0"/>
              </a:spcBef>
              <a:spcAft>
                <a:spcPct val="0"/>
              </a:spcAft>
              <a:defRPr sz="2800" b="1">
                <a:solidFill>
                  <a:schemeClr val="tx2"/>
                </a:solidFill>
                <a:latin typeface="Arial" pitchFamily="34" charset="0"/>
              </a:defRPr>
            </a:lvl8pPr>
            <a:lvl9pPr marL="1828800" algn="ctr" fontAlgn="base">
              <a:spcBef>
                <a:spcPct val="0"/>
              </a:spcBef>
              <a:spcAft>
                <a:spcPct val="0"/>
              </a:spcAft>
              <a:defRPr sz="2800" b="1">
                <a:solidFill>
                  <a:schemeClr val="tx2"/>
                </a:solidFill>
                <a:latin typeface="Arial" pitchFamily="34" charset="0"/>
              </a:defRPr>
            </a:lvl9pPr>
          </a:lstStyle>
          <a:p>
            <a:pPr>
              <a:lnSpc>
                <a:spcPct val="100000"/>
              </a:lnSpc>
            </a:pPr>
            <a:r>
              <a:rPr lang="en-US" altLang="en-US" dirty="0"/>
              <a:t>Enlightenment Ideas Spread</a:t>
            </a:r>
          </a:p>
        </p:txBody>
      </p:sp>
    </p:spTree>
    <p:custDataLst>
      <p:tags r:id="rId1"/>
    </p:custDataLst>
    <p:extLst>
      <p:ext uri="{BB962C8B-B14F-4D97-AF65-F5344CB8AC3E}">
        <p14:creationId xmlns:p14="http://schemas.microsoft.com/office/powerpoint/2010/main" val="31572649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59781"/>
                                        </p:tgtEl>
                                        <p:attrNameLst>
                                          <p:attrName>style.visibility</p:attrName>
                                        </p:attrNameLst>
                                      </p:cBhvr>
                                      <p:to>
                                        <p:strVal val="visible"/>
                                      </p:to>
                                    </p:set>
                                    <p:animEffect transition="in" filter="wipe(up)">
                                      <p:cBhvr>
                                        <p:cTn id="7" dur="500"/>
                                        <p:tgtEl>
                                          <p:spTgt spid="4597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59780"/>
                                        </p:tgtEl>
                                        <p:attrNameLst>
                                          <p:attrName>style.visibility</p:attrName>
                                        </p:attrNameLst>
                                      </p:cBhvr>
                                      <p:to>
                                        <p:strVal val="visible"/>
                                      </p:to>
                                    </p:set>
                                    <p:animEffect transition="in" filter="wipe(up)">
                                      <p:cBhvr>
                                        <p:cTn id="12" dur="500"/>
                                        <p:tgtEl>
                                          <p:spTgt spid="459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80" grpId="0" animBg="1"/>
      <p:bldP spid="45978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ChangeArrowheads="1"/>
          </p:cNvSpPr>
          <p:nvPr/>
        </p:nvSpPr>
        <p:spPr bwMode="auto">
          <a:xfrm>
            <a:off x="609600" y="609600"/>
            <a:ext cx="7924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itchFamily="34" charset="0"/>
              </a:defRPr>
            </a:lvl1pPr>
            <a:lvl2pPr algn="ctr">
              <a:spcBef>
                <a:spcPct val="0"/>
              </a:spcBef>
              <a:defRPr sz="2800" b="1">
                <a:solidFill>
                  <a:schemeClr val="tx2"/>
                </a:solidFill>
                <a:latin typeface="Arial" pitchFamily="34" charset="0"/>
              </a:defRPr>
            </a:lvl2pPr>
            <a:lvl3pPr algn="ctr">
              <a:spcBef>
                <a:spcPct val="0"/>
              </a:spcBef>
              <a:defRPr sz="2800" b="1">
                <a:solidFill>
                  <a:schemeClr val="tx2"/>
                </a:solidFill>
                <a:latin typeface="Arial" pitchFamily="34" charset="0"/>
              </a:defRPr>
            </a:lvl3pPr>
            <a:lvl4pPr algn="ctr">
              <a:spcBef>
                <a:spcPct val="0"/>
              </a:spcBef>
              <a:defRPr sz="2800" b="1">
                <a:solidFill>
                  <a:schemeClr val="tx2"/>
                </a:solidFill>
                <a:latin typeface="Arial" pitchFamily="34" charset="0"/>
              </a:defRPr>
            </a:lvl4pPr>
            <a:lvl5pPr algn="ctr">
              <a:spcBef>
                <a:spcPct val="0"/>
              </a:spcBef>
              <a:defRPr sz="2800" b="1">
                <a:solidFill>
                  <a:schemeClr val="tx2"/>
                </a:solidFill>
                <a:latin typeface="Arial" pitchFamily="34" charset="0"/>
              </a:defRPr>
            </a:lvl5pPr>
            <a:lvl6pPr marL="457200" algn="ctr" fontAlgn="base">
              <a:spcBef>
                <a:spcPct val="0"/>
              </a:spcBef>
              <a:spcAft>
                <a:spcPct val="0"/>
              </a:spcAft>
              <a:defRPr sz="2800" b="1">
                <a:solidFill>
                  <a:schemeClr val="tx2"/>
                </a:solidFill>
                <a:latin typeface="Arial" pitchFamily="34" charset="0"/>
              </a:defRPr>
            </a:lvl6pPr>
            <a:lvl7pPr marL="914400" algn="ctr" fontAlgn="base">
              <a:spcBef>
                <a:spcPct val="0"/>
              </a:spcBef>
              <a:spcAft>
                <a:spcPct val="0"/>
              </a:spcAft>
              <a:defRPr sz="2800" b="1">
                <a:solidFill>
                  <a:schemeClr val="tx2"/>
                </a:solidFill>
                <a:latin typeface="Arial" pitchFamily="34" charset="0"/>
              </a:defRPr>
            </a:lvl7pPr>
            <a:lvl8pPr marL="1371600" algn="ctr" fontAlgn="base">
              <a:spcBef>
                <a:spcPct val="0"/>
              </a:spcBef>
              <a:spcAft>
                <a:spcPct val="0"/>
              </a:spcAft>
              <a:defRPr sz="2800" b="1">
                <a:solidFill>
                  <a:schemeClr val="tx2"/>
                </a:solidFill>
                <a:latin typeface="Arial" pitchFamily="34" charset="0"/>
              </a:defRPr>
            </a:lvl8pPr>
            <a:lvl9pPr marL="1828800" algn="ctr" fontAlgn="base">
              <a:spcBef>
                <a:spcPct val="0"/>
              </a:spcBef>
              <a:spcAft>
                <a:spcPct val="0"/>
              </a:spcAft>
              <a:defRPr sz="2800" b="1">
                <a:solidFill>
                  <a:schemeClr val="tx2"/>
                </a:solidFill>
                <a:latin typeface="Arial" pitchFamily="34" charset="0"/>
              </a:defRPr>
            </a:lvl9pPr>
          </a:lstStyle>
          <a:p>
            <a:pPr>
              <a:lnSpc>
                <a:spcPct val="100000"/>
              </a:lnSpc>
            </a:pPr>
            <a:r>
              <a:rPr lang="en-US" altLang="en-US"/>
              <a:t>Enlightenment Ideas Spread</a:t>
            </a:r>
          </a:p>
        </p:txBody>
      </p:sp>
      <p:sp>
        <p:nvSpPr>
          <p:cNvPr id="461827" name="Rectangle 3"/>
          <p:cNvSpPr>
            <a:spLocks noGrp="1" noChangeArrowheads="1"/>
          </p:cNvSpPr>
          <p:nvPr>
            <p:ph idx="1"/>
          </p:nvPr>
        </p:nvSpPr>
        <p:spPr bwMode="auto">
          <a:xfrm>
            <a:off x="457200" y="1447800"/>
            <a:ext cx="8229600" cy="4419600"/>
          </a:xfrm>
          <a:solidFill>
            <a:srgbClr val="F29699"/>
          </a:solidFill>
          <a:ln/>
          <a:extLst>
            <a:ext uri="{91240B29-F687-4F45-9708-019B960494DF}">
              <a14:hiddenLine xmlns:a14="http://schemas.microsoft.com/office/drawing/2010/main" w="9525">
                <a:solidFill>
                  <a:srgbClr val="FF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marL="231775" indent="-231775">
              <a:spcBef>
                <a:spcPct val="0"/>
              </a:spcBef>
              <a:spcAft>
                <a:spcPct val="50000"/>
              </a:spcAft>
              <a:buFontTx/>
              <a:buNone/>
            </a:pPr>
            <a:r>
              <a:rPr lang="en-US" altLang="en-US" sz="2400" b="1" dirty="0">
                <a:solidFill>
                  <a:schemeClr val="accent4">
                    <a:lumMod val="10000"/>
                  </a:schemeClr>
                </a:solidFill>
              </a:rPr>
              <a:t>Most radical enlightened despot, Austria</a:t>
            </a:r>
          </a:p>
          <a:p>
            <a:pPr marL="231775" indent="-231775">
              <a:spcBef>
                <a:spcPct val="0"/>
              </a:spcBef>
              <a:spcAft>
                <a:spcPct val="50000"/>
              </a:spcAft>
            </a:pPr>
            <a:r>
              <a:rPr lang="en-US" altLang="en-US" sz="2400" dirty="0">
                <a:solidFill>
                  <a:schemeClr val="accent4">
                    <a:lumMod val="10000"/>
                  </a:schemeClr>
                </a:solidFill>
              </a:rPr>
              <a:t>Joseph II, became emperor 1780 </a:t>
            </a:r>
          </a:p>
          <a:p>
            <a:pPr marL="231775" indent="-231775">
              <a:spcBef>
                <a:spcPct val="0"/>
              </a:spcBef>
              <a:spcAft>
                <a:spcPct val="50000"/>
              </a:spcAft>
            </a:pPr>
            <a:r>
              <a:rPr lang="en-US" altLang="en-US" sz="2400" dirty="0">
                <a:solidFill>
                  <a:schemeClr val="accent4">
                    <a:lumMod val="10000"/>
                  </a:schemeClr>
                </a:solidFill>
              </a:rPr>
              <a:t>Ambitious reform program</a:t>
            </a:r>
          </a:p>
          <a:p>
            <a:pPr marL="798513" lvl="1" indent="-333375">
              <a:spcBef>
                <a:spcPct val="0"/>
              </a:spcBef>
              <a:spcAft>
                <a:spcPct val="50000"/>
              </a:spcAft>
            </a:pPr>
            <a:r>
              <a:rPr lang="en-US" altLang="en-US" sz="2400" dirty="0">
                <a:solidFill>
                  <a:schemeClr val="accent4">
                    <a:lumMod val="10000"/>
                  </a:schemeClr>
                </a:solidFill>
              </a:rPr>
              <a:t>Eliminated torture, death penalty</a:t>
            </a:r>
          </a:p>
          <a:p>
            <a:pPr marL="798513" lvl="1" indent="-333375">
              <a:spcBef>
                <a:spcPct val="0"/>
              </a:spcBef>
              <a:spcAft>
                <a:spcPct val="50000"/>
              </a:spcAft>
            </a:pPr>
            <a:r>
              <a:rPr lang="en-US" altLang="en-US" sz="2400" dirty="0">
                <a:solidFill>
                  <a:schemeClr val="accent4">
                    <a:lumMod val="10000"/>
                  </a:schemeClr>
                </a:solidFill>
              </a:rPr>
              <a:t>Provided free food, medicine for poor</a:t>
            </a:r>
          </a:p>
          <a:p>
            <a:pPr marL="798513" lvl="1" indent="-333375">
              <a:spcBef>
                <a:spcPct val="0"/>
              </a:spcBef>
              <a:spcAft>
                <a:spcPct val="50000"/>
              </a:spcAft>
            </a:pPr>
            <a:r>
              <a:rPr lang="en-US" altLang="en-US" sz="2400" dirty="0">
                <a:solidFill>
                  <a:schemeClr val="accent4">
                    <a:lumMod val="10000"/>
                  </a:schemeClr>
                </a:solidFill>
              </a:rPr>
              <a:t>Granted religious tolerance to Protestants and Jews</a:t>
            </a:r>
          </a:p>
          <a:p>
            <a:pPr marL="798513" lvl="1" indent="-333375">
              <a:spcBef>
                <a:spcPct val="0"/>
              </a:spcBef>
              <a:spcAft>
                <a:spcPct val="50000"/>
              </a:spcAft>
            </a:pPr>
            <a:r>
              <a:rPr lang="en-US" altLang="en-US" sz="2400" dirty="0">
                <a:solidFill>
                  <a:schemeClr val="accent4">
                    <a:lumMod val="10000"/>
                  </a:schemeClr>
                </a:solidFill>
              </a:rPr>
              <a:t>Abolished serfdom, laborers to be paid </a:t>
            </a:r>
          </a:p>
          <a:p>
            <a:pPr marL="231775" indent="-231775">
              <a:spcBef>
                <a:spcPct val="0"/>
              </a:spcBef>
              <a:spcAft>
                <a:spcPct val="50000"/>
              </a:spcAft>
            </a:pPr>
            <a:r>
              <a:rPr lang="en-US" altLang="en-US" sz="2400" dirty="0">
                <a:solidFill>
                  <a:schemeClr val="accent4">
                    <a:lumMod val="10000"/>
                  </a:schemeClr>
                </a:solidFill>
              </a:rPr>
              <a:t>Changes resisted by nobility, church</a:t>
            </a:r>
          </a:p>
        </p:txBody>
      </p:sp>
    </p:spTree>
    <p:extLst>
      <p:ext uri="{BB962C8B-B14F-4D97-AF65-F5344CB8AC3E}">
        <p14:creationId xmlns:p14="http://schemas.microsoft.com/office/powerpoint/2010/main" val="317651632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343400" y="685800"/>
            <a:ext cx="4800600" cy="1828800"/>
          </a:xfrm>
        </p:spPr>
        <p:txBody>
          <a:bodyPr/>
          <a:lstStyle/>
          <a:p>
            <a:pPr eaLnBrk="1" hangingPunct="1">
              <a:defRPr/>
            </a:pPr>
            <a:r>
              <a:rPr lang="en-US" b="1" dirty="0">
                <a:solidFill>
                  <a:schemeClr val="accent2">
                    <a:lumMod val="60000"/>
                    <a:lumOff val="40000"/>
                  </a:schemeClr>
                </a:solidFill>
                <a:effectLst>
                  <a:outerShdw blurRad="38100" dist="38100" dir="2700000" algn="tl">
                    <a:srgbClr val="000000">
                      <a:alpha val="43137"/>
                    </a:srgbClr>
                  </a:outerShdw>
                </a:effectLst>
              </a:rPr>
              <a:t>What do you think the word Enlightenment means?</a:t>
            </a:r>
          </a:p>
        </p:txBody>
      </p:sp>
      <p:pic>
        <p:nvPicPr>
          <p:cNvPr id="38914" name="Picture 2"/>
          <p:cNvPicPr>
            <a:picLocks noChangeAspect="1" noChangeArrowheads="1"/>
          </p:cNvPicPr>
          <p:nvPr/>
        </p:nvPicPr>
        <p:blipFill>
          <a:blip r:embed="rId3" cstate="print"/>
          <a:srcRect/>
          <a:stretch>
            <a:fillRect/>
          </a:stretch>
        </p:blipFill>
        <p:spPr bwMode="auto">
          <a:xfrm>
            <a:off x="381000" y="533400"/>
            <a:ext cx="3652838" cy="60436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4191000" y="3405996"/>
            <a:ext cx="4572000" cy="2862322"/>
          </a:xfrm>
          <a:prstGeom prst="rect">
            <a:avLst/>
          </a:prstGeom>
        </p:spPr>
        <p:txBody>
          <a:bodyPr>
            <a:spAutoFit/>
          </a:bodyPr>
          <a:lstStyle/>
          <a:p>
            <a:pPr algn="ctr"/>
            <a:r>
              <a:rPr lang="en-US" sz="3600" b="1" dirty="0">
                <a:solidFill>
                  <a:srgbClr val="FFC000"/>
                </a:solidFill>
                <a:effectLst>
                  <a:outerShdw blurRad="38100" dist="38100" dir="2700000" algn="tl">
                    <a:srgbClr val="000000">
                      <a:alpha val="43137"/>
                    </a:srgbClr>
                  </a:outerShdw>
                </a:effectLst>
                <a:latin typeface="Garamond" pitchFamily="18" charset="0"/>
              </a:rPr>
              <a:t>The belief that humans could use logic and reason to solve the P.E.R.S.I.A. problems of the day.</a:t>
            </a:r>
            <a:endParaRPr lang="en-US" sz="3600" dirty="0">
              <a:solidFill>
                <a:srgbClr val="FFC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3874" name="Text Box 2"/>
          <p:cNvSpPr txBox="1">
            <a:spLocks noChangeArrowheads="1"/>
          </p:cNvSpPr>
          <p:nvPr/>
        </p:nvSpPr>
        <p:spPr bwMode="auto">
          <a:xfrm>
            <a:off x="152400" y="527304"/>
            <a:ext cx="8839200" cy="2693482"/>
          </a:xfrm>
          <a:prstGeom prst="rect">
            <a:avLst/>
          </a:prstGeom>
          <a:solidFill>
            <a:srgbClr val="E2F4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3363" indent="-233363" eaLnBrk="0" hangingPunct="0">
              <a:spcBef>
                <a:spcPct val="0"/>
              </a:spcBef>
              <a:defRPr sz="2400">
                <a:solidFill>
                  <a:schemeClr val="tx1"/>
                </a:solidFill>
                <a:latin typeface="Times" pitchFamily="18" charset="0"/>
              </a:defRPr>
            </a:lvl1pPr>
            <a:lvl2pPr eaLnBrk="0" hangingPunct="0">
              <a:spcBef>
                <a:spcPct val="0"/>
              </a:spcBef>
              <a:defRPr sz="2400">
                <a:solidFill>
                  <a:schemeClr val="tx1"/>
                </a:solidFill>
                <a:latin typeface="Times" pitchFamily="18" charset="0"/>
              </a:defRPr>
            </a:lvl2pPr>
            <a:lvl3pPr eaLnBrk="0" hangingPunct="0">
              <a:spcBef>
                <a:spcPct val="0"/>
              </a:spcBef>
              <a:defRPr sz="2400">
                <a:solidFill>
                  <a:schemeClr val="tx1"/>
                </a:solidFill>
                <a:latin typeface="Times" pitchFamily="18" charset="0"/>
              </a:defRPr>
            </a:lvl3pPr>
            <a:lvl4pPr eaLnBrk="0" hangingPunct="0">
              <a:spcBef>
                <a:spcPct val="0"/>
              </a:spcBef>
              <a:defRPr sz="2400">
                <a:solidFill>
                  <a:schemeClr val="tx1"/>
                </a:solidFill>
                <a:latin typeface="Times" pitchFamily="18" charset="0"/>
              </a:defRPr>
            </a:lvl4pPr>
            <a:lvl5pPr eaLnBrk="0" hangingPunct="0">
              <a:spcBef>
                <a:spcPct val="0"/>
              </a:spcBef>
              <a:defRPr sz="2400">
                <a:solidFill>
                  <a:schemeClr val="tx1"/>
                </a:solidFill>
                <a:latin typeface="Times" pitchFamily="18" charset="0"/>
              </a:defRPr>
            </a:lvl5pPr>
            <a:lvl6pPr eaLnBrk="0" fontAlgn="base" hangingPunct="0">
              <a:spcBef>
                <a:spcPct val="0"/>
              </a:spcBef>
              <a:spcAft>
                <a:spcPct val="0"/>
              </a:spcAft>
              <a:defRPr sz="2400">
                <a:solidFill>
                  <a:schemeClr val="tx1"/>
                </a:solidFill>
                <a:latin typeface="Times" pitchFamily="18" charset="0"/>
              </a:defRPr>
            </a:lvl6pPr>
            <a:lvl7pPr eaLnBrk="0" fontAlgn="base" hangingPunct="0">
              <a:spcBef>
                <a:spcPct val="0"/>
              </a:spcBef>
              <a:spcAft>
                <a:spcPct val="0"/>
              </a:spcAft>
              <a:defRPr sz="2400">
                <a:solidFill>
                  <a:schemeClr val="tx1"/>
                </a:solidFill>
                <a:latin typeface="Times" pitchFamily="18" charset="0"/>
              </a:defRPr>
            </a:lvl7pPr>
            <a:lvl8pPr eaLnBrk="0" fontAlgn="base" hangingPunct="0">
              <a:spcBef>
                <a:spcPct val="0"/>
              </a:spcBef>
              <a:spcAft>
                <a:spcPct val="0"/>
              </a:spcAft>
              <a:defRPr sz="2400">
                <a:solidFill>
                  <a:schemeClr val="tx1"/>
                </a:solidFill>
                <a:latin typeface="Times" pitchFamily="18" charset="0"/>
              </a:defRPr>
            </a:lvl8pPr>
            <a:lvl9pPr eaLnBrk="0" fontAlgn="base" hangingPunct="0">
              <a:spcBef>
                <a:spcPct val="0"/>
              </a:spcBef>
              <a:spcAft>
                <a:spcPct val="0"/>
              </a:spcAft>
              <a:defRPr sz="2400">
                <a:solidFill>
                  <a:schemeClr val="tx1"/>
                </a:solidFill>
                <a:latin typeface="Times" pitchFamily="18" charset="0"/>
              </a:defRPr>
            </a:lvl9pPr>
          </a:lstStyle>
          <a:p>
            <a:pPr algn="ctr">
              <a:lnSpc>
                <a:spcPct val="100000"/>
              </a:lnSpc>
            </a:pPr>
            <a:r>
              <a:rPr lang="en-US" altLang="en-US" sz="2800" b="1" i="1" dirty="0">
                <a:solidFill>
                  <a:schemeClr val="accent4">
                    <a:lumMod val="10000"/>
                  </a:schemeClr>
                </a:solidFill>
                <a:latin typeface="Arial" pitchFamily="34" charset="0"/>
              </a:rPr>
              <a:t>Challenged Beliefs</a:t>
            </a:r>
          </a:p>
          <a:p>
            <a:pPr eaLnBrk="1" hangingPunct="1">
              <a:lnSpc>
                <a:spcPct val="100000"/>
              </a:lnSpc>
              <a:buFontTx/>
              <a:buChar char="•"/>
            </a:pPr>
            <a:r>
              <a:rPr lang="en-US" altLang="en-US" sz="2000" dirty="0">
                <a:solidFill>
                  <a:schemeClr val="accent4">
                    <a:lumMod val="10000"/>
                  </a:schemeClr>
                </a:solidFill>
                <a:latin typeface="Arial" pitchFamily="34" charset="0"/>
              </a:rPr>
              <a:t>Writers, philosophers questioned ideas long held as absolute truth</a:t>
            </a:r>
          </a:p>
          <a:p>
            <a:pPr eaLnBrk="1" hangingPunct="1">
              <a:lnSpc>
                <a:spcPct val="100000"/>
              </a:lnSpc>
              <a:buFontTx/>
              <a:buChar char="•"/>
            </a:pPr>
            <a:r>
              <a:rPr lang="en-US" altLang="en-US" dirty="0">
                <a:solidFill>
                  <a:schemeClr val="accent4">
                    <a:lumMod val="10000"/>
                  </a:schemeClr>
                </a:solidFill>
                <a:latin typeface="Arial" pitchFamily="34" charset="0"/>
              </a:rPr>
              <a:t>Challenged beliefs in absolute monarchies</a:t>
            </a:r>
          </a:p>
          <a:p>
            <a:pPr eaLnBrk="1" hangingPunct="1">
              <a:lnSpc>
                <a:spcPct val="100000"/>
              </a:lnSpc>
              <a:buFontTx/>
              <a:buChar char="•"/>
            </a:pPr>
            <a:r>
              <a:rPr lang="en-US" altLang="en-US" dirty="0">
                <a:solidFill>
                  <a:schemeClr val="accent4">
                    <a:lumMod val="10000"/>
                  </a:schemeClr>
                </a:solidFill>
                <a:latin typeface="Arial" pitchFamily="34" charset="0"/>
              </a:rPr>
              <a:t>Questioned relationship between church and sate</a:t>
            </a:r>
          </a:p>
          <a:p>
            <a:pPr eaLnBrk="1" hangingPunct="1">
              <a:lnSpc>
                <a:spcPct val="100000"/>
              </a:lnSpc>
              <a:buFontTx/>
              <a:buChar char="•"/>
            </a:pPr>
            <a:r>
              <a:rPr lang="en-US" altLang="en-US" dirty="0">
                <a:solidFill>
                  <a:schemeClr val="accent4">
                    <a:lumMod val="10000"/>
                  </a:schemeClr>
                </a:solidFill>
                <a:latin typeface="Arial" pitchFamily="34" charset="0"/>
              </a:rPr>
              <a:t>Debated rules and rights of people in society</a:t>
            </a:r>
          </a:p>
          <a:p>
            <a:pPr eaLnBrk="1" hangingPunct="1">
              <a:lnSpc>
                <a:spcPct val="100000"/>
              </a:lnSpc>
              <a:buFontTx/>
              <a:buChar char="•"/>
            </a:pPr>
            <a:r>
              <a:rPr lang="en-US" altLang="en-US" dirty="0">
                <a:solidFill>
                  <a:schemeClr val="accent4">
                    <a:lumMod val="10000"/>
                  </a:schemeClr>
                </a:solidFill>
                <a:latin typeface="Arial" pitchFamily="34" charset="0"/>
              </a:rPr>
              <a:t>Promoted ideas reformers and revolutionaries would later use to change society</a:t>
            </a:r>
          </a:p>
        </p:txBody>
      </p:sp>
      <p:grpSp>
        <p:nvGrpSpPr>
          <p:cNvPr id="463875" name="Group 3"/>
          <p:cNvGrpSpPr>
            <a:grpSpLocks/>
          </p:cNvGrpSpPr>
          <p:nvPr/>
        </p:nvGrpSpPr>
        <p:grpSpPr bwMode="auto">
          <a:xfrm>
            <a:off x="152400" y="3352800"/>
            <a:ext cx="4343400" cy="3352800"/>
            <a:chOff x="288" y="2166"/>
            <a:chExt cx="2448" cy="1338"/>
          </a:xfrm>
        </p:grpSpPr>
        <p:sp>
          <p:nvSpPr>
            <p:cNvPr id="463876" name="Text Box 4"/>
            <p:cNvSpPr txBox="1">
              <a:spLocks noChangeArrowheads="1"/>
            </p:cNvSpPr>
            <p:nvPr/>
          </p:nvSpPr>
          <p:spPr bwMode="auto">
            <a:xfrm>
              <a:off x="288" y="2400"/>
              <a:ext cx="2448" cy="1104"/>
            </a:xfrm>
            <a:prstGeom prst="rect">
              <a:avLst/>
            </a:prstGeom>
            <a:solidFill>
              <a:srgbClr val="80B3D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0"/>
                </a:spcBef>
                <a:defRPr sz="2400">
                  <a:solidFill>
                    <a:schemeClr val="tx1"/>
                  </a:solidFill>
                  <a:latin typeface="Times" pitchFamily="18" charset="0"/>
                </a:defRPr>
              </a:lvl1pPr>
              <a:lvl2pPr marL="2527300" eaLnBrk="0" hangingPunct="0">
                <a:spcBef>
                  <a:spcPct val="0"/>
                </a:spcBef>
                <a:defRPr sz="2400">
                  <a:solidFill>
                    <a:schemeClr val="tx1"/>
                  </a:solidFill>
                  <a:latin typeface="Times" pitchFamily="18" charset="0"/>
                </a:defRPr>
              </a:lvl2pPr>
              <a:lvl3pPr marL="2641600" eaLnBrk="0" hangingPunct="0">
                <a:spcBef>
                  <a:spcPct val="0"/>
                </a:spcBef>
                <a:defRPr sz="2400">
                  <a:solidFill>
                    <a:schemeClr val="tx1"/>
                  </a:solidFill>
                  <a:latin typeface="Times" pitchFamily="18" charset="0"/>
                </a:defRPr>
              </a:lvl3pPr>
              <a:lvl4pPr marL="2755900" eaLnBrk="0" hangingPunct="0">
                <a:spcBef>
                  <a:spcPct val="0"/>
                </a:spcBef>
                <a:defRPr sz="2400">
                  <a:solidFill>
                    <a:schemeClr val="tx1"/>
                  </a:solidFill>
                  <a:latin typeface="Times" pitchFamily="18" charset="0"/>
                </a:defRPr>
              </a:lvl4pPr>
              <a:lvl5pPr marL="2870200" eaLnBrk="0" hangingPunct="0">
                <a:spcBef>
                  <a:spcPct val="0"/>
                </a:spcBef>
                <a:defRPr sz="2400">
                  <a:solidFill>
                    <a:schemeClr val="tx1"/>
                  </a:solidFill>
                  <a:latin typeface="Times" pitchFamily="18" charset="0"/>
                </a:defRPr>
              </a:lvl5pPr>
              <a:lvl6pPr marL="3327400" eaLnBrk="0" fontAlgn="base" hangingPunct="0">
                <a:spcBef>
                  <a:spcPct val="0"/>
                </a:spcBef>
                <a:spcAft>
                  <a:spcPct val="0"/>
                </a:spcAft>
                <a:defRPr sz="2400">
                  <a:solidFill>
                    <a:schemeClr val="tx1"/>
                  </a:solidFill>
                  <a:latin typeface="Times" pitchFamily="18" charset="0"/>
                </a:defRPr>
              </a:lvl6pPr>
              <a:lvl7pPr marL="3784600" eaLnBrk="0" fontAlgn="base" hangingPunct="0">
                <a:spcBef>
                  <a:spcPct val="0"/>
                </a:spcBef>
                <a:spcAft>
                  <a:spcPct val="0"/>
                </a:spcAft>
                <a:defRPr sz="2400">
                  <a:solidFill>
                    <a:schemeClr val="tx1"/>
                  </a:solidFill>
                  <a:latin typeface="Times" pitchFamily="18" charset="0"/>
                </a:defRPr>
              </a:lvl7pPr>
              <a:lvl8pPr marL="4241800" eaLnBrk="0" fontAlgn="base" hangingPunct="0">
                <a:spcBef>
                  <a:spcPct val="0"/>
                </a:spcBef>
                <a:spcAft>
                  <a:spcPct val="0"/>
                </a:spcAft>
                <a:defRPr sz="2400">
                  <a:solidFill>
                    <a:schemeClr val="tx1"/>
                  </a:solidFill>
                  <a:latin typeface="Times" pitchFamily="18" charset="0"/>
                </a:defRPr>
              </a:lvl8pPr>
              <a:lvl9pPr marL="4699000" eaLnBrk="0" fontAlgn="base" hangingPunct="0">
                <a:spcBef>
                  <a:spcPct val="0"/>
                </a:spcBef>
                <a:spcAft>
                  <a:spcPct val="0"/>
                </a:spcAft>
                <a:defRPr sz="2400">
                  <a:solidFill>
                    <a:schemeClr val="tx1"/>
                  </a:solidFill>
                  <a:latin typeface="Times" pitchFamily="18" charset="0"/>
                </a:defRPr>
              </a:lvl9pPr>
            </a:lstStyle>
            <a:p>
              <a:pPr eaLnBrk="1" hangingPunct="1">
                <a:lnSpc>
                  <a:spcPct val="100000"/>
                </a:lnSpc>
                <a:spcAft>
                  <a:spcPct val="25000"/>
                </a:spcAft>
                <a:buFontTx/>
                <a:buChar char="•"/>
              </a:pPr>
              <a:r>
                <a:rPr lang="en-US" altLang="en-US" sz="2000" dirty="0">
                  <a:solidFill>
                    <a:schemeClr val="accent4">
                      <a:lumMod val="10000"/>
                    </a:schemeClr>
                  </a:solidFill>
                  <a:latin typeface="Arial" pitchFamily="34" charset="0"/>
                </a:rPr>
                <a:t>Belief in progress spurred many to enact reforms</a:t>
              </a:r>
            </a:p>
            <a:p>
              <a:pPr eaLnBrk="1" hangingPunct="1">
                <a:lnSpc>
                  <a:spcPct val="100000"/>
                </a:lnSpc>
                <a:spcAft>
                  <a:spcPct val="25000"/>
                </a:spcAft>
                <a:buFontTx/>
                <a:buChar char="•"/>
              </a:pPr>
              <a:r>
                <a:rPr lang="en-US" altLang="en-US" sz="2000" dirty="0">
                  <a:solidFill>
                    <a:schemeClr val="accent4">
                      <a:lumMod val="10000"/>
                    </a:schemeClr>
                  </a:solidFill>
                  <a:latin typeface="Arial" pitchFamily="34" charset="0"/>
                </a:rPr>
                <a:t>Believed reason could solve any problem, debated ways to make society more just</a:t>
              </a:r>
            </a:p>
            <a:p>
              <a:pPr eaLnBrk="1" hangingPunct="1">
                <a:lnSpc>
                  <a:spcPct val="100000"/>
                </a:lnSpc>
                <a:spcAft>
                  <a:spcPct val="25000"/>
                </a:spcAft>
                <a:buFontTx/>
                <a:buChar char="•"/>
              </a:pPr>
              <a:r>
                <a:rPr lang="en-US" altLang="en-US" sz="2000" dirty="0">
                  <a:solidFill>
                    <a:schemeClr val="accent4">
                      <a:lumMod val="10000"/>
                    </a:schemeClr>
                  </a:solidFill>
                  <a:latin typeface="Arial" pitchFamily="34" charset="0"/>
                </a:rPr>
                <a:t>Did not accept poverty, ignorance, inequality as facts of life</a:t>
              </a:r>
            </a:p>
          </p:txBody>
        </p:sp>
        <p:sp>
          <p:nvSpPr>
            <p:cNvPr id="463877" name="Text Box 5"/>
            <p:cNvSpPr txBox="1">
              <a:spLocks noChangeArrowheads="1"/>
            </p:cNvSpPr>
            <p:nvPr/>
          </p:nvSpPr>
          <p:spPr bwMode="auto">
            <a:xfrm>
              <a:off x="288" y="2166"/>
              <a:ext cx="2448" cy="234"/>
            </a:xfrm>
            <a:prstGeom prst="rect">
              <a:avLst/>
            </a:prstGeom>
            <a:solidFill>
              <a:srgbClr val="80B3D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itchFamily="18" charset="0"/>
                </a:defRPr>
              </a:lvl1pPr>
              <a:lvl2pPr marL="1028700" eaLnBrk="0" hangingPunct="0">
                <a:spcBef>
                  <a:spcPct val="0"/>
                </a:spcBef>
                <a:defRPr sz="2400">
                  <a:solidFill>
                    <a:schemeClr val="tx1"/>
                  </a:solidFill>
                  <a:latin typeface="Times" pitchFamily="18" charset="0"/>
                </a:defRPr>
              </a:lvl2pPr>
              <a:lvl3pPr marL="1143000" eaLnBrk="0" hangingPunct="0">
                <a:spcBef>
                  <a:spcPct val="0"/>
                </a:spcBef>
                <a:defRPr sz="2400">
                  <a:solidFill>
                    <a:schemeClr val="tx1"/>
                  </a:solidFill>
                  <a:latin typeface="Times" pitchFamily="18" charset="0"/>
                </a:defRPr>
              </a:lvl3pPr>
              <a:lvl4pPr eaLnBrk="0" hangingPunct="0">
                <a:spcBef>
                  <a:spcPct val="0"/>
                </a:spcBef>
                <a:defRPr sz="2400">
                  <a:solidFill>
                    <a:schemeClr val="tx1"/>
                  </a:solidFill>
                  <a:latin typeface="Times" pitchFamily="18" charset="0"/>
                </a:defRPr>
              </a:lvl4pPr>
              <a:lvl5pPr eaLnBrk="0" hangingPunct="0">
                <a:spcBef>
                  <a:spcPct val="0"/>
                </a:spcBef>
                <a:defRPr sz="2400">
                  <a:solidFill>
                    <a:schemeClr val="tx1"/>
                  </a:solidFill>
                  <a:latin typeface="Times" pitchFamily="18" charset="0"/>
                </a:defRPr>
              </a:lvl5pPr>
              <a:lvl6pPr eaLnBrk="0" fontAlgn="base" hangingPunct="0">
                <a:spcBef>
                  <a:spcPct val="0"/>
                </a:spcBef>
                <a:spcAft>
                  <a:spcPct val="0"/>
                </a:spcAft>
                <a:defRPr sz="2400">
                  <a:solidFill>
                    <a:schemeClr val="tx1"/>
                  </a:solidFill>
                  <a:latin typeface="Times" pitchFamily="18" charset="0"/>
                </a:defRPr>
              </a:lvl6pPr>
              <a:lvl7pPr eaLnBrk="0" fontAlgn="base" hangingPunct="0">
                <a:spcBef>
                  <a:spcPct val="0"/>
                </a:spcBef>
                <a:spcAft>
                  <a:spcPct val="0"/>
                </a:spcAft>
                <a:defRPr sz="2400">
                  <a:solidFill>
                    <a:schemeClr val="tx1"/>
                  </a:solidFill>
                  <a:latin typeface="Times" pitchFamily="18" charset="0"/>
                </a:defRPr>
              </a:lvl7pPr>
              <a:lvl8pPr eaLnBrk="0" fontAlgn="base" hangingPunct="0">
                <a:spcBef>
                  <a:spcPct val="0"/>
                </a:spcBef>
                <a:spcAft>
                  <a:spcPct val="0"/>
                </a:spcAft>
                <a:defRPr sz="2400">
                  <a:solidFill>
                    <a:schemeClr val="tx1"/>
                  </a:solidFill>
                  <a:latin typeface="Times" pitchFamily="18" charset="0"/>
                </a:defRPr>
              </a:lvl8pPr>
              <a:lvl9pPr eaLnBrk="0" fontAlgn="base" hangingPunct="0">
                <a:spcBef>
                  <a:spcPct val="0"/>
                </a:spcBef>
                <a:spcAft>
                  <a:spcPct val="0"/>
                </a:spcAft>
                <a:defRPr sz="2400">
                  <a:solidFill>
                    <a:schemeClr val="tx1"/>
                  </a:solidFill>
                  <a:latin typeface="Times" pitchFamily="18" charset="0"/>
                </a:defRPr>
              </a:lvl9pPr>
            </a:lstStyle>
            <a:p>
              <a:pPr algn="ctr" eaLnBrk="1" hangingPunct="1">
                <a:lnSpc>
                  <a:spcPct val="100000"/>
                </a:lnSpc>
              </a:pPr>
              <a:r>
                <a:rPr lang="en-US" altLang="en-US" b="1" i="1" dirty="0">
                  <a:solidFill>
                    <a:schemeClr val="accent4">
                      <a:lumMod val="10000"/>
                    </a:schemeClr>
                  </a:solidFill>
                  <a:latin typeface="Arial" pitchFamily="34" charset="0"/>
                </a:rPr>
                <a:t>Reforms</a:t>
              </a:r>
              <a:r>
                <a:rPr lang="en-US" altLang="en-US" b="1" i="1" dirty="0">
                  <a:latin typeface="Arial" pitchFamily="34" charset="0"/>
                </a:rPr>
                <a:t> </a:t>
              </a:r>
            </a:p>
          </p:txBody>
        </p:sp>
      </p:grpSp>
      <p:grpSp>
        <p:nvGrpSpPr>
          <p:cNvPr id="463878" name="Group 6"/>
          <p:cNvGrpSpPr>
            <a:grpSpLocks/>
          </p:cNvGrpSpPr>
          <p:nvPr/>
        </p:nvGrpSpPr>
        <p:grpSpPr bwMode="auto">
          <a:xfrm>
            <a:off x="4648200" y="3352800"/>
            <a:ext cx="4343400" cy="3352800"/>
            <a:chOff x="288" y="2166"/>
            <a:chExt cx="2448" cy="1338"/>
          </a:xfrm>
        </p:grpSpPr>
        <p:sp>
          <p:nvSpPr>
            <p:cNvPr id="463879" name="Text Box 7"/>
            <p:cNvSpPr txBox="1">
              <a:spLocks noChangeArrowheads="1"/>
            </p:cNvSpPr>
            <p:nvPr/>
          </p:nvSpPr>
          <p:spPr bwMode="auto">
            <a:xfrm>
              <a:off x="288" y="2400"/>
              <a:ext cx="2448" cy="1104"/>
            </a:xfrm>
            <a:prstGeom prst="rect">
              <a:avLst/>
            </a:prstGeom>
            <a:solidFill>
              <a:srgbClr val="F29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0"/>
                </a:spcBef>
                <a:defRPr sz="2400">
                  <a:solidFill>
                    <a:schemeClr val="tx1"/>
                  </a:solidFill>
                  <a:latin typeface="Times" pitchFamily="18" charset="0"/>
                </a:defRPr>
              </a:lvl1pPr>
              <a:lvl2pPr marL="2527300" eaLnBrk="0" hangingPunct="0">
                <a:spcBef>
                  <a:spcPct val="0"/>
                </a:spcBef>
                <a:defRPr sz="2400">
                  <a:solidFill>
                    <a:schemeClr val="tx1"/>
                  </a:solidFill>
                  <a:latin typeface="Times" pitchFamily="18" charset="0"/>
                </a:defRPr>
              </a:lvl2pPr>
              <a:lvl3pPr marL="2641600" eaLnBrk="0" hangingPunct="0">
                <a:spcBef>
                  <a:spcPct val="0"/>
                </a:spcBef>
                <a:defRPr sz="2400">
                  <a:solidFill>
                    <a:schemeClr val="tx1"/>
                  </a:solidFill>
                  <a:latin typeface="Times" pitchFamily="18" charset="0"/>
                </a:defRPr>
              </a:lvl3pPr>
              <a:lvl4pPr marL="2755900" eaLnBrk="0" hangingPunct="0">
                <a:spcBef>
                  <a:spcPct val="0"/>
                </a:spcBef>
                <a:defRPr sz="2400">
                  <a:solidFill>
                    <a:schemeClr val="tx1"/>
                  </a:solidFill>
                  <a:latin typeface="Times" pitchFamily="18" charset="0"/>
                </a:defRPr>
              </a:lvl4pPr>
              <a:lvl5pPr marL="2870200" eaLnBrk="0" hangingPunct="0">
                <a:spcBef>
                  <a:spcPct val="0"/>
                </a:spcBef>
                <a:defRPr sz="2400">
                  <a:solidFill>
                    <a:schemeClr val="tx1"/>
                  </a:solidFill>
                  <a:latin typeface="Times" pitchFamily="18" charset="0"/>
                </a:defRPr>
              </a:lvl5pPr>
              <a:lvl6pPr marL="3327400" eaLnBrk="0" fontAlgn="base" hangingPunct="0">
                <a:spcBef>
                  <a:spcPct val="0"/>
                </a:spcBef>
                <a:spcAft>
                  <a:spcPct val="0"/>
                </a:spcAft>
                <a:defRPr sz="2400">
                  <a:solidFill>
                    <a:schemeClr val="tx1"/>
                  </a:solidFill>
                  <a:latin typeface="Times" pitchFamily="18" charset="0"/>
                </a:defRPr>
              </a:lvl6pPr>
              <a:lvl7pPr marL="3784600" eaLnBrk="0" fontAlgn="base" hangingPunct="0">
                <a:spcBef>
                  <a:spcPct val="0"/>
                </a:spcBef>
                <a:spcAft>
                  <a:spcPct val="0"/>
                </a:spcAft>
                <a:defRPr sz="2400">
                  <a:solidFill>
                    <a:schemeClr val="tx1"/>
                  </a:solidFill>
                  <a:latin typeface="Times" pitchFamily="18" charset="0"/>
                </a:defRPr>
              </a:lvl7pPr>
              <a:lvl8pPr marL="4241800" eaLnBrk="0" fontAlgn="base" hangingPunct="0">
                <a:spcBef>
                  <a:spcPct val="0"/>
                </a:spcBef>
                <a:spcAft>
                  <a:spcPct val="0"/>
                </a:spcAft>
                <a:defRPr sz="2400">
                  <a:solidFill>
                    <a:schemeClr val="tx1"/>
                  </a:solidFill>
                  <a:latin typeface="Times" pitchFamily="18" charset="0"/>
                </a:defRPr>
              </a:lvl8pPr>
              <a:lvl9pPr marL="4699000" eaLnBrk="0" fontAlgn="base" hangingPunct="0">
                <a:spcBef>
                  <a:spcPct val="0"/>
                </a:spcBef>
                <a:spcAft>
                  <a:spcPct val="0"/>
                </a:spcAft>
                <a:defRPr sz="2400">
                  <a:solidFill>
                    <a:schemeClr val="tx1"/>
                  </a:solidFill>
                  <a:latin typeface="Times" pitchFamily="18" charset="0"/>
                </a:defRPr>
              </a:lvl9pPr>
            </a:lstStyle>
            <a:p>
              <a:pPr eaLnBrk="1" hangingPunct="1">
                <a:lnSpc>
                  <a:spcPct val="100000"/>
                </a:lnSpc>
                <a:spcAft>
                  <a:spcPct val="50000"/>
                </a:spcAft>
                <a:buFontTx/>
                <a:buChar char="•"/>
              </a:pPr>
              <a:r>
                <a:rPr lang="en-US" altLang="en-US" sz="2000" dirty="0">
                  <a:solidFill>
                    <a:schemeClr val="accent4">
                      <a:lumMod val="10000"/>
                    </a:schemeClr>
                  </a:solidFill>
                  <a:latin typeface="Arial" pitchFamily="34" charset="0"/>
                </a:rPr>
                <a:t>Ideas about power, authority inspired reforms and revolutions</a:t>
              </a:r>
            </a:p>
            <a:p>
              <a:pPr eaLnBrk="1" hangingPunct="1">
                <a:lnSpc>
                  <a:spcPct val="100000"/>
                </a:lnSpc>
                <a:spcAft>
                  <a:spcPct val="50000"/>
                </a:spcAft>
                <a:buFontTx/>
                <a:buChar char="•"/>
              </a:pPr>
              <a:r>
                <a:rPr lang="en-US" altLang="en-US" sz="2000" dirty="0">
                  <a:solidFill>
                    <a:schemeClr val="accent4">
                      <a:lumMod val="10000"/>
                    </a:schemeClr>
                  </a:solidFill>
                  <a:latin typeface="Arial" pitchFamily="34" charset="0"/>
                </a:rPr>
                <a:t>American colonists inspired to break free from British monarchy</a:t>
              </a:r>
            </a:p>
            <a:p>
              <a:pPr eaLnBrk="1" hangingPunct="1">
                <a:lnSpc>
                  <a:spcPct val="100000"/>
                </a:lnSpc>
                <a:spcAft>
                  <a:spcPct val="50000"/>
                </a:spcAft>
                <a:buFontTx/>
                <a:buChar char="•"/>
              </a:pPr>
              <a:r>
                <a:rPr lang="en-US" altLang="en-US" sz="2000" dirty="0">
                  <a:solidFill>
                    <a:schemeClr val="accent4">
                      <a:lumMod val="10000"/>
                    </a:schemeClr>
                  </a:solidFill>
                  <a:latin typeface="Arial" pitchFamily="34" charset="0"/>
                </a:rPr>
                <a:t>Colonists strongly influenced by political views of Locke, Rousseau</a:t>
              </a:r>
            </a:p>
          </p:txBody>
        </p:sp>
        <p:sp>
          <p:nvSpPr>
            <p:cNvPr id="463880" name="Text Box 8"/>
            <p:cNvSpPr txBox="1">
              <a:spLocks noChangeArrowheads="1"/>
            </p:cNvSpPr>
            <p:nvPr/>
          </p:nvSpPr>
          <p:spPr bwMode="auto">
            <a:xfrm>
              <a:off x="288" y="2166"/>
              <a:ext cx="2448" cy="234"/>
            </a:xfrm>
            <a:prstGeom prst="rect">
              <a:avLst/>
            </a:prstGeom>
            <a:solidFill>
              <a:srgbClr val="F29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itchFamily="18" charset="0"/>
                </a:defRPr>
              </a:lvl1pPr>
              <a:lvl2pPr marL="1028700" eaLnBrk="0" hangingPunct="0">
                <a:spcBef>
                  <a:spcPct val="0"/>
                </a:spcBef>
                <a:defRPr sz="2400">
                  <a:solidFill>
                    <a:schemeClr val="tx1"/>
                  </a:solidFill>
                  <a:latin typeface="Times" pitchFamily="18" charset="0"/>
                </a:defRPr>
              </a:lvl2pPr>
              <a:lvl3pPr marL="1143000" eaLnBrk="0" hangingPunct="0">
                <a:spcBef>
                  <a:spcPct val="0"/>
                </a:spcBef>
                <a:defRPr sz="2400">
                  <a:solidFill>
                    <a:schemeClr val="tx1"/>
                  </a:solidFill>
                  <a:latin typeface="Times" pitchFamily="18" charset="0"/>
                </a:defRPr>
              </a:lvl3pPr>
              <a:lvl4pPr eaLnBrk="0" hangingPunct="0">
                <a:spcBef>
                  <a:spcPct val="0"/>
                </a:spcBef>
                <a:defRPr sz="2400">
                  <a:solidFill>
                    <a:schemeClr val="tx1"/>
                  </a:solidFill>
                  <a:latin typeface="Times" pitchFamily="18" charset="0"/>
                </a:defRPr>
              </a:lvl4pPr>
              <a:lvl5pPr eaLnBrk="0" hangingPunct="0">
                <a:spcBef>
                  <a:spcPct val="0"/>
                </a:spcBef>
                <a:defRPr sz="2400">
                  <a:solidFill>
                    <a:schemeClr val="tx1"/>
                  </a:solidFill>
                  <a:latin typeface="Times" pitchFamily="18" charset="0"/>
                </a:defRPr>
              </a:lvl5pPr>
              <a:lvl6pPr eaLnBrk="0" fontAlgn="base" hangingPunct="0">
                <a:spcBef>
                  <a:spcPct val="0"/>
                </a:spcBef>
                <a:spcAft>
                  <a:spcPct val="0"/>
                </a:spcAft>
                <a:defRPr sz="2400">
                  <a:solidFill>
                    <a:schemeClr val="tx1"/>
                  </a:solidFill>
                  <a:latin typeface="Times" pitchFamily="18" charset="0"/>
                </a:defRPr>
              </a:lvl6pPr>
              <a:lvl7pPr eaLnBrk="0" fontAlgn="base" hangingPunct="0">
                <a:spcBef>
                  <a:spcPct val="0"/>
                </a:spcBef>
                <a:spcAft>
                  <a:spcPct val="0"/>
                </a:spcAft>
                <a:defRPr sz="2400">
                  <a:solidFill>
                    <a:schemeClr val="tx1"/>
                  </a:solidFill>
                  <a:latin typeface="Times" pitchFamily="18" charset="0"/>
                </a:defRPr>
              </a:lvl7pPr>
              <a:lvl8pPr eaLnBrk="0" fontAlgn="base" hangingPunct="0">
                <a:spcBef>
                  <a:spcPct val="0"/>
                </a:spcBef>
                <a:spcAft>
                  <a:spcPct val="0"/>
                </a:spcAft>
                <a:defRPr sz="2400">
                  <a:solidFill>
                    <a:schemeClr val="tx1"/>
                  </a:solidFill>
                  <a:latin typeface="Times" pitchFamily="18" charset="0"/>
                </a:defRPr>
              </a:lvl8pPr>
              <a:lvl9pPr eaLnBrk="0" fontAlgn="base" hangingPunct="0">
                <a:spcBef>
                  <a:spcPct val="0"/>
                </a:spcBef>
                <a:spcAft>
                  <a:spcPct val="0"/>
                </a:spcAft>
                <a:defRPr sz="2400">
                  <a:solidFill>
                    <a:schemeClr val="tx1"/>
                  </a:solidFill>
                  <a:latin typeface="Times" pitchFamily="18" charset="0"/>
                </a:defRPr>
              </a:lvl9pPr>
            </a:lstStyle>
            <a:p>
              <a:pPr algn="ctr" eaLnBrk="1" hangingPunct="1">
                <a:lnSpc>
                  <a:spcPct val="100000"/>
                </a:lnSpc>
              </a:pPr>
              <a:r>
                <a:rPr lang="en-US" altLang="en-US" b="1" i="1" dirty="0">
                  <a:solidFill>
                    <a:schemeClr val="accent4">
                      <a:lumMod val="10000"/>
                    </a:schemeClr>
                  </a:solidFill>
                  <a:latin typeface="Arial" pitchFamily="34" charset="0"/>
                </a:rPr>
                <a:t>Revolutions</a:t>
              </a:r>
              <a:r>
                <a:rPr lang="en-US" altLang="en-US" b="1" i="1" dirty="0">
                  <a:latin typeface="Arial" pitchFamily="34" charset="0"/>
                </a:rPr>
                <a:t> </a:t>
              </a:r>
            </a:p>
            <a:p>
              <a:pPr algn="ctr" eaLnBrk="1" hangingPunct="1">
                <a:lnSpc>
                  <a:spcPct val="100000"/>
                </a:lnSpc>
              </a:pPr>
              <a:endParaRPr lang="en-US" altLang="en-US" b="1" i="1" dirty="0">
                <a:latin typeface="Arial" pitchFamily="34" charset="0"/>
              </a:endParaRPr>
            </a:p>
          </p:txBody>
        </p:sp>
      </p:grpSp>
      <p:sp>
        <p:nvSpPr>
          <p:cNvPr id="463881" name="Rectangle 9"/>
          <p:cNvSpPr>
            <a:spLocks noChangeArrowheads="1"/>
          </p:cNvSpPr>
          <p:nvPr/>
        </p:nvSpPr>
        <p:spPr bwMode="auto">
          <a:xfrm>
            <a:off x="609600" y="49718"/>
            <a:ext cx="7924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itchFamily="34" charset="0"/>
              </a:defRPr>
            </a:lvl1pPr>
            <a:lvl2pPr algn="ctr">
              <a:spcBef>
                <a:spcPct val="0"/>
              </a:spcBef>
              <a:defRPr sz="2800" b="1">
                <a:solidFill>
                  <a:schemeClr val="tx2"/>
                </a:solidFill>
                <a:latin typeface="Arial" pitchFamily="34" charset="0"/>
              </a:defRPr>
            </a:lvl2pPr>
            <a:lvl3pPr algn="ctr">
              <a:spcBef>
                <a:spcPct val="0"/>
              </a:spcBef>
              <a:defRPr sz="2800" b="1">
                <a:solidFill>
                  <a:schemeClr val="tx2"/>
                </a:solidFill>
                <a:latin typeface="Arial" pitchFamily="34" charset="0"/>
              </a:defRPr>
            </a:lvl3pPr>
            <a:lvl4pPr algn="ctr">
              <a:spcBef>
                <a:spcPct val="0"/>
              </a:spcBef>
              <a:defRPr sz="2800" b="1">
                <a:solidFill>
                  <a:schemeClr val="tx2"/>
                </a:solidFill>
                <a:latin typeface="Arial" pitchFamily="34" charset="0"/>
              </a:defRPr>
            </a:lvl4pPr>
            <a:lvl5pPr algn="ctr">
              <a:spcBef>
                <a:spcPct val="0"/>
              </a:spcBef>
              <a:defRPr sz="2800" b="1">
                <a:solidFill>
                  <a:schemeClr val="tx2"/>
                </a:solidFill>
                <a:latin typeface="Arial" pitchFamily="34" charset="0"/>
              </a:defRPr>
            </a:lvl5pPr>
            <a:lvl6pPr marL="457200" algn="ctr" fontAlgn="base">
              <a:spcBef>
                <a:spcPct val="0"/>
              </a:spcBef>
              <a:spcAft>
                <a:spcPct val="0"/>
              </a:spcAft>
              <a:defRPr sz="2800" b="1">
                <a:solidFill>
                  <a:schemeClr val="tx2"/>
                </a:solidFill>
                <a:latin typeface="Arial" pitchFamily="34" charset="0"/>
              </a:defRPr>
            </a:lvl6pPr>
            <a:lvl7pPr marL="914400" algn="ctr" fontAlgn="base">
              <a:spcBef>
                <a:spcPct val="0"/>
              </a:spcBef>
              <a:spcAft>
                <a:spcPct val="0"/>
              </a:spcAft>
              <a:defRPr sz="2800" b="1">
                <a:solidFill>
                  <a:schemeClr val="tx2"/>
                </a:solidFill>
                <a:latin typeface="Arial" pitchFamily="34" charset="0"/>
              </a:defRPr>
            </a:lvl7pPr>
            <a:lvl8pPr marL="1371600" algn="ctr" fontAlgn="base">
              <a:spcBef>
                <a:spcPct val="0"/>
              </a:spcBef>
              <a:spcAft>
                <a:spcPct val="0"/>
              </a:spcAft>
              <a:defRPr sz="2800" b="1">
                <a:solidFill>
                  <a:schemeClr val="tx2"/>
                </a:solidFill>
                <a:latin typeface="Arial" pitchFamily="34" charset="0"/>
              </a:defRPr>
            </a:lvl8pPr>
            <a:lvl9pPr marL="1828800" algn="ctr" fontAlgn="base">
              <a:spcBef>
                <a:spcPct val="0"/>
              </a:spcBef>
              <a:spcAft>
                <a:spcPct val="0"/>
              </a:spcAft>
              <a:defRPr sz="2800" b="1">
                <a:solidFill>
                  <a:schemeClr val="tx2"/>
                </a:solidFill>
                <a:latin typeface="Arial" pitchFamily="34" charset="0"/>
              </a:defRPr>
            </a:lvl9pPr>
          </a:lstStyle>
          <a:p>
            <a:pPr>
              <a:lnSpc>
                <a:spcPct val="100000"/>
              </a:lnSpc>
            </a:pPr>
            <a:r>
              <a:rPr lang="en-US" altLang="en-US" dirty="0"/>
              <a:t>Enlightenment Ideas Spread</a:t>
            </a:r>
          </a:p>
        </p:txBody>
      </p:sp>
    </p:spTree>
    <p:custDataLst>
      <p:tags r:id="rId1"/>
    </p:custDataLst>
    <p:extLst>
      <p:ext uri="{BB962C8B-B14F-4D97-AF65-F5344CB8AC3E}">
        <p14:creationId xmlns:p14="http://schemas.microsoft.com/office/powerpoint/2010/main" val="1091948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63875"/>
                                        </p:tgtEl>
                                        <p:attrNameLst>
                                          <p:attrName>style.visibility</p:attrName>
                                        </p:attrNameLst>
                                      </p:cBhvr>
                                      <p:to>
                                        <p:strVal val="visible"/>
                                      </p:to>
                                    </p:set>
                                    <p:animEffect transition="in" filter="wipe(left)">
                                      <p:cBhvr>
                                        <p:cTn id="7" dur="500"/>
                                        <p:tgtEl>
                                          <p:spTgt spid="4638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463878"/>
                                        </p:tgtEl>
                                        <p:attrNameLst>
                                          <p:attrName>style.visibility</p:attrName>
                                        </p:attrNameLst>
                                      </p:cBhvr>
                                      <p:to>
                                        <p:strVal val="visible"/>
                                      </p:to>
                                    </p:set>
                                    <p:animEffect transition="in" filter="wipe(right)">
                                      <p:cBhvr>
                                        <p:cTn id="12" dur="500"/>
                                        <p:tgtEl>
                                          <p:spTgt spid="463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6710" name="Picture 6" descr="p5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840"/>
            <a:ext cx="8382000" cy="6826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784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0"/>
            <a:ext cx="5105400" cy="1295400"/>
          </a:xfrm>
        </p:spPr>
        <p:txBody>
          <a:bodyPr/>
          <a:lstStyle/>
          <a:p>
            <a:pPr eaLnBrk="1" hangingPunct="1">
              <a:defRPr/>
            </a:pPr>
            <a:r>
              <a:rPr lang="en-US" b="1" dirty="0">
                <a:solidFill>
                  <a:srgbClr val="FFC000"/>
                </a:solidFill>
                <a:effectLst>
                  <a:outerShdw blurRad="38100" dist="38100" dir="2700000" algn="tl">
                    <a:srgbClr val="000000">
                      <a:alpha val="43137"/>
                    </a:srgbClr>
                  </a:outerShdw>
                </a:effectLst>
              </a:rPr>
              <a:t>Before the </a:t>
            </a:r>
            <a:br>
              <a:rPr lang="en-US" b="1" dirty="0">
                <a:solidFill>
                  <a:srgbClr val="FFC000"/>
                </a:solidFill>
                <a:effectLst>
                  <a:outerShdw blurRad="38100" dist="38100" dir="2700000" algn="tl">
                    <a:srgbClr val="000000">
                      <a:alpha val="43137"/>
                    </a:srgbClr>
                  </a:outerShdw>
                </a:effectLst>
              </a:rPr>
            </a:br>
            <a:r>
              <a:rPr lang="en-US" b="1" dirty="0">
                <a:solidFill>
                  <a:srgbClr val="FFC000"/>
                </a:solidFill>
                <a:effectLst>
                  <a:outerShdw blurRad="38100" dist="38100" dir="2700000" algn="tl">
                    <a:srgbClr val="000000">
                      <a:alpha val="43137"/>
                    </a:srgbClr>
                  </a:outerShdw>
                </a:effectLst>
              </a:rPr>
              <a:t>Enlightenment…</a:t>
            </a:r>
          </a:p>
        </p:txBody>
      </p:sp>
      <p:sp>
        <p:nvSpPr>
          <p:cNvPr id="5123" name="Rectangle 3"/>
          <p:cNvSpPr>
            <a:spLocks noGrp="1" noChangeArrowheads="1"/>
          </p:cNvSpPr>
          <p:nvPr>
            <p:ph type="body" idx="1"/>
          </p:nvPr>
        </p:nvSpPr>
        <p:spPr>
          <a:xfrm>
            <a:off x="457200" y="1524000"/>
            <a:ext cx="5257800" cy="4953000"/>
          </a:xfrm>
        </p:spPr>
        <p:txBody>
          <a:bodyPr/>
          <a:lstStyle/>
          <a:p>
            <a:pPr eaLnBrk="1" hangingPunct="1">
              <a:defRPr/>
            </a:pPr>
            <a:r>
              <a:rPr lang="en-US" sz="2800" b="1" dirty="0">
                <a:effectLst>
                  <a:outerShdw blurRad="38100" dist="38100" dir="2700000" algn="tl">
                    <a:srgbClr val="000000">
                      <a:alpha val="43137"/>
                    </a:srgbClr>
                  </a:outerShdw>
                </a:effectLst>
              </a:rPr>
              <a:t>Until then, most people believed that </a:t>
            </a:r>
            <a:r>
              <a:rPr lang="en-US" sz="2800" b="1" dirty="0">
                <a:solidFill>
                  <a:srgbClr val="FFC000"/>
                </a:solidFill>
                <a:effectLst>
                  <a:outerShdw blurRad="38100" dist="38100" dir="2700000" algn="tl">
                    <a:srgbClr val="000000">
                      <a:alpha val="43137"/>
                    </a:srgbClr>
                  </a:outerShdw>
                </a:effectLst>
              </a:rPr>
              <a:t>god controlled the universe.</a:t>
            </a:r>
          </a:p>
          <a:p>
            <a:pPr eaLnBrk="1" hangingPunct="1">
              <a:defRPr/>
            </a:pPr>
            <a:endParaRPr lang="en-US" sz="2800" b="1" dirty="0">
              <a:solidFill>
                <a:srgbClr val="C00000"/>
              </a:solidFill>
              <a:effectLst>
                <a:outerShdw blurRad="38100" dist="38100" dir="2700000" algn="tl">
                  <a:srgbClr val="000000">
                    <a:alpha val="43137"/>
                  </a:srgbClr>
                </a:outerShdw>
              </a:effectLst>
            </a:endParaRPr>
          </a:p>
          <a:p>
            <a:pPr eaLnBrk="1" hangingPunct="1">
              <a:buNone/>
              <a:defRPr/>
            </a:pPr>
            <a:r>
              <a:rPr lang="en-US" sz="2800" b="1" dirty="0">
                <a:solidFill>
                  <a:srgbClr val="C00000"/>
                </a:solidFill>
                <a:effectLst>
                  <a:outerShdw blurRad="38100" dist="38100" dir="2700000" algn="tl">
                    <a:srgbClr val="000000">
                      <a:alpha val="43137"/>
                    </a:srgbClr>
                  </a:outerShdw>
                </a:effectLst>
              </a:rPr>
              <a:t>   </a:t>
            </a:r>
            <a:r>
              <a:rPr lang="en-US" sz="2800" b="1" dirty="0">
                <a:effectLst>
                  <a:outerShdw blurRad="38100" dist="38100" dir="2700000" algn="tl">
                    <a:srgbClr val="000000">
                      <a:alpha val="43137"/>
                    </a:srgbClr>
                  </a:outerShdw>
                </a:effectLst>
              </a:rPr>
              <a:t>What made </a:t>
            </a:r>
            <a:r>
              <a:rPr lang="en-US" sz="2800" b="1" dirty="0">
                <a:solidFill>
                  <a:srgbClr val="FFC000"/>
                </a:solidFill>
                <a:effectLst>
                  <a:outerShdw blurRad="38100" dist="38100" dir="2700000" algn="tl">
                    <a:srgbClr val="000000">
                      <a:alpha val="43137"/>
                    </a:srgbClr>
                  </a:outerShdw>
                </a:effectLst>
              </a:rPr>
              <a:t>people start to think differently</a:t>
            </a:r>
            <a:r>
              <a:rPr lang="en-US" sz="2800" b="1" dirty="0">
                <a:effectLst>
                  <a:outerShdw blurRad="38100" dist="38100" dir="2700000" algn="tl">
                    <a:srgbClr val="000000">
                      <a:alpha val="43137"/>
                    </a:srgbClr>
                  </a:outerShdw>
                </a:effectLst>
              </a:rPr>
              <a:t>?</a:t>
            </a:r>
          </a:p>
          <a:p>
            <a:pPr eaLnBrk="1" hangingPunct="1">
              <a:defRPr/>
            </a:pPr>
            <a:r>
              <a:rPr lang="en-US" sz="2800" b="1" dirty="0">
                <a:solidFill>
                  <a:srgbClr val="FFC000"/>
                </a:solidFill>
                <a:effectLst>
                  <a:outerShdw blurRad="38100" dist="38100" dir="2700000" algn="tl">
                    <a:srgbClr val="000000">
                      <a:alpha val="43137"/>
                    </a:srgbClr>
                  </a:outerShdw>
                </a:effectLst>
              </a:rPr>
              <a:t>Renaissance</a:t>
            </a:r>
          </a:p>
          <a:p>
            <a:pPr eaLnBrk="1" hangingPunct="1">
              <a:defRPr/>
            </a:pPr>
            <a:r>
              <a:rPr lang="en-US" sz="2800" b="1" dirty="0">
                <a:solidFill>
                  <a:srgbClr val="FFC000"/>
                </a:solidFill>
                <a:effectLst>
                  <a:outerShdw blurRad="38100" dist="38100" dir="2700000" algn="tl">
                    <a:srgbClr val="000000">
                      <a:alpha val="43137"/>
                    </a:srgbClr>
                  </a:outerShdw>
                </a:effectLst>
              </a:rPr>
              <a:t>Humanism</a:t>
            </a:r>
          </a:p>
          <a:p>
            <a:pPr eaLnBrk="1" hangingPunct="1">
              <a:defRPr/>
            </a:pPr>
            <a:r>
              <a:rPr lang="en-US" sz="2800" b="1" dirty="0">
                <a:solidFill>
                  <a:srgbClr val="FFC000"/>
                </a:solidFill>
                <a:effectLst>
                  <a:outerShdw blurRad="38100" dist="38100" dir="2700000" algn="tl">
                    <a:srgbClr val="000000">
                      <a:alpha val="43137"/>
                    </a:srgbClr>
                  </a:outerShdw>
                </a:effectLst>
              </a:rPr>
              <a:t>Scientific Revolution</a:t>
            </a:r>
            <a:endParaRPr lang="en-US" b="1" dirty="0">
              <a:solidFill>
                <a:srgbClr val="FFC000"/>
              </a:solidFill>
              <a:effectLst>
                <a:outerShdw blurRad="38100" dist="38100" dir="2700000" algn="tl">
                  <a:srgbClr val="000000">
                    <a:alpha val="43137"/>
                  </a:srgbClr>
                </a:outerShdw>
              </a:effectLst>
            </a:endParaRPr>
          </a:p>
        </p:txBody>
      </p:sp>
      <p:pic>
        <p:nvPicPr>
          <p:cNvPr id="5126" name="Picture 6"/>
          <p:cNvPicPr>
            <a:picLocks noChangeAspect="1" noChangeArrowheads="1"/>
          </p:cNvPicPr>
          <p:nvPr/>
        </p:nvPicPr>
        <p:blipFill>
          <a:blip r:embed="rId3" cstate="print"/>
          <a:srcRect/>
          <a:stretch>
            <a:fillRect/>
          </a:stretch>
        </p:blipFill>
        <p:spPr bwMode="auto">
          <a:xfrm>
            <a:off x="5943600" y="0"/>
            <a:ext cx="3200400" cy="68580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dissolv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123">
                                            <p:txEl>
                                              <p:pRg st="2" end="2"/>
                                            </p:txEl>
                                          </p:spTgt>
                                        </p:tgtEl>
                                        <p:attrNameLst>
                                          <p:attrName>style.visibility</p:attrName>
                                        </p:attrNameLst>
                                      </p:cBhvr>
                                      <p:to>
                                        <p:strVal val="visible"/>
                                      </p:to>
                                    </p:set>
                                    <p:animEffect transition="in" filter="dissolve">
                                      <p:cBhvr>
                                        <p:cTn id="12" dur="500"/>
                                        <p:tgtEl>
                                          <p:spTgt spid="51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123">
                                            <p:txEl>
                                              <p:pRg st="3" end="3"/>
                                            </p:txEl>
                                          </p:spTgt>
                                        </p:tgtEl>
                                        <p:attrNameLst>
                                          <p:attrName>style.visibility</p:attrName>
                                        </p:attrNameLst>
                                      </p:cBhvr>
                                      <p:to>
                                        <p:strVal val="visible"/>
                                      </p:to>
                                    </p:set>
                                    <p:animEffect transition="in" filter="dissolve">
                                      <p:cBhvr>
                                        <p:cTn id="17" dur="500"/>
                                        <p:tgtEl>
                                          <p:spTgt spid="512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123">
                                            <p:txEl>
                                              <p:pRg st="4" end="4"/>
                                            </p:txEl>
                                          </p:spTgt>
                                        </p:tgtEl>
                                        <p:attrNameLst>
                                          <p:attrName>style.visibility</p:attrName>
                                        </p:attrNameLst>
                                      </p:cBhvr>
                                      <p:to>
                                        <p:strVal val="visible"/>
                                      </p:to>
                                    </p:set>
                                    <p:animEffect transition="in" filter="dissolve">
                                      <p:cBhvr>
                                        <p:cTn id="22" dur="500"/>
                                        <p:tgtEl>
                                          <p:spTgt spid="512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123">
                                            <p:txEl>
                                              <p:pRg st="5" end="5"/>
                                            </p:txEl>
                                          </p:spTgt>
                                        </p:tgtEl>
                                        <p:attrNameLst>
                                          <p:attrName>style.visibility</p:attrName>
                                        </p:attrNameLst>
                                      </p:cBhvr>
                                      <p:to>
                                        <p:strVal val="visible"/>
                                      </p:to>
                                    </p:set>
                                    <p:animEffect transition="in" filter="dissolve">
                                      <p:cBhvr>
                                        <p:cTn id="27" dur="500"/>
                                        <p:tgtEl>
                                          <p:spTgt spid="51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ChangeArrowheads="1"/>
          </p:cNvSpPr>
          <p:nvPr/>
        </p:nvSpPr>
        <p:spPr bwMode="auto">
          <a:xfrm>
            <a:off x="609600" y="609600"/>
            <a:ext cx="7924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itchFamily="34" charset="0"/>
              </a:defRPr>
            </a:lvl1pPr>
            <a:lvl2pPr algn="ctr">
              <a:spcBef>
                <a:spcPct val="0"/>
              </a:spcBef>
              <a:defRPr sz="2800" b="1">
                <a:solidFill>
                  <a:schemeClr val="tx2"/>
                </a:solidFill>
                <a:latin typeface="Arial" pitchFamily="34" charset="0"/>
              </a:defRPr>
            </a:lvl2pPr>
            <a:lvl3pPr algn="ctr">
              <a:spcBef>
                <a:spcPct val="0"/>
              </a:spcBef>
              <a:defRPr sz="2800" b="1">
                <a:solidFill>
                  <a:schemeClr val="tx2"/>
                </a:solidFill>
                <a:latin typeface="Arial" pitchFamily="34" charset="0"/>
              </a:defRPr>
            </a:lvl3pPr>
            <a:lvl4pPr algn="ctr">
              <a:spcBef>
                <a:spcPct val="0"/>
              </a:spcBef>
              <a:defRPr sz="2800" b="1">
                <a:solidFill>
                  <a:schemeClr val="tx2"/>
                </a:solidFill>
                <a:latin typeface="Arial" pitchFamily="34" charset="0"/>
              </a:defRPr>
            </a:lvl4pPr>
            <a:lvl5pPr algn="ctr">
              <a:spcBef>
                <a:spcPct val="0"/>
              </a:spcBef>
              <a:defRPr sz="2800" b="1">
                <a:solidFill>
                  <a:schemeClr val="tx2"/>
                </a:solidFill>
                <a:latin typeface="Arial" pitchFamily="34" charset="0"/>
              </a:defRPr>
            </a:lvl5pPr>
            <a:lvl6pPr marL="457200" algn="ctr" fontAlgn="base">
              <a:spcBef>
                <a:spcPct val="0"/>
              </a:spcBef>
              <a:spcAft>
                <a:spcPct val="0"/>
              </a:spcAft>
              <a:defRPr sz="2800" b="1">
                <a:solidFill>
                  <a:schemeClr val="tx2"/>
                </a:solidFill>
                <a:latin typeface="Arial" pitchFamily="34" charset="0"/>
              </a:defRPr>
            </a:lvl6pPr>
            <a:lvl7pPr marL="914400" algn="ctr" fontAlgn="base">
              <a:spcBef>
                <a:spcPct val="0"/>
              </a:spcBef>
              <a:spcAft>
                <a:spcPct val="0"/>
              </a:spcAft>
              <a:defRPr sz="2800" b="1">
                <a:solidFill>
                  <a:schemeClr val="tx2"/>
                </a:solidFill>
                <a:latin typeface="Arial" pitchFamily="34" charset="0"/>
              </a:defRPr>
            </a:lvl7pPr>
            <a:lvl8pPr marL="1371600" algn="ctr" fontAlgn="base">
              <a:spcBef>
                <a:spcPct val="0"/>
              </a:spcBef>
              <a:spcAft>
                <a:spcPct val="0"/>
              </a:spcAft>
              <a:defRPr sz="2800" b="1">
                <a:solidFill>
                  <a:schemeClr val="tx2"/>
                </a:solidFill>
                <a:latin typeface="Arial" pitchFamily="34" charset="0"/>
              </a:defRPr>
            </a:lvl8pPr>
            <a:lvl9pPr marL="1828800" algn="ctr" fontAlgn="base">
              <a:spcBef>
                <a:spcPct val="0"/>
              </a:spcBef>
              <a:spcAft>
                <a:spcPct val="0"/>
              </a:spcAft>
              <a:defRPr sz="2800" b="1">
                <a:solidFill>
                  <a:schemeClr val="tx2"/>
                </a:solidFill>
                <a:latin typeface="Arial" pitchFamily="34" charset="0"/>
              </a:defRPr>
            </a:lvl9pPr>
          </a:lstStyle>
          <a:p>
            <a:pPr>
              <a:lnSpc>
                <a:spcPct val="100000"/>
              </a:lnSpc>
            </a:pPr>
            <a:r>
              <a:rPr lang="en-US" altLang="en-US" dirty="0"/>
              <a:t>Causes of The Age of Reason</a:t>
            </a:r>
          </a:p>
        </p:txBody>
      </p:sp>
      <p:sp>
        <p:nvSpPr>
          <p:cNvPr id="429059" name="Rectangle 3"/>
          <p:cNvSpPr>
            <a:spLocks noGrp="1" noChangeArrowheads="1"/>
          </p:cNvSpPr>
          <p:nvPr>
            <p:ph idx="1"/>
          </p:nvPr>
        </p:nvSpPr>
        <p:spPr bwMode="auto">
          <a:xfrm>
            <a:off x="536448" y="1322832"/>
            <a:ext cx="8229600" cy="4800600"/>
          </a:xfrm>
          <a:solidFill>
            <a:srgbClr val="FEE8EA"/>
          </a:solidFill>
          <a:ln/>
          <a:extLst>
            <a:ext uri="{91240B29-F687-4F45-9708-019B960494DF}">
              <a14:hiddenLine xmlns:a14="http://schemas.microsoft.com/office/drawing/2010/main" w="9525">
                <a:solidFill>
                  <a:srgbClr val="FF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marL="231775" indent="-231775">
              <a:lnSpc>
                <a:spcPct val="80000"/>
              </a:lnSpc>
              <a:spcBef>
                <a:spcPct val="0"/>
              </a:spcBef>
              <a:spcAft>
                <a:spcPct val="50000"/>
              </a:spcAft>
              <a:buFontTx/>
              <a:buNone/>
            </a:pPr>
            <a:r>
              <a:rPr lang="en-US" altLang="en-US" sz="2400" b="1" dirty="0">
                <a:solidFill>
                  <a:srgbClr val="0070C0"/>
                </a:solidFill>
              </a:rPr>
              <a:t>Scientific Revolution convinced many European thinkers about power of reason </a:t>
            </a:r>
          </a:p>
          <a:p>
            <a:pPr marL="231775" indent="-231775">
              <a:lnSpc>
                <a:spcPct val="80000"/>
              </a:lnSpc>
              <a:spcBef>
                <a:spcPct val="0"/>
              </a:spcBef>
              <a:spcAft>
                <a:spcPct val="50000"/>
              </a:spcAft>
            </a:pPr>
            <a:r>
              <a:rPr lang="en-US" altLang="en-US" sz="2400" b="1" dirty="0">
                <a:solidFill>
                  <a:srgbClr val="0070C0"/>
                </a:solidFill>
              </a:rPr>
              <a:t>Scientific method and reason led to discoveries about physical world </a:t>
            </a:r>
          </a:p>
          <a:p>
            <a:pPr marL="231775" indent="-231775">
              <a:lnSpc>
                <a:spcPct val="80000"/>
              </a:lnSpc>
              <a:spcBef>
                <a:spcPct val="0"/>
              </a:spcBef>
              <a:spcAft>
                <a:spcPct val="50000"/>
              </a:spcAft>
            </a:pPr>
            <a:r>
              <a:rPr lang="en-US" altLang="en-US" sz="2400" b="1" dirty="0">
                <a:solidFill>
                  <a:srgbClr val="0070C0"/>
                </a:solidFill>
              </a:rPr>
              <a:t>Wondered if reason could be used to study human nature, society, politics, and economics</a:t>
            </a:r>
          </a:p>
          <a:p>
            <a:pPr marL="798513" lvl="1" indent="-333375">
              <a:lnSpc>
                <a:spcPct val="80000"/>
              </a:lnSpc>
              <a:spcBef>
                <a:spcPct val="0"/>
              </a:spcBef>
              <a:spcAft>
                <a:spcPct val="50000"/>
              </a:spcAft>
            </a:pPr>
            <a:r>
              <a:rPr lang="en-US" altLang="en-US" sz="2400" dirty="0">
                <a:solidFill>
                  <a:schemeClr val="bg2"/>
                </a:solidFill>
              </a:rPr>
              <a:t>New generation of philosophers, 1600s</a:t>
            </a:r>
          </a:p>
          <a:p>
            <a:pPr marL="798513" lvl="1" indent="-333375">
              <a:lnSpc>
                <a:spcPct val="80000"/>
              </a:lnSpc>
              <a:spcBef>
                <a:spcPct val="0"/>
              </a:spcBef>
              <a:spcAft>
                <a:spcPct val="50000"/>
              </a:spcAft>
            </a:pPr>
            <a:r>
              <a:rPr lang="en-US" altLang="en-US" sz="2400" dirty="0">
                <a:solidFill>
                  <a:schemeClr val="bg2"/>
                </a:solidFill>
              </a:rPr>
              <a:t>Viewed reason as best way to understand truth</a:t>
            </a:r>
          </a:p>
          <a:p>
            <a:pPr marL="798513" lvl="1" indent="-333375">
              <a:lnSpc>
                <a:spcPct val="80000"/>
              </a:lnSpc>
              <a:spcBef>
                <a:spcPct val="0"/>
              </a:spcBef>
              <a:spcAft>
                <a:spcPct val="50000"/>
              </a:spcAft>
            </a:pPr>
            <a:r>
              <a:rPr lang="en-US" altLang="en-US" sz="2400" dirty="0">
                <a:solidFill>
                  <a:schemeClr val="bg2"/>
                </a:solidFill>
              </a:rPr>
              <a:t>Concluded reason could be used to solve all human problems</a:t>
            </a:r>
          </a:p>
          <a:p>
            <a:pPr marL="798513" lvl="1" indent="-333375">
              <a:lnSpc>
                <a:spcPct val="80000"/>
              </a:lnSpc>
              <a:spcBef>
                <a:spcPct val="0"/>
              </a:spcBef>
              <a:spcAft>
                <a:spcPct val="50000"/>
              </a:spcAft>
            </a:pPr>
            <a:r>
              <a:rPr lang="en-US" altLang="en-US" sz="2400" dirty="0">
                <a:solidFill>
                  <a:schemeClr val="bg2"/>
                </a:solidFill>
              </a:rPr>
              <a:t>This time of optimism now called the </a:t>
            </a:r>
            <a:r>
              <a:rPr lang="en-US" altLang="en-US" sz="2400" b="1" dirty="0">
                <a:solidFill>
                  <a:schemeClr val="bg2"/>
                </a:solidFill>
              </a:rPr>
              <a:t>Enlightenment </a:t>
            </a:r>
          </a:p>
        </p:txBody>
      </p:sp>
    </p:spTree>
    <p:extLst>
      <p:ext uri="{BB962C8B-B14F-4D97-AF65-F5344CB8AC3E}">
        <p14:creationId xmlns:p14="http://schemas.microsoft.com/office/powerpoint/2010/main" val="124508157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32130" name="Group 2"/>
          <p:cNvGrpSpPr>
            <a:grpSpLocks/>
          </p:cNvGrpSpPr>
          <p:nvPr/>
        </p:nvGrpSpPr>
        <p:grpSpPr bwMode="auto">
          <a:xfrm>
            <a:off x="4660900" y="1371600"/>
            <a:ext cx="4025900" cy="5334440"/>
            <a:chOff x="384" y="624"/>
            <a:chExt cx="1632" cy="3702"/>
          </a:xfrm>
        </p:grpSpPr>
        <p:sp>
          <p:nvSpPr>
            <p:cNvPr id="432131" name="Text Box 3"/>
            <p:cNvSpPr txBox="1">
              <a:spLocks noChangeArrowheads="1"/>
            </p:cNvSpPr>
            <p:nvPr/>
          </p:nvSpPr>
          <p:spPr bwMode="auto">
            <a:xfrm>
              <a:off x="384" y="960"/>
              <a:ext cx="1632" cy="3366"/>
            </a:xfrm>
            <a:prstGeom prst="rect">
              <a:avLst/>
            </a:prstGeom>
            <a:solidFill>
              <a:srgbClr val="F29699"/>
            </a:solidFill>
            <a:ln>
              <a:noFill/>
            </a:ln>
            <a:effectLst/>
            <a:extLst>
              <a:ext uri="{91240B29-F687-4F45-9708-019B960494DF}">
                <a14:hiddenLine xmlns:a14="http://schemas.microsoft.com/office/drawing/2010/main" w="9525">
                  <a:solidFill>
                    <a:srgbClr val="F29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0"/>
                </a:spcBef>
                <a:defRPr sz="2400">
                  <a:solidFill>
                    <a:schemeClr val="tx1"/>
                  </a:solidFill>
                  <a:latin typeface="Times" pitchFamily="18" charset="0"/>
                </a:defRPr>
              </a:lvl1pPr>
              <a:lvl2pPr marL="2984500" indent="-457200" eaLnBrk="0" hangingPunct="0">
                <a:spcBef>
                  <a:spcPct val="0"/>
                </a:spcBef>
                <a:defRPr sz="2400">
                  <a:solidFill>
                    <a:schemeClr val="tx1"/>
                  </a:solidFill>
                  <a:latin typeface="Times" pitchFamily="18" charset="0"/>
                </a:defRPr>
              </a:lvl2pPr>
              <a:lvl3pPr marL="3098800" indent="-457200" eaLnBrk="0" hangingPunct="0">
                <a:spcBef>
                  <a:spcPct val="0"/>
                </a:spcBef>
                <a:defRPr sz="2400">
                  <a:solidFill>
                    <a:schemeClr val="tx1"/>
                  </a:solidFill>
                  <a:latin typeface="Times" pitchFamily="18" charset="0"/>
                </a:defRPr>
              </a:lvl3pPr>
              <a:lvl4pPr marL="3213100" indent="-457200" eaLnBrk="0" hangingPunct="0">
                <a:spcBef>
                  <a:spcPct val="0"/>
                </a:spcBef>
                <a:defRPr sz="2400">
                  <a:solidFill>
                    <a:schemeClr val="tx1"/>
                  </a:solidFill>
                  <a:latin typeface="Times" pitchFamily="18" charset="0"/>
                </a:defRPr>
              </a:lvl4pPr>
              <a:lvl5pPr marL="3327400" indent="-457200" eaLnBrk="0" hangingPunct="0">
                <a:spcBef>
                  <a:spcPct val="0"/>
                </a:spcBef>
                <a:defRPr sz="2400">
                  <a:solidFill>
                    <a:schemeClr val="tx1"/>
                  </a:solidFill>
                  <a:latin typeface="Times" pitchFamily="18" charset="0"/>
                </a:defRPr>
              </a:lvl5pPr>
              <a:lvl6pPr marL="3784600" indent="-457200" eaLnBrk="0" fontAlgn="base" hangingPunct="0">
                <a:spcBef>
                  <a:spcPct val="0"/>
                </a:spcBef>
                <a:spcAft>
                  <a:spcPct val="0"/>
                </a:spcAft>
                <a:defRPr sz="2400">
                  <a:solidFill>
                    <a:schemeClr val="tx1"/>
                  </a:solidFill>
                  <a:latin typeface="Times" pitchFamily="18" charset="0"/>
                </a:defRPr>
              </a:lvl6pPr>
              <a:lvl7pPr marL="4241800" indent="-457200" eaLnBrk="0" fontAlgn="base" hangingPunct="0">
                <a:spcBef>
                  <a:spcPct val="0"/>
                </a:spcBef>
                <a:spcAft>
                  <a:spcPct val="0"/>
                </a:spcAft>
                <a:defRPr sz="2400">
                  <a:solidFill>
                    <a:schemeClr val="tx1"/>
                  </a:solidFill>
                  <a:latin typeface="Times" pitchFamily="18" charset="0"/>
                </a:defRPr>
              </a:lvl7pPr>
              <a:lvl8pPr marL="4699000" indent="-457200" eaLnBrk="0" fontAlgn="base" hangingPunct="0">
                <a:spcBef>
                  <a:spcPct val="0"/>
                </a:spcBef>
                <a:spcAft>
                  <a:spcPct val="0"/>
                </a:spcAft>
                <a:defRPr sz="2400">
                  <a:solidFill>
                    <a:schemeClr val="tx1"/>
                  </a:solidFill>
                  <a:latin typeface="Times" pitchFamily="18" charset="0"/>
                </a:defRPr>
              </a:lvl8pPr>
              <a:lvl9pPr marL="5156200" indent="-457200" eaLnBrk="0" fontAlgn="base" hangingPunct="0">
                <a:spcBef>
                  <a:spcPct val="0"/>
                </a:spcBef>
                <a:spcAft>
                  <a:spcPct val="0"/>
                </a:spcAft>
                <a:defRPr sz="2400">
                  <a:solidFill>
                    <a:schemeClr val="tx1"/>
                  </a:solidFill>
                  <a:latin typeface="Times" pitchFamily="18" charset="0"/>
                </a:defRPr>
              </a:lvl9pPr>
            </a:lstStyle>
            <a:p>
              <a:pPr eaLnBrk="1" hangingPunct="1">
                <a:lnSpc>
                  <a:spcPct val="100000"/>
                </a:lnSpc>
                <a:spcAft>
                  <a:spcPct val="50000"/>
                </a:spcAft>
                <a:buFontTx/>
                <a:buChar char="•"/>
              </a:pPr>
              <a:r>
                <a:rPr lang="en-US" altLang="en-US" dirty="0">
                  <a:solidFill>
                    <a:schemeClr val="bg2"/>
                  </a:solidFill>
                  <a:latin typeface="Arial" pitchFamily="34" charset="0"/>
                </a:rPr>
                <a:t>Reached peak in 1700s</a:t>
              </a:r>
            </a:p>
            <a:p>
              <a:pPr eaLnBrk="1" hangingPunct="1">
                <a:lnSpc>
                  <a:spcPct val="100000"/>
                </a:lnSpc>
                <a:spcAft>
                  <a:spcPct val="50000"/>
                </a:spcAft>
                <a:buFontTx/>
                <a:buChar char="•"/>
              </a:pPr>
              <a:r>
                <a:rPr lang="en-US" altLang="en-US" dirty="0">
                  <a:solidFill>
                    <a:schemeClr val="bg2"/>
                  </a:solidFill>
                  <a:latin typeface="Arial" pitchFamily="34" charset="0"/>
                </a:rPr>
                <a:t>Paris, center of intellectual activity</a:t>
              </a:r>
            </a:p>
            <a:p>
              <a:pPr eaLnBrk="1" hangingPunct="1">
                <a:lnSpc>
                  <a:spcPct val="100000"/>
                </a:lnSpc>
                <a:spcAft>
                  <a:spcPct val="50000"/>
                </a:spcAft>
                <a:buFontTx/>
                <a:buChar char="•"/>
              </a:pPr>
              <a:r>
                <a:rPr lang="en-US" altLang="en-US" dirty="0">
                  <a:solidFill>
                    <a:schemeClr val="bg2"/>
                  </a:solidFill>
                  <a:latin typeface="Arial" pitchFamily="34" charset="0"/>
                </a:rPr>
                <a:t>Parisian women hosted social gatherings, </a:t>
              </a:r>
              <a:r>
                <a:rPr lang="en-US" altLang="en-US" b="1" dirty="0">
                  <a:solidFill>
                    <a:schemeClr val="bg2"/>
                  </a:solidFill>
                  <a:latin typeface="Arial" pitchFamily="34" charset="0"/>
                </a:rPr>
                <a:t>salons</a:t>
              </a:r>
            </a:p>
            <a:p>
              <a:pPr eaLnBrk="1" hangingPunct="1">
                <a:lnSpc>
                  <a:spcPct val="100000"/>
                </a:lnSpc>
                <a:spcAft>
                  <a:spcPct val="50000"/>
                </a:spcAft>
                <a:buFontTx/>
                <a:buChar char="•"/>
              </a:pPr>
              <a:r>
                <a:rPr lang="en-US" altLang="en-US" dirty="0">
                  <a:solidFill>
                    <a:schemeClr val="bg2"/>
                  </a:solidFill>
                  <a:latin typeface="Arial" pitchFamily="34" charset="0"/>
                </a:rPr>
                <a:t>Philosophers, artists, scientists, writers regularly discussed ideas</a:t>
              </a:r>
            </a:p>
          </p:txBody>
        </p:sp>
        <p:sp>
          <p:nvSpPr>
            <p:cNvPr id="432132" name="Text Box 4"/>
            <p:cNvSpPr txBox="1">
              <a:spLocks noChangeArrowheads="1"/>
            </p:cNvSpPr>
            <p:nvPr/>
          </p:nvSpPr>
          <p:spPr bwMode="auto">
            <a:xfrm>
              <a:off x="384" y="624"/>
              <a:ext cx="1632" cy="336"/>
            </a:xfrm>
            <a:prstGeom prst="rect">
              <a:avLst/>
            </a:prstGeom>
            <a:solidFill>
              <a:srgbClr val="F29699"/>
            </a:solidFill>
            <a:ln>
              <a:noFill/>
            </a:ln>
            <a:effectLst/>
            <a:extLst>
              <a:ext uri="{91240B29-F687-4F45-9708-019B960494DF}">
                <a14:hiddenLine xmlns:a14="http://schemas.microsoft.com/office/drawing/2010/main" w="9525">
                  <a:solidFill>
                    <a:srgbClr val="F29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itchFamily="18" charset="0"/>
                </a:defRPr>
              </a:lvl1pPr>
              <a:lvl2pPr marL="1028700" eaLnBrk="0" hangingPunct="0">
                <a:spcBef>
                  <a:spcPct val="0"/>
                </a:spcBef>
                <a:defRPr sz="2400">
                  <a:solidFill>
                    <a:schemeClr val="tx1"/>
                  </a:solidFill>
                  <a:latin typeface="Times" pitchFamily="18" charset="0"/>
                </a:defRPr>
              </a:lvl2pPr>
              <a:lvl3pPr marL="1143000" eaLnBrk="0" hangingPunct="0">
                <a:spcBef>
                  <a:spcPct val="0"/>
                </a:spcBef>
                <a:defRPr sz="2400">
                  <a:solidFill>
                    <a:schemeClr val="tx1"/>
                  </a:solidFill>
                  <a:latin typeface="Times" pitchFamily="18" charset="0"/>
                </a:defRPr>
              </a:lvl3pPr>
              <a:lvl4pPr eaLnBrk="0" hangingPunct="0">
                <a:spcBef>
                  <a:spcPct val="0"/>
                </a:spcBef>
                <a:defRPr sz="2400">
                  <a:solidFill>
                    <a:schemeClr val="tx1"/>
                  </a:solidFill>
                  <a:latin typeface="Times" pitchFamily="18" charset="0"/>
                </a:defRPr>
              </a:lvl4pPr>
              <a:lvl5pPr eaLnBrk="0" hangingPunct="0">
                <a:spcBef>
                  <a:spcPct val="0"/>
                </a:spcBef>
                <a:defRPr sz="2400">
                  <a:solidFill>
                    <a:schemeClr val="tx1"/>
                  </a:solidFill>
                  <a:latin typeface="Times" pitchFamily="18" charset="0"/>
                </a:defRPr>
              </a:lvl5pPr>
              <a:lvl6pPr eaLnBrk="0" fontAlgn="base" hangingPunct="0">
                <a:spcBef>
                  <a:spcPct val="0"/>
                </a:spcBef>
                <a:spcAft>
                  <a:spcPct val="0"/>
                </a:spcAft>
                <a:defRPr sz="2400">
                  <a:solidFill>
                    <a:schemeClr val="tx1"/>
                  </a:solidFill>
                  <a:latin typeface="Times" pitchFamily="18" charset="0"/>
                </a:defRPr>
              </a:lvl6pPr>
              <a:lvl7pPr eaLnBrk="0" fontAlgn="base" hangingPunct="0">
                <a:spcBef>
                  <a:spcPct val="0"/>
                </a:spcBef>
                <a:spcAft>
                  <a:spcPct val="0"/>
                </a:spcAft>
                <a:defRPr sz="2400">
                  <a:solidFill>
                    <a:schemeClr val="tx1"/>
                  </a:solidFill>
                  <a:latin typeface="Times" pitchFamily="18" charset="0"/>
                </a:defRPr>
              </a:lvl7pPr>
              <a:lvl8pPr eaLnBrk="0" fontAlgn="base" hangingPunct="0">
                <a:spcBef>
                  <a:spcPct val="0"/>
                </a:spcBef>
                <a:spcAft>
                  <a:spcPct val="0"/>
                </a:spcAft>
                <a:defRPr sz="2400">
                  <a:solidFill>
                    <a:schemeClr val="tx1"/>
                  </a:solidFill>
                  <a:latin typeface="Times" pitchFamily="18" charset="0"/>
                </a:defRPr>
              </a:lvl8pPr>
              <a:lvl9pPr eaLnBrk="0" fontAlgn="base" hangingPunct="0">
                <a:spcBef>
                  <a:spcPct val="0"/>
                </a:spcBef>
                <a:spcAft>
                  <a:spcPct val="0"/>
                </a:spcAft>
                <a:defRPr sz="2400">
                  <a:solidFill>
                    <a:schemeClr val="tx1"/>
                  </a:solidFill>
                  <a:latin typeface="Times" pitchFamily="18" charset="0"/>
                </a:defRPr>
              </a:lvl9pPr>
            </a:lstStyle>
            <a:p>
              <a:pPr algn="ctr" eaLnBrk="1" hangingPunct="1">
                <a:lnSpc>
                  <a:spcPct val="100000"/>
                </a:lnSpc>
                <a:spcAft>
                  <a:spcPct val="50000"/>
                </a:spcAft>
              </a:pPr>
              <a:r>
                <a:rPr lang="en-US" altLang="en-US" b="1" i="1" dirty="0">
                  <a:solidFill>
                    <a:schemeClr val="bg2"/>
                  </a:solidFill>
                  <a:latin typeface="Arial" pitchFamily="34" charset="0"/>
                </a:rPr>
                <a:t>Peak of Enlightenment</a:t>
              </a:r>
            </a:p>
          </p:txBody>
        </p:sp>
      </p:grpSp>
      <p:grpSp>
        <p:nvGrpSpPr>
          <p:cNvPr id="432133" name="Group 5"/>
          <p:cNvGrpSpPr>
            <a:grpSpLocks/>
          </p:cNvGrpSpPr>
          <p:nvPr/>
        </p:nvGrpSpPr>
        <p:grpSpPr bwMode="auto">
          <a:xfrm>
            <a:off x="457200" y="1371600"/>
            <a:ext cx="4025900" cy="5334440"/>
            <a:chOff x="384" y="624"/>
            <a:chExt cx="1632" cy="3702"/>
          </a:xfrm>
        </p:grpSpPr>
        <p:sp>
          <p:nvSpPr>
            <p:cNvPr id="432134" name="Text Box 6"/>
            <p:cNvSpPr txBox="1">
              <a:spLocks noChangeArrowheads="1"/>
            </p:cNvSpPr>
            <p:nvPr/>
          </p:nvSpPr>
          <p:spPr bwMode="auto">
            <a:xfrm>
              <a:off x="384" y="960"/>
              <a:ext cx="1632" cy="3366"/>
            </a:xfrm>
            <a:prstGeom prst="rect">
              <a:avLst/>
            </a:prstGeom>
            <a:solidFill>
              <a:srgbClr val="B8D9E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0"/>
                </a:spcBef>
                <a:defRPr sz="2400">
                  <a:solidFill>
                    <a:schemeClr val="tx1"/>
                  </a:solidFill>
                  <a:latin typeface="Times" pitchFamily="18" charset="0"/>
                </a:defRPr>
              </a:lvl1pPr>
              <a:lvl2pPr marL="2984500" indent="-457200" eaLnBrk="0" hangingPunct="0">
                <a:spcBef>
                  <a:spcPct val="0"/>
                </a:spcBef>
                <a:defRPr sz="2400">
                  <a:solidFill>
                    <a:schemeClr val="tx1"/>
                  </a:solidFill>
                  <a:latin typeface="Times" pitchFamily="18" charset="0"/>
                </a:defRPr>
              </a:lvl2pPr>
              <a:lvl3pPr marL="3098800" indent="-457200" eaLnBrk="0" hangingPunct="0">
                <a:spcBef>
                  <a:spcPct val="0"/>
                </a:spcBef>
                <a:defRPr sz="2400">
                  <a:solidFill>
                    <a:schemeClr val="tx1"/>
                  </a:solidFill>
                  <a:latin typeface="Times" pitchFamily="18" charset="0"/>
                </a:defRPr>
              </a:lvl3pPr>
              <a:lvl4pPr marL="3213100" indent="-457200" eaLnBrk="0" hangingPunct="0">
                <a:spcBef>
                  <a:spcPct val="0"/>
                </a:spcBef>
                <a:defRPr sz="2400">
                  <a:solidFill>
                    <a:schemeClr val="tx1"/>
                  </a:solidFill>
                  <a:latin typeface="Times" pitchFamily="18" charset="0"/>
                </a:defRPr>
              </a:lvl4pPr>
              <a:lvl5pPr marL="3327400" indent="-457200" eaLnBrk="0" hangingPunct="0">
                <a:spcBef>
                  <a:spcPct val="0"/>
                </a:spcBef>
                <a:defRPr sz="2400">
                  <a:solidFill>
                    <a:schemeClr val="tx1"/>
                  </a:solidFill>
                  <a:latin typeface="Times" pitchFamily="18" charset="0"/>
                </a:defRPr>
              </a:lvl5pPr>
              <a:lvl6pPr marL="3784600" indent="-457200" eaLnBrk="0" fontAlgn="base" hangingPunct="0">
                <a:spcBef>
                  <a:spcPct val="0"/>
                </a:spcBef>
                <a:spcAft>
                  <a:spcPct val="0"/>
                </a:spcAft>
                <a:defRPr sz="2400">
                  <a:solidFill>
                    <a:schemeClr val="tx1"/>
                  </a:solidFill>
                  <a:latin typeface="Times" pitchFamily="18" charset="0"/>
                </a:defRPr>
              </a:lvl6pPr>
              <a:lvl7pPr marL="4241800" indent="-457200" eaLnBrk="0" fontAlgn="base" hangingPunct="0">
                <a:spcBef>
                  <a:spcPct val="0"/>
                </a:spcBef>
                <a:spcAft>
                  <a:spcPct val="0"/>
                </a:spcAft>
                <a:defRPr sz="2400">
                  <a:solidFill>
                    <a:schemeClr val="tx1"/>
                  </a:solidFill>
                  <a:latin typeface="Times" pitchFamily="18" charset="0"/>
                </a:defRPr>
              </a:lvl7pPr>
              <a:lvl8pPr marL="4699000" indent="-457200" eaLnBrk="0" fontAlgn="base" hangingPunct="0">
                <a:spcBef>
                  <a:spcPct val="0"/>
                </a:spcBef>
                <a:spcAft>
                  <a:spcPct val="0"/>
                </a:spcAft>
                <a:defRPr sz="2400">
                  <a:solidFill>
                    <a:schemeClr val="tx1"/>
                  </a:solidFill>
                  <a:latin typeface="Times" pitchFamily="18" charset="0"/>
                </a:defRPr>
              </a:lvl8pPr>
              <a:lvl9pPr marL="5156200" indent="-457200" eaLnBrk="0" fontAlgn="base" hangingPunct="0">
                <a:spcBef>
                  <a:spcPct val="0"/>
                </a:spcBef>
                <a:spcAft>
                  <a:spcPct val="0"/>
                </a:spcAft>
                <a:defRPr sz="2400">
                  <a:solidFill>
                    <a:schemeClr val="tx1"/>
                  </a:solidFill>
                  <a:latin typeface="Times" pitchFamily="18" charset="0"/>
                </a:defRPr>
              </a:lvl9pPr>
            </a:lstStyle>
            <a:p>
              <a:pPr eaLnBrk="1" hangingPunct="1">
                <a:lnSpc>
                  <a:spcPct val="100000"/>
                </a:lnSpc>
                <a:spcAft>
                  <a:spcPct val="50000"/>
                </a:spcAft>
                <a:buFontTx/>
                <a:buChar char="•"/>
              </a:pPr>
              <a:r>
                <a:rPr lang="en-US" altLang="en-US" dirty="0">
                  <a:solidFill>
                    <a:schemeClr val="bg2"/>
                  </a:solidFill>
                  <a:latin typeface="Arial" pitchFamily="34" charset="0"/>
                </a:rPr>
                <a:t>Educated people throughout Europe, beyond, inspired</a:t>
              </a:r>
            </a:p>
            <a:p>
              <a:pPr eaLnBrk="1" hangingPunct="1">
                <a:lnSpc>
                  <a:spcPct val="100000"/>
                </a:lnSpc>
                <a:spcAft>
                  <a:spcPct val="50000"/>
                </a:spcAft>
                <a:buFontTx/>
                <a:buChar char="•"/>
              </a:pPr>
              <a:r>
                <a:rPr lang="en-US" altLang="en-US" dirty="0">
                  <a:solidFill>
                    <a:schemeClr val="bg2"/>
                  </a:solidFill>
                  <a:latin typeface="Arial" pitchFamily="34" charset="0"/>
                </a:rPr>
                <a:t>Held notion that world problems could be solved </a:t>
              </a:r>
            </a:p>
            <a:p>
              <a:pPr eaLnBrk="1" hangingPunct="1">
                <a:lnSpc>
                  <a:spcPct val="100000"/>
                </a:lnSpc>
                <a:spcAft>
                  <a:spcPct val="50000"/>
                </a:spcAft>
                <a:buFontTx/>
                <a:buChar char="•"/>
              </a:pPr>
              <a:r>
                <a:rPr lang="en-US" altLang="en-US" dirty="0">
                  <a:solidFill>
                    <a:schemeClr val="bg2"/>
                  </a:solidFill>
                  <a:latin typeface="Arial" pitchFamily="34" charset="0"/>
                </a:rPr>
                <a:t>New ideas debated in coffeehouses, public spaces</a:t>
              </a:r>
            </a:p>
            <a:p>
              <a:pPr eaLnBrk="1" hangingPunct="1">
                <a:lnSpc>
                  <a:spcPct val="100000"/>
                </a:lnSpc>
                <a:spcAft>
                  <a:spcPct val="50000"/>
                </a:spcAft>
                <a:buFontTx/>
                <a:buChar char="•"/>
              </a:pPr>
              <a:r>
                <a:rPr lang="en-US" altLang="en-US" dirty="0">
                  <a:solidFill>
                    <a:schemeClr val="bg2"/>
                  </a:solidFill>
                  <a:latin typeface="Arial" pitchFamily="34" charset="0"/>
                </a:rPr>
                <a:t>Writers published ideas in books, magazines, pamphlets</a:t>
              </a:r>
            </a:p>
          </p:txBody>
        </p:sp>
        <p:sp>
          <p:nvSpPr>
            <p:cNvPr id="432135" name="Text Box 7"/>
            <p:cNvSpPr txBox="1">
              <a:spLocks noChangeArrowheads="1"/>
            </p:cNvSpPr>
            <p:nvPr/>
          </p:nvSpPr>
          <p:spPr bwMode="auto">
            <a:xfrm>
              <a:off x="384" y="624"/>
              <a:ext cx="1632" cy="336"/>
            </a:xfrm>
            <a:prstGeom prst="rect">
              <a:avLst/>
            </a:prstGeom>
            <a:solidFill>
              <a:srgbClr val="B8D9E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itchFamily="18" charset="0"/>
                </a:defRPr>
              </a:lvl1pPr>
              <a:lvl2pPr marL="1028700" eaLnBrk="0" hangingPunct="0">
                <a:spcBef>
                  <a:spcPct val="0"/>
                </a:spcBef>
                <a:defRPr sz="2400">
                  <a:solidFill>
                    <a:schemeClr val="tx1"/>
                  </a:solidFill>
                  <a:latin typeface="Times" pitchFamily="18" charset="0"/>
                </a:defRPr>
              </a:lvl2pPr>
              <a:lvl3pPr marL="1143000" eaLnBrk="0" hangingPunct="0">
                <a:spcBef>
                  <a:spcPct val="0"/>
                </a:spcBef>
                <a:defRPr sz="2400">
                  <a:solidFill>
                    <a:schemeClr val="tx1"/>
                  </a:solidFill>
                  <a:latin typeface="Times" pitchFamily="18" charset="0"/>
                </a:defRPr>
              </a:lvl3pPr>
              <a:lvl4pPr eaLnBrk="0" hangingPunct="0">
                <a:spcBef>
                  <a:spcPct val="0"/>
                </a:spcBef>
                <a:defRPr sz="2400">
                  <a:solidFill>
                    <a:schemeClr val="tx1"/>
                  </a:solidFill>
                  <a:latin typeface="Times" pitchFamily="18" charset="0"/>
                </a:defRPr>
              </a:lvl4pPr>
              <a:lvl5pPr eaLnBrk="0" hangingPunct="0">
                <a:spcBef>
                  <a:spcPct val="0"/>
                </a:spcBef>
                <a:defRPr sz="2400">
                  <a:solidFill>
                    <a:schemeClr val="tx1"/>
                  </a:solidFill>
                  <a:latin typeface="Times" pitchFamily="18" charset="0"/>
                </a:defRPr>
              </a:lvl5pPr>
              <a:lvl6pPr eaLnBrk="0" fontAlgn="base" hangingPunct="0">
                <a:spcBef>
                  <a:spcPct val="0"/>
                </a:spcBef>
                <a:spcAft>
                  <a:spcPct val="0"/>
                </a:spcAft>
                <a:defRPr sz="2400">
                  <a:solidFill>
                    <a:schemeClr val="tx1"/>
                  </a:solidFill>
                  <a:latin typeface="Times" pitchFamily="18" charset="0"/>
                </a:defRPr>
              </a:lvl6pPr>
              <a:lvl7pPr eaLnBrk="0" fontAlgn="base" hangingPunct="0">
                <a:spcBef>
                  <a:spcPct val="0"/>
                </a:spcBef>
                <a:spcAft>
                  <a:spcPct val="0"/>
                </a:spcAft>
                <a:defRPr sz="2400">
                  <a:solidFill>
                    <a:schemeClr val="tx1"/>
                  </a:solidFill>
                  <a:latin typeface="Times" pitchFamily="18" charset="0"/>
                </a:defRPr>
              </a:lvl7pPr>
              <a:lvl8pPr eaLnBrk="0" fontAlgn="base" hangingPunct="0">
                <a:spcBef>
                  <a:spcPct val="0"/>
                </a:spcBef>
                <a:spcAft>
                  <a:spcPct val="0"/>
                </a:spcAft>
                <a:defRPr sz="2400">
                  <a:solidFill>
                    <a:schemeClr val="tx1"/>
                  </a:solidFill>
                  <a:latin typeface="Times" pitchFamily="18" charset="0"/>
                </a:defRPr>
              </a:lvl8pPr>
              <a:lvl9pPr eaLnBrk="0" fontAlgn="base" hangingPunct="0">
                <a:spcBef>
                  <a:spcPct val="0"/>
                </a:spcBef>
                <a:spcAft>
                  <a:spcPct val="0"/>
                </a:spcAft>
                <a:defRPr sz="2400">
                  <a:solidFill>
                    <a:schemeClr val="tx1"/>
                  </a:solidFill>
                  <a:latin typeface="Times" pitchFamily="18" charset="0"/>
                </a:defRPr>
              </a:lvl9pPr>
            </a:lstStyle>
            <a:p>
              <a:pPr algn="ctr" eaLnBrk="1" hangingPunct="1">
                <a:lnSpc>
                  <a:spcPct val="100000"/>
                </a:lnSpc>
                <a:spcAft>
                  <a:spcPct val="50000"/>
                </a:spcAft>
              </a:pPr>
              <a:r>
                <a:rPr lang="en-US" altLang="en-US" b="1" i="1" dirty="0">
                  <a:solidFill>
                    <a:schemeClr val="bg2"/>
                  </a:solidFill>
                  <a:latin typeface="Arial" pitchFamily="34" charset="0"/>
                </a:rPr>
                <a:t>Ideas of Enlightenment</a:t>
              </a:r>
            </a:p>
          </p:txBody>
        </p:sp>
      </p:grpSp>
      <p:sp>
        <p:nvSpPr>
          <p:cNvPr id="432136" name="Rectangle 8"/>
          <p:cNvSpPr>
            <a:spLocks noChangeArrowheads="1"/>
          </p:cNvSpPr>
          <p:nvPr/>
        </p:nvSpPr>
        <p:spPr bwMode="auto">
          <a:xfrm>
            <a:off x="609600" y="609600"/>
            <a:ext cx="7924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itchFamily="34" charset="0"/>
              </a:defRPr>
            </a:lvl1pPr>
            <a:lvl2pPr algn="ctr">
              <a:spcBef>
                <a:spcPct val="0"/>
              </a:spcBef>
              <a:defRPr sz="2800" b="1">
                <a:solidFill>
                  <a:schemeClr val="tx2"/>
                </a:solidFill>
                <a:latin typeface="Arial" pitchFamily="34" charset="0"/>
              </a:defRPr>
            </a:lvl2pPr>
            <a:lvl3pPr algn="ctr">
              <a:spcBef>
                <a:spcPct val="0"/>
              </a:spcBef>
              <a:defRPr sz="2800" b="1">
                <a:solidFill>
                  <a:schemeClr val="tx2"/>
                </a:solidFill>
                <a:latin typeface="Arial" pitchFamily="34" charset="0"/>
              </a:defRPr>
            </a:lvl3pPr>
            <a:lvl4pPr algn="ctr">
              <a:spcBef>
                <a:spcPct val="0"/>
              </a:spcBef>
              <a:defRPr sz="2800" b="1">
                <a:solidFill>
                  <a:schemeClr val="tx2"/>
                </a:solidFill>
                <a:latin typeface="Arial" pitchFamily="34" charset="0"/>
              </a:defRPr>
            </a:lvl4pPr>
            <a:lvl5pPr algn="ctr">
              <a:spcBef>
                <a:spcPct val="0"/>
              </a:spcBef>
              <a:defRPr sz="2800" b="1">
                <a:solidFill>
                  <a:schemeClr val="tx2"/>
                </a:solidFill>
                <a:latin typeface="Arial" pitchFamily="34" charset="0"/>
              </a:defRPr>
            </a:lvl5pPr>
            <a:lvl6pPr marL="457200" algn="ctr" fontAlgn="base">
              <a:spcBef>
                <a:spcPct val="0"/>
              </a:spcBef>
              <a:spcAft>
                <a:spcPct val="0"/>
              </a:spcAft>
              <a:defRPr sz="2800" b="1">
                <a:solidFill>
                  <a:schemeClr val="tx2"/>
                </a:solidFill>
                <a:latin typeface="Arial" pitchFamily="34" charset="0"/>
              </a:defRPr>
            </a:lvl6pPr>
            <a:lvl7pPr marL="914400" algn="ctr" fontAlgn="base">
              <a:spcBef>
                <a:spcPct val="0"/>
              </a:spcBef>
              <a:spcAft>
                <a:spcPct val="0"/>
              </a:spcAft>
              <a:defRPr sz="2800" b="1">
                <a:solidFill>
                  <a:schemeClr val="tx2"/>
                </a:solidFill>
                <a:latin typeface="Arial" pitchFamily="34" charset="0"/>
              </a:defRPr>
            </a:lvl7pPr>
            <a:lvl8pPr marL="1371600" algn="ctr" fontAlgn="base">
              <a:spcBef>
                <a:spcPct val="0"/>
              </a:spcBef>
              <a:spcAft>
                <a:spcPct val="0"/>
              </a:spcAft>
              <a:defRPr sz="2800" b="1">
                <a:solidFill>
                  <a:schemeClr val="tx2"/>
                </a:solidFill>
                <a:latin typeface="Arial" pitchFamily="34" charset="0"/>
              </a:defRPr>
            </a:lvl8pPr>
            <a:lvl9pPr marL="1828800" algn="ctr" fontAlgn="base">
              <a:spcBef>
                <a:spcPct val="0"/>
              </a:spcBef>
              <a:spcAft>
                <a:spcPct val="0"/>
              </a:spcAft>
              <a:defRPr sz="2800" b="1">
                <a:solidFill>
                  <a:schemeClr val="tx2"/>
                </a:solidFill>
                <a:latin typeface="Arial" pitchFamily="34" charset="0"/>
              </a:defRPr>
            </a:lvl9pPr>
          </a:lstStyle>
          <a:p>
            <a:pPr>
              <a:lnSpc>
                <a:spcPct val="100000"/>
              </a:lnSpc>
            </a:pPr>
            <a:r>
              <a:rPr lang="en-US" altLang="en-US"/>
              <a:t>The Age of Reason </a:t>
            </a:r>
          </a:p>
        </p:txBody>
      </p:sp>
    </p:spTree>
    <p:custDataLst>
      <p:tags r:id="rId1"/>
    </p:custDataLst>
    <p:extLst>
      <p:ext uri="{BB962C8B-B14F-4D97-AF65-F5344CB8AC3E}">
        <p14:creationId xmlns:p14="http://schemas.microsoft.com/office/powerpoint/2010/main" val="16537594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432130"/>
                                        </p:tgtEl>
                                        <p:attrNameLst>
                                          <p:attrName>style.visibility</p:attrName>
                                        </p:attrNameLst>
                                      </p:cBhvr>
                                      <p:to>
                                        <p:strVal val="visible"/>
                                      </p:to>
                                    </p:set>
                                    <p:animEffect transition="in" filter="wipe(right)">
                                      <p:cBhvr>
                                        <p:cTn id="7" dur="500"/>
                                        <p:tgtEl>
                                          <p:spTgt spid="432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74FD13B-37CD-4AC9-AC10-FB209CF6D9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 y="0"/>
            <a:ext cx="9116568" cy="6837426"/>
          </a:xfrm>
          <a:prstGeom prst="rect">
            <a:avLst/>
          </a:prstGeom>
        </p:spPr>
      </p:pic>
    </p:spTree>
    <p:extLst>
      <p:ext uri="{BB962C8B-B14F-4D97-AF65-F5344CB8AC3E}">
        <p14:creationId xmlns:p14="http://schemas.microsoft.com/office/powerpoint/2010/main" val="2965100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1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B46D59-BAEA-44C1-A804-62019AFFFD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096" y="26706"/>
            <a:ext cx="8369808" cy="6804588"/>
          </a:xfrm>
          <a:prstGeom prst="rect">
            <a:avLst/>
          </a:prstGeom>
        </p:spPr>
      </p:pic>
      <p:sp>
        <p:nvSpPr>
          <p:cNvPr id="7" name="TextBox 6">
            <a:extLst>
              <a:ext uri="{FF2B5EF4-FFF2-40B4-BE49-F238E27FC236}">
                <a16:creationId xmlns:a16="http://schemas.microsoft.com/office/drawing/2014/main" id="{F65B59F9-3B2A-4E17-99A0-B5A2795C8D48}"/>
              </a:ext>
            </a:extLst>
          </p:cNvPr>
          <p:cNvSpPr txBox="1"/>
          <p:nvPr/>
        </p:nvSpPr>
        <p:spPr>
          <a:xfrm>
            <a:off x="2362200" y="26706"/>
            <a:ext cx="4063100" cy="584775"/>
          </a:xfrm>
          <a:prstGeom prst="rect">
            <a:avLst/>
          </a:prstGeom>
          <a:noFill/>
        </p:spPr>
        <p:txBody>
          <a:bodyPr wrap="none" rtlCol="0">
            <a:spAutoFit/>
          </a:bodyPr>
          <a:lstStyle/>
          <a:p>
            <a:r>
              <a:rPr lang="en-US" sz="3200" b="1" dirty="0">
                <a:solidFill>
                  <a:srgbClr val="000000"/>
                </a:solidFill>
              </a:rPr>
              <a:t>The Royal Academy</a:t>
            </a:r>
          </a:p>
        </p:txBody>
      </p:sp>
    </p:spTree>
    <p:extLst>
      <p:ext uri="{BB962C8B-B14F-4D97-AF65-F5344CB8AC3E}">
        <p14:creationId xmlns:p14="http://schemas.microsoft.com/office/powerpoint/2010/main" val="3334166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itchFamily="34" charset="0"/>
              </a:defRPr>
            </a:lvl1pPr>
            <a:lvl2pPr algn="ctr">
              <a:spcBef>
                <a:spcPct val="0"/>
              </a:spcBef>
              <a:defRPr sz="2800" b="1">
                <a:solidFill>
                  <a:schemeClr val="tx2"/>
                </a:solidFill>
                <a:latin typeface="Arial" pitchFamily="34" charset="0"/>
              </a:defRPr>
            </a:lvl2pPr>
            <a:lvl3pPr algn="ctr">
              <a:spcBef>
                <a:spcPct val="0"/>
              </a:spcBef>
              <a:defRPr sz="2800" b="1">
                <a:solidFill>
                  <a:schemeClr val="tx2"/>
                </a:solidFill>
                <a:latin typeface="Arial" pitchFamily="34" charset="0"/>
              </a:defRPr>
            </a:lvl3pPr>
            <a:lvl4pPr algn="ctr">
              <a:spcBef>
                <a:spcPct val="0"/>
              </a:spcBef>
              <a:defRPr sz="2800" b="1">
                <a:solidFill>
                  <a:schemeClr val="tx2"/>
                </a:solidFill>
                <a:latin typeface="Arial" pitchFamily="34" charset="0"/>
              </a:defRPr>
            </a:lvl4pPr>
            <a:lvl5pPr algn="ctr">
              <a:spcBef>
                <a:spcPct val="0"/>
              </a:spcBef>
              <a:defRPr sz="2800" b="1">
                <a:solidFill>
                  <a:schemeClr val="tx2"/>
                </a:solidFill>
                <a:latin typeface="Arial" pitchFamily="34" charset="0"/>
              </a:defRPr>
            </a:lvl5pPr>
            <a:lvl6pPr marL="457200" algn="ctr" fontAlgn="base">
              <a:spcBef>
                <a:spcPct val="0"/>
              </a:spcBef>
              <a:spcAft>
                <a:spcPct val="0"/>
              </a:spcAft>
              <a:defRPr sz="2800" b="1">
                <a:solidFill>
                  <a:schemeClr val="tx2"/>
                </a:solidFill>
                <a:latin typeface="Arial" pitchFamily="34" charset="0"/>
              </a:defRPr>
            </a:lvl6pPr>
            <a:lvl7pPr marL="914400" algn="ctr" fontAlgn="base">
              <a:spcBef>
                <a:spcPct val="0"/>
              </a:spcBef>
              <a:spcAft>
                <a:spcPct val="0"/>
              </a:spcAft>
              <a:defRPr sz="2800" b="1">
                <a:solidFill>
                  <a:schemeClr val="tx2"/>
                </a:solidFill>
                <a:latin typeface="Arial" pitchFamily="34" charset="0"/>
              </a:defRPr>
            </a:lvl7pPr>
            <a:lvl8pPr marL="1371600" algn="ctr" fontAlgn="base">
              <a:spcBef>
                <a:spcPct val="0"/>
              </a:spcBef>
              <a:spcAft>
                <a:spcPct val="0"/>
              </a:spcAft>
              <a:defRPr sz="2800" b="1">
                <a:solidFill>
                  <a:schemeClr val="tx2"/>
                </a:solidFill>
                <a:latin typeface="Arial" pitchFamily="34" charset="0"/>
              </a:defRPr>
            </a:lvl8pPr>
            <a:lvl9pPr marL="1828800" algn="ctr" fontAlgn="base">
              <a:spcBef>
                <a:spcPct val="0"/>
              </a:spcBef>
              <a:spcAft>
                <a:spcPct val="0"/>
              </a:spcAft>
              <a:defRPr sz="2800" b="1">
                <a:solidFill>
                  <a:schemeClr val="tx2"/>
                </a:solidFill>
                <a:latin typeface="Arial" pitchFamily="34" charset="0"/>
              </a:defRPr>
            </a:lvl9pPr>
          </a:lstStyle>
          <a:p>
            <a:pPr>
              <a:lnSpc>
                <a:spcPct val="100000"/>
              </a:lnSpc>
            </a:pPr>
            <a:endParaRPr lang="en-US" altLang="en-US" sz="3500" i="1">
              <a:solidFill>
                <a:schemeClr val="tx1"/>
              </a:solidFill>
            </a:endParaRPr>
          </a:p>
        </p:txBody>
      </p:sp>
      <p:sp>
        <p:nvSpPr>
          <p:cNvPr id="427011" name="Rectangle 3"/>
          <p:cNvSpPr>
            <a:spLocks noChangeArrowheads="1"/>
          </p:cNvSpPr>
          <p:nvPr/>
        </p:nvSpPr>
        <p:spPr bwMode="auto">
          <a:xfrm>
            <a:off x="438912" y="304800"/>
            <a:ext cx="8229600" cy="2417762"/>
          </a:xfrm>
          <a:prstGeom prst="rect">
            <a:avLst/>
          </a:prstGeom>
          <a:solidFill>
            <a:srgbClr val="E2F4FE"/>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233363" indent="-233363" algn="ctr">
              <a:defRPr sz="3200">
                <a:solidFill>
                  <a:schemeClr val="tx1"/>
                </a:solidFill>
                <a:latin typeface="Arial" pitchFamily="34" charset="0"/>
              </a:defRPr>
            </a:lvl1pPr>
            <a:lvl2pPr algn="ctr">
              <a:defRPr sz="2800">
                <a:solidFill>
                  <a:schemeClr val="tx1"/>
                </a:solidFill>
                <a:latin typeface="Arial" pitchFamily="34" charset="0"/>
              </a:defRPr>
            </a:lvl2pPr>
            <a:lvl3pPr algn="ctr">
              <a:defRPr sz="2400">
                <a:solidFill>
                  <a:schemeClr val="tx1"/>
                </a:solidFill>
                <a:latin typeface="Arial" pitchFamily="34" charset="0"/>
              </a:defRPr>
            </a:lvl3pPr>
            <a:lvl4pPr algn="ctr">
              <a:defRPr sz="2000">
                <a:solidFill>
                  <a:schemeClr val="tx1"/>
                </a:solidFill>
                <a:latin typeface="Arial" pitchFamily="34" charset="0"/>
              </a:defRPr>
            </a:lvl4pPr>
            <a:lvl5pPr algn="ctr">
              <a:defRPr sz="2000">
                <a:solidFill>
                  <a:schemeClr val="tx1"/>
                </a:solidFill>
                <a:latin typeface="Arial" pitchFamily="34" charset="0"/>
              </a:defRPr>
            </a:lvl5pPr>
            <a:lvl6pPr algn="ctr" fontAlgn="base">
              <a:spcBef>
                <a:spcPct val="20000"/>
              </a:spcBef>
              <a:spcAft>
                <a:spcPct val="0"/>
              </a:spcAft>
              <a:defRPr sz="2000">
                <a:solidFill>
                  <a:schemeClr val="tx1"/>
                </a:solidFill>
                <a:latin typeface="Arial" pitchFamily="34" charset="0"/>
              </a:defRPr>
            </a:lvl6pPr>
            <a:lvl7pPr algn="ctr" fontAlgn="base">
              <a:spcBef>
                <a:spcPct val="20000"/>
              </a:spcBef>
              <a:spcAft>
                <a:spcPct val="0"/>
              </a:spcAft>
              <a:defRPr sz="2000">
                <a:solidFill>
                  <a:schemeClr val="tx1"/>
                </a:solidFill>
                <a:latin typeface="Arial" pitchFamily="34" charset="0"/>
              </a:defRPr>
            </a:lvl7pPr>
            <a:lvl8pPr algn="ctr" fontAlgn="base">
              <a:spcBef>
                <a:spcPct val="20000"/>
              </a:spcBef>
              <a:spcAft>
                <a:spcPct val="0"/>
              </a:spcAft>
              <a:defRPr sz="2000">
                <a:solidFill>
                  <a:schemeClr val="tx1"/>
                </a:solidFill>
                <a:latin typeface="Arial" pitchFamily="34" charset="0"/>
              </a:defRPr>
            </a:lvl8pPr>
            <a:lvl9pPr algn="ctr" fontAlgn="base">
              <a:spcBef>
                <a:spcPct val="20000"/>
              </a:spcBef>
              <a:spcAft>
                <a:spcPct val="0"/>
              </a:spcAft>
              <a:defRPr sz="2000">
                <a:solidFill>
                  <a:schemeClr val="tx1"/>
                </a:solidFill>
                <a:latin typeface="Arial" pitchFamily="34" charset="0"/>
              </a:defRPr>
            </a:lvl9pPr>
          </a:lstStyle>
          <a:p>
            <a:r>
              <a:rPr lang="en-US" altLang="en-US" dirty="0">
                <a:solidFill>
                  <a:schemeClr val="bg2"/>
                </a:solidFill>
              </a:rPr>
              <a:t>What drink helped spur/create new ideas and awoke the mind?</a:t>
            </a:r>
            <a:endParaRPr lang="en-US" altLang="en-US" sz="2000" dirty="0">
              <a:solidFill>
                <a:schemeClr val="bg2"/>
              </a:solidFill>
            </a:endParaRPr>
          </a:p>
        </p:txBody>
      </p:sp>
      <p:sp>
        <p:nvSpPr>
          <p:cNvPr id="427014" name="Rectangle 6"/>
          <p:cNvSpPr>
            <a:spLocks noChangeArrowheads="1"/>
          </p:cNvSpPr>
          <p:nvPr/>
        </p:nvSpPr>
        <p:spPr bwMode="auto">
          <a:xfrm>
            <a:off x="2362200" y="1344037"/>
            <a:ext cx="4419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00000"/>
              </a:lnSpc>
              <a:spcBef>
                <a:spcPct val="0"/>
              </a:spcBef>
            </a:pPr>
            <a:r>
              <a:rPr lang="en-US" altLang="en-US" sz="3600" b="1" dirty="0">
                <a:solidFill>
                  <a:srgbClr val="FF0000"/>
                </a:solidFill>
              </a:rPr>
              <a:t>Answer(s):</a:t>
            </a:r>
            <a:r>
              <a:rPr lang="en-US" altLang="en-US" sz="3600" dirty="0">
                <a:solidFill>
                  <a:srgbClr val="FF0000"/>
                </a:solidFill>
              </a:rPr>
              <a:t> Coffee</a:t>
            </a:r>
          </a:p>
        </p:txBody>
      </p:sp>
      <p:pic>
        <p:nvPicPr>
          <p:cNvPr id="3" name="Picture 2">
            <a:extLst>
              <a:ext uri="{FF2B5EF4-FFF2-40B4-BE49-F238E27FC236}">
                <a16:creationId xmlns:a16="http://schemas.microsoft.com/office/drawing/2014/main" id="{3B508F8F-21B6-4D03-85A0-25063C04FC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0514" y="2951162"/>
            <a:ext cx="3844202" cy="256280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TextBox 3">
            <a:extLst>
              <a:ext uri="{FF2B5EF4-FFF2-40B4-BE49-F238E27FC236}">
                <a16:creationId xmlns:a16="http://schemas.microsoft.com/office/drawing/2014/main" id="{B707D527-F898-40CF-A2EC-9F4E1B4E31F2}"/>
              </a:ext>
            </a:extLst>
          </p:cNvPr>
          <p:cNvSpPr txBox="1"/>
          <p:nvPr/>
        </p:nvSpPr>
        <p:spPr>
          <a:xfrm>
            <a:off x="3707080" y="2110720"/>
            <a:ext cx="1393330" cy="584775"/>
          </a:xfrm>
          <a:prstGeom prst="rect">
            <a:avLst/>
          </a:prstGeom>
          <a:noFill/>
        </p:spPr>
        <p:txBody>
          <a:bodyPr wrap="none" rtlCol="0">
            <a:spAutoFit/>
          </a:bodyPr>
          <a:lstStyle/>
          <a:p>
            <a:r>
              <a:rPr lang="en-US" sz="3200" b="1" dirty="0">
                <a:solidFill>
                  <a:srgbClr val="000000"/>
                </a:solidFill>
              </a:rPr>
              <a:t>WHY?</a:t>
            </a:r>
          </a:p>
        </p:txBody>
      </p:sp>
      <p:sp>
        <p:nvSpPr>
          <p:cNvPr id="5" name="Rectangle 4">
            <a:extLst>
              <a:ext uri="{FF2B5EF4-FFF2-40B4-BE49-F238E27FC236}">
                <a16:creationId xmlns:a16="http://schemas.microsoft.com/office/drawing/2014/main" id="{5CF42AF8-E73D-49F8-A8E4-E6DECA3D1AB0}"/>
              </a:ext>
            </a:extLst>
          </p:cNvPr>
          <p:cNvSpPr/>
          <p:nvPr/>
        </p:nvSpPr>
        <p:spPr>
          <a:xfrm>
            <a:off x="57912" y="2976244"/>
            <a:ext cx="5132832" cy="4062651"/>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Many studies have demonstrated that caffeine leads to enhanced cognitive performance involving various tasks (</a:t>
            </a:r>
            <a:r>
              <a:rPr lang="en-US" sz="2400" b="1" dirty="0" err="1">
                <a:latin typeface="Times New Roman" panose="02020603050405020304" pitchFamily="18" charset="0"/>
                <a:cs typeface="Times New Roman" panose="02020603050405020304" pitchFamily="18" charset="0"/>
              </a:rPr>
              <a:t>Brunye</a:t>
            </a:r>
            <a:r>
              <a:rPr lang="en-US" sz="2400" b="1" dirty="0">
                <a:latin typeface="Times New Roman" panose="02020603050405020304" pitchFamily="18" charset="0"/>
                <a:cs typeface="Times New Roman" panose="02020603050405020304" pitchFamily="18" charset="0"/>
              </a:rPr>
              <a:t> et al., 2010). </a:t>
            </a:r>
            <a:br>
              <a:rPr lang="en-US" sz="2400" b="1" dirty="0">
                <a:latin typeface="Times New Roman" panose="02020603050405020304" pitchFamily="18" charset="0"/>
                <a:cs typeface="Times New Roman" panose="02020603050405020304" pitchFamily="18" charset="0"/>
              </a:rPr>
            </a:b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It is often cited for its positive effects on vigilance, mental alertness, feeling of well-being.  Caffeine also has a positive effect on various domains of attention (</a:t>
            </a:r>
            <a:r>
              <a:rPr lang="en-US" sz="2400" b="1" dirty="0" err="1">
                <a:latin typeface="Times New Roman" panose="02020603050405020304" pitchFamily="18" charset="0"/>
                <a:cs typeface="Times New Roman" panose="02020603050405020304" pitchFamily="18" charset="0"/>
              </a:rPr>
              <a:t>Trayambak</a:t>
            </a:r>
            <a:r>
              <a:rPr lang="en-US" sz="2400" b="1" dirty="0">
                <a:latin typeface="Times New Roman" panose="02020603050405020304" pitchFamily="18" charset="0"/>
                <a:cs typeface="Times New Roman" panose="02020603050405020304" pitchFamily="18" charset="0"/>
              </a:rPr>
              <a:t> et al., 2009). </a:t>
            </a:r>
          </a:p>
          <a:p>
            <a:endParaRPr lang="en-US" dirty="0"/>
          </a:p>
        </p:txBody>
      </p:sp>
    </p:spTree>
    <p:custDataLst>
      <p:tags r:id="rId1"/>
    </p:custDataLst>
    <p:extLst>
      <p:ext uri="{BB962C8B-B14F-4D97-AF65-F5344CB8AC3E}">
        <p14:creationId xmlns:p14="http://schemas.microsoft.com/office/powerpoint/2010/main" val="33044618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27014">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0-#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96E217-2BEF-4F18-9D0F-A903D4B2110C}"/>
              </a:ext>
            </a:extLst>
          </p:cNvPr>
          <p:cNvSpPr/>
          <p:nvPr/>
        </p:nvSpPr>
        <p:spPr>
          <a:xfrm>
            <a:off x="381000" y="457200"/>
            <a:ext cx="8458200" cy="5078313"/>
          </a:xfrm>
          <a:prstGeom prst="rect">
            <a:avLst/>
          </a:prstGeom>
        </p:spPr>
        <p:txBody>
          <a:bodyPr wrap="square">
            <a:spAutoFit/>
          </a:bodyPr>
          <a:lstStyle/>
          <a:p>
            <a:r>
              <a:rPr lang="en-US" sz="3600" dirty="0"/>
              <a:t>In some European nations, and particularly in Britain, coffee was challenged by tea imported from China. Its popularity in Europe helped to open lucrative trade routes with the East and underpinned imperialism and industrialization on an unprecedented scale, enabling Britain to become the first global superpower.</a:t>
            </a:r>
          </a:p>
        </p:txBody>
      </p:sp>
      <p:sp>
        <p:nvSpPr>
          <p:cNvPr id="4" name="TextBox 3">
            <a:extLst>
              <a:ext uri="{FF2B5EF4-FFF2-40B4-BE49-F238E27FC236}">
                <a16:creationId xmlns:a16="http://schemas.microsoft.com/office/drawing/2014/main" id="{3C16E8A6-B258-4235-AF80-118C01A295DF}"/>
              </a:ext>
            </a:extLst>
          </p:cNvPr>
          <p:cNvSpPr txBox="1"/>
          <p:nvPr/>
        </p:nvSpPr>
        <p:spPr>
          <a:xfrm>
            <a:off x="5139975" y="5572089"/>
            <a:ext cx="3732753" cy="1200329"/>
          </a:xfrm>
          <a:prstGeom prst="rect">
            <a:avLst/>
          </a:prstGeom>
          <a:noFill/>
        </p:spPr>
        <p:txBody>
          <a:bodyPr wrap="none" rtlCol="0">
            <a:spAutoFit/>
          </a:bodyPr>
          <a:lstStyle/>
          <a:p>
            <a:r>
              <a:rPr lang="en-US" dirty="0"/>
              <a:t>Tom Standage</a:t>
            </a:r>
          </a:p>
          <a:p>
            <a:r>
              <a:rPr lang="en-US" dirty="0"/>
              <a:t>History of the World in Six Glasses</a:t>
            </a:r>
          </a:p>
          <a:p>
            <a:endParaRPr lang="en-US" dirty="0"/>
          </a:p>
          <a:p>
            <a:endParaRPr lang="en-US" dirty="0"/>
          </a:p>
        </p:txBody>
      </p:sp>
    </p:spTree>
    <p:extLst>
      <p:ext uri="{BB962C8B-B14F-4D97-AF65-F5344CB8AC3E}">
        <p14:creationId xmlns:p14="http://schemas.microsoft.com/office/powerpoint/2010/main" val="33518899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The Enlightenment&amp;quot;&quot;/&gt;&lt;property id=&quot;20307&quot; value=&quot;256&quot;/&gt;&lt;/object&gt;&lt;object type=&quot;3&quot; unique_id=&quot;10004&quot;&gt;&lt;property id=&quot;20148&quot; value=&quot;5&quot;/&gt;&lt;property id=&quot;20300&quot; value=&quot;Slide 2 - &amp;quot;What do you think the word Enlightenment means?&amp;quot;&quot;/&gt;&lt;property id=&quot;20307&quot; value=&quot;281&quot;/&gt;&lt;/object&gt;&lt;object type=&quot;3&quot; unique_id=&quot;10005&quot;&gt;&lt;property id=&quot;20148&quot; value=&quot;5&quot;/&gt;&lt;property id=&quot;20300&quot; value=&quot;Slide 3 - &amp;quot;Before the &amp;#x0D;&amp;#x0A;Enlightenment…&amp;quot;&quot;/&gt;&lt;property id=&quot;20307&quot; value=&quot;258&quot;/&gt;&lt;/object&gt;&lt;object type=&quot;3&quot; unique_id=&quot;10009&quot;&gt;&lt;property id=&quot;20148&quot; value=&quot;5&quot;/&gt;&lt;property id=&quot;20300&quot; value=&quot;Slide 4&quot;/&gt;&lt;property id=&quot;20307&quot; value=&quot;264&quot;/&gt;&lt;/object&gt;&lt;object type=&quot;3&quot; unique_id=&quot;10010&quot;&gt;&lt;property id=&quot;20148&quot; value=&quot;5&quot;/&gt;&lt;property id=&quot;20300&quot; value=&quot;Slide 7&quot;/&gt;&lt;property id=&quot;20307&quot; value=&quot;274&quot;/&gt;&lt;/object&gt;&lt;object type=&quot;3&quot; unique_id=&quot;10012&quot;&gt;&lt;property id=&quot;20148&quot; value=&quot;5&quot;/&gt;&lt;property id=&quot;20300&quot; value=&quot;Slide 5&quot;/&gt;&lt;property id=&quot;20307&quot; value=&quot;265&quot;/&gt;&lt;/object&gt;&lt;object type=&quot;3&quot; unique_id=&quot;10053&quot;&gt;&lt;property id=&quot;20148&quot; value=&quot;5&quot;/&gt;&lt;property id=&quot;20300&quot; value=&quot;Slide 6 - &amp;quot;Jean-Jacques Rousseau&amp;quot;&quot;/&gt;&lt;property id=&quot;20307&quot; value=&quot;282&quot;/&gt;&lt;/object&gt;&lt;/object&gt;&lt;object type=&quot;8&quot; unique_id=&quot;10026&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IMING" val="|.1|.7"/>
</p:tagLst>
</file>

<file path=ppt/tags/tag3.xml><?xml version="1.0" encoding="utf-8"?>
<p:tagLst xmlns:a="http://schemas.openxmlformats.org/drawingml/2006/main" xmlns:r="http://schemas.openxmlformats.org/officeDocument/2006/relationships" xmlns:p="http://schemas.openxmlformats.org/presentationml/2006/main">
  <p:tag name="TIMING" val="|1"/>
</p:tagLst>
</file>

<file path=ppt/tags/tag4.xml><?xml version="1.0" encoding="utf-8"?>
<p:tagLst xmlns:a="http://schemas.openxmlformats.org/drawingml/2006/main" xmlns:r="http://schemas.openxmlformats.org/officeDocument/2006/relationships" xmlns:p="http://schemas.openxmlformats.org/presentationml/2006/main">
  <p:tag name="TIMING" val="|1"/>
</p:tagLst>
</file>

<file path=ppt/tags/tag5.xml><?xml version="1.0" encoding="utf-8"?>
<p:tagLst xmlns:a="http://schemas.openxmlformats.org/drawingml/2006/main" xmlns:r="http://schemas.openxmlformats.org/officeDocument/2006/relationships" xmlns:p="http://schemas.openxmlformats.org/presentationml/2006/main">
  <p:tag name="TIMING" val="|.9"/>
</p:tagLst>
</file>

<file path=ppt/tags/tag6.xml><?xml version="1.0" encoding="utf-8"?>
<p:tagLst xmlns:a="http://schemas.openxmlformats.org/drawingml/2006/main" xmlns:r="http://schemas.openxmlformats.org/officeDocument/2006/relationships" xmlns:p="http://schemas.openxmlformats.org/presentationml/2006/main">
  <p:tag name="TIMING" val="|1"/>
</p:tagLst>
</file>

<file path=ppt/tags/tag7.xml><?xml version="1.0" encoding="utf-8"?>
<p:tagLst xmlns:a="http://schemas.openxmlformats.org/drawingml/2006/main" xmlns:r="http://schemas.openxmlformats.org/officeDocument/2006/relationships" xmlns:p="http://schemas.openxmlformats.org/presentationml/2006/main">
  <p:tag name="TIMING" val="|.6|.9|.9|1.1"/>
</p:tagLst>
</file>

<file path=ppt/tags/tag8.xml><?xml version="1.0" encoding="utf-8"?>
<p:tagLst xmlns:a="http://schemas.openxmlformats.org/drawingml/2006/main" xmlns:r="http://schemas.openxmlformats.org/officeDocument/2006/relationships" xmlns:p="http://schemas.openxmlformats.org/presentationml/2006/main">
  <p:tag name="TIMING" val="|.9"/>
</p:tagLst>
</file>

<file path=ppt/tags/tag9.xml><?xml version="1.0" encoding="utf-8"?>
<p:tagLst xmlns:a="http://schemas.openxmlformats.org/drawingml/2006/main" xmlns:r="http://schemas.openxmlformats.org/officeDocument/2006/relationships" xmlns:p="http://schemas.openxmlformats.org/presentationml/2006/main">
  <p:tag name="TIMING" val="|.4|.9|.9"/>
</p:tagLst>
</file>

<file path=ppt/theme/theme1.xml><?xml version="1.0" encoding="utf-8"?>
<a:theme xmlns:a="http://schemas.openxmlformats.org/drawingml/2006/main" name="Default Design">
  <a:themeElements>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2005</TotalTime>
  <Words>1159</Words>
  <Application>Microsoft Office PowerPoint</Application>
  <PresentationFormat>On-screen Show (4:3)</PresentationFormat>
  <Paragraphs>184</Paragraphs>
  <Slides>21</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Charlemagne Std</vt:lpstr>
      <vt:lpstr>Garamond</vt:lpstr>
      <vt:lpstr>Times New Roman</vt:lpstr>
      <vt:lpstr>Default Design</vt:lpstr>
      <vt:lpstr>The Enlightenment</vt:lpstr>
      <vt:lpstr>What do you think the word Enlightenment means?</vt:lpstr>
      <vt:lpstr>Before the  Enlightenment…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Enlightenment</dc:title>
  <dc:creator>Bonnie Kenton</dc:creator>
  <cp:lastModifiedBy>Alexander Ott</cp:lastModifiedBy>
  <cp:revision>39</cp:revision>
  <dcterms:created xsi:type="dcterms:W3CDTF">2006-01-29T18:25:46Z</dcterms:created>
  <dcterms:modified xsi:type="dcterms:W3CDTF">2018-10-21T01:38:10Z</dcterms:modified>
</cp:coreProperties>
</file>