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diagrams/colors1.xml" ContentType="application/vnd.openxmlformats-officedocument.drawingml.diagramColors+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notesSlides/notesSlide6.xml" ContentType="application/vnd.openxmlformats-officedocument.presentationml.notesSlide+xml"/>
  <Override PartName="/ppt/diagrams/data2.xml" ContentType="application/vnd.openxmlformats-officedocument.drawingml.diagramData+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A6B0A0-C0AD-42A8-A6DC-F221FE6725B4}"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20CD010E-9B5A-4379-B1CB-216905AB819C}">
      <dgm:prSet phldrT="[Text]"/>
      <dgm:spPr/>
      <dgm:t>
        <a:bodyPr/>
        <a:lstStyle/>
        <a:p>
          <a:r>
            <a:rPr lang="en-US" b="1" dirty="0" smtClean="0">
              <a:solidFill>
                <a:srgbClr val="C00000"/>
              </a:solidFill>
              <a:effectLst>
                <a:outerShdw blurRad="38100" dist="38100" dir="2700000" algn="tl">
                  <a:srgbClr val="000000">
                    <a:alpha val="43137"/>
                  </a:srgbClr>
                </a:outerShdw>
              </a:effectLst>
            </a:rPr>
            <a:t>DEFINE – “D”    </a:t>
          </a:r>
        </a:p>
        <a:p>
          <a:r>
            <a:rPr lang="en-US" dirty="0" smtClean="0"/>
            <a:t>Read Theme or Historical Context / Define Theme</a:t>
          </a:r>
        </a:p>
      </dgm:t>
    </dgm:pt>
    <dgm:pt modelId="{F4847FC2-D55B-44FA-936F-65AF42C1325B}" type="parTrans" cxnId="{A2E3F699-9F5D-47F7-8BE4-FB0AA00775EA}">
      <dgm:prSet/>
      <dgm:spPr/>
      <dgm:t>
        <a:bodyPr/>
        <a:lstStyle/>
        <a:p>
          <a:endParaRPr lang="en-US"/>
        </a:p>
      </dgm:t>
    </dgm:pt>
    <dgm:pt modelId="{A36F6C5C-5CF6-4C85-AD33-3A3EE742B05B}" type="sibTrans" cxnId="{A2E3F699-9F5D-47F7-8BE4-FB0AA00775EA}">
      <dgm:prSet/>
      <dgm:spPr/>
      <dgm:t>
        <a:bodyPr/>
        <a:lstStyle/>
        <a:p>
          <a:endParaRPr lang="en-US"/>
        </a:p>
      </dgm:t>
    </dgm:pt>
    <dgm:pt modelId="{7168D2A3-7DFF-42C7-86C6-C53737442974}">
      <dgm:prSet phldrT="[Text]"/>
      <dgm:spPr/>
      <dgm:t>
        <a:bodyPr/>
        <a:lstStyle/>
        <a:p>
          <a:r>
            <a:rPr lang="en-US" dirty="0" smtClean="0"/>
            <a:t>    Use Word Replacement Strategy</a:t>
          </a:r>
          <a:endParaRPr lang="en-US" dirty="0"/>
        </a:p>
      </dgm:t>
    </dgm:pt>
    <dgm:pt modelId="{9C012EC7-3184-4205-BFC7-9B12C8BF26E1}" type="parTrans" cxnId="{D019B259-F830-4711-8E12-E76F6F1C8D6D}">
      <dgm:prSet/>
      <dgm:spPr/>
      <dgm:t>
        <a:bodyPr/>
        <a:lstStyle/>
        <a:p>
          <a:endParaRPr lang="en-US"/>
        </a:p>
      </dgm:t>
    </dgm:pt>
    <dgm:pt modelId="{FBF9AB3C-FAA7-463A-97B9-1DD24A2E710A}" type="sibTrans" cxnId="{D019B259-F830-4711-8E12-E76F6F1C8D6D}">
      <dgm:prSet/>
      <dgm:spPr/>
      <dgm:t>
        <a:bodyPr/>
        <a:lstStyle/>
        <a:p>
          <a:endParaRPr lang="en-US"/>
        </a:p>
      </dgm:t>
    </dgm:pt>
    <dgm:pt modelId="{7D6F5E0C-AD37-4D82-BA0A-8734681F460D}">
      <dgm:prSet phldrT="[Text]"/>
      <dgm:spPr/>
      <dgm:t>
        <a:bodyPr/>
        <a:lstStyle/>
        <a:p>
          <a:r>
            <a:rPr lang="en-US" b="1" dirty="0" smtClean="0">
              <a:solidFill>
                <a:srgbClr val="C00000"/>
              </a:solidFill>
              <a:effectLst>
                <a:outerShdw blurRad="38100" dist="38100" dir="2700000" algn="tl">
                  <a:srgbClr val="000000">
                    <a:alpha val="43137"/>
                  </a:srgbClr>
                </a:outerShdw>
              </a:effectLst>
            </a:rPr>
            <a:t>List – “L”</a:t>
          </a:r>
        </a:p>
        <a:p>
          <a:r>
            <a:rPr lang="en-US" dirty="0" smtClean="0"/>
            <a:t>Add/List Topic(s) to Discuss</a:t>
          </a:r>
          <a:endParaRPr lang="en-US" dirty="0"/>
        </a:p>
      </dgm:t>
    </dgm:pt>
    <dgm:pt modelId="{2AB6840F-E850-40D1-B1B6-0C305423800B}" type="parTrans" cxnId="{1D242306-7316-4988-85F2-5F2C89197607}">
      <dgm:prSet/>
      <dgm:spPr/>
      <dgm:t>
        <a:bodyPr/>
        <a:lstStyle/>
        <a:p>
          <a:endParaRPr lang="en-US"/>
        </a:p>
      </dgm:t>
    </dgm:pt>
    <dgm:pt modelId="{ECA2BB2B-381C-411E-9C3C-0430C85E1F95}" type="sibTrans" cxnId="{1D242306-7316-4988-85F2-5F2C89197607}">
      <dgm:prSet/>
      <dgm:spPr/>
      <dgm:t>
        <a:bodyPr/>
        <a:lstStyle/>
        <a:p>
          <a:endParaRPr lang="en-US"/>
        </a:p>
      </dgm:t>
    </dgm:pt>
    <dgm:pt modelId="{43FA861C-B404-452D-8DC2-D17C0774F06D}">
      <dgm:prSet phldrT="[Text]"/>
      <dgm:spPr/>
      <dgm:t>
        <a:bodyPr/>
        <a:lstStyle/>
        <a:p>
          <a:r>
            <a:rPr lang="en-US" b="1" dirty="0" smtClean="0">
              <a:solidFill>
                <a:srgbClr val="C00000"/>
              </a:solidFill>
              <a:effectLst>
                <a:outerShdw blurRad="38100" dist="38100" dir="2700000" algn="tl">
                  <a:srgbClr val="000000">
                    <a:alpha val="43137"/>
                  </a:srgbClr>
                </a:outerShdw>
              </a:effectLst>
            </a:rPr>
            <a:t>Re-Write – “R”</a:t>
          </a:r>
        </a:p>
        <a:p>
          <a:r>
            <a:rPr lang="en-US" dirty="0" smtClean="0"/>
            <a:t>Theme Using WRS  </a:t>
          </a:r>
          <a:endParaRPr lang="en-US" dirty="0"/>
        </a:p>
      </dgm:t>
    </dgm:pt>
    <dgm:pt modelId="{F37145F0-591F-4BE5-9610-21A9D8E1B269}" type="sibTrans" cxnId="{78CC4860-9391-434E-845C-B1401AFDC5E2}">
      <dgm:prSet/>
      <dgm:spPr/>
      <dgm:t>
        <a:bodyPr/>
        <a:lstStyle/>
        <a:p>
          <a:endParaRPr lang="en-US"/>
        </a:p>
      </dgm:t>
    </dgm:pt>
    <dgm:pt modelId="{C6167EEE-4BCA-41D1-8590-D55BAD41E738}" type="parTrans" cxnId="{78CC4860-9391-434E-845C-B1401AFDC5E2}">
      <dgm:prSet/>
      <dgm:spPr/>
      <dgm:t>
        <a:bodyPr/>
        <a:lstStyle/>
        <a:p>
          <a:endParaRPr lang="en-US"/>
        </a:p>
      </dgm:t>
    </dgm:pt>
    <dgm:pt modelId="{1B376DA5-D96C-4067-BABF-9D9DCBAFE22D}" type="pres">
      <dgm:prSet presAssocID="{89A6B0A0-C0AD-42A8-A6DC-F221FE6725B4}" presName="Name0" presStyleCnt="0">
        <dgm:presLayoutVars>
          <dgm:dir/>
          <dgm:animLvl val="lvl"/>
          <dgm:resizeHandles val="exact"/>
        </dgm:presLayoutVars>
      </dgm:prSet>
      <dgm:spPr/>
      <dgm:t>
        <a:bodyPr/>
        <a:lstStyle/>
        <a:p>
          <a:endParaRPr lang="en-US"/>
        </a:p>
      </dgm:t>
    </dgm:pt>
    <dgm:pt modelId="{D5B9AD3B-C091-46D6-AC20-1D65ACF1BD8C}" type="pres">
      <dgm:prSet presAssocID="{43FA861C-B404-452D-8DC2-D17C0774F06D}" presName="boxAndChildren" presStyleCnt="0"/>
      <dgm:spPr/>
    </dgm:pt>
    <dgm:pt modelId="{D354CE07-3B91-4C48-96C3-32DF3294E26F}" type="pres">
      <dgm:prSet presAssocID="{43FA861C-B404-452D-8DC2-D17C0774F06D}" presName="parentTextBox" presStyleLbl="node1" presStyleIdx="0" presStyleCnt="2"/>
      <dgm:spPr/>
      <dgm:t>
        <a:bodyPr/>
        <a:lstStyle/>
        <a:p>
          <a:endParaRPr lang="en-US"/>
        </a:p>
      </dgm:t>
    </dgm:pt>
    <dgm:pt modelId="{783A4FDB-7D2D-4129-8C6A-9A1A1E907699}" type="pres">
      <dgm:prSet presAssocID="{43FA861C-B404-452D-8DC2-D17C0774F06D}" presName="entireBox" presStyleLbl="node1" presStyleIdx="0" presStyleCnt="2"/>
      <dgm:spPr/>
      <dgm:t>
        <a:bodyPr/>
        <a:lstStyle/>
        <a:p>
          <a:endParaRPr lang="en-US"/>
        </a:p>
      </dgm:t>
    </dgm:pt>
    <dgm:pt modelId="{17A3F01A-CA2C-4BDE-B61E-1048FA199C76}" type="pres">
      <dgm:prSet presAssocID="{43FA861C-B404-452D-8DC2-D17C0774F06D}" presName="descendantBox" presStyleCnt="0"/>
      <dgm:spPr/>
    </dgm:pt>
    <dgm:pt modelId="{DD543A18-7D1C-4375-92BE-E3E1D29DEACB}" type="pres">
      <dgm:prSet presAssocID="{7D6F5E0C-AD37-4D82-BA0A-8734681F460D}" presName="childTextBox" presStyleLbl="fgAccFollowNode1" presStyleIdx="0" presStyleCnt="2">
        <dgm:presLayoutVars>
          <dgm:bulletEnabled val="1"/>
        </dgm:presLayoutVars>
      </dgm:prSet>
      <dgm:spPr/>
      <dgm:t>
        <a:bodyPr/>
        <a:lstStyle/>
        <a:p>
          <a:endParaRPr lang="en-US"/>
        </a:p>
      </dgm:t>
    </dgm:pt>
    <dgm:pt modelId="{40DD314B-FD04-4637-AA86-5EF1D4D0685E}" type="pres">
      <dgm:prSet presAssocID="{A36F6C5C-5CF6-4C85-AD33-3A3EE742B05B}" presName="sp" presStyleCnt="0"/>
      <dgm:spPr/>
    </dgm:pt>
    <dgm:pt modelId="{FB93EC20-68D3-4253-916B-112455CF55BD}" type="pres">
      <dgm:prSet presAssocID="{20CD010E-9B5A-4379-B1CB-216905AB819C}" presName="arrowAndChildren" presStyleCnt="0"/>
      <dgm:spPr/>
    </dgm:pt>
    <dgm:pt modelId="{FDEB5982-2368-407C-9288-AD80FCA872A6}" type="pres">
      <dgm:prSet presAssocID="{20CD010E-9B5A-4379-B1CB-216905AB819C}" presName="parentTextArrow" presStyleLbl="node1" presStyleIdx="0" presStyleCnt="2"/>
      <dgm:spPr/>
      <dgm:t>
        <a:bodyPr/>
        <a:lstStyle/>
        <a:p>
          <a:endParaRPr lang="en-US"/>
        </a:p>
      </dgm:t>
    </dgm:pt>
    <dgm:pt modelId="{932B65D0-251E-4215-A7F1-BE05508D6FCC}" type="pres">
      <dgm:prSet presAssocID="{20CD010E-9B5A-4379-B1CB-216905AB819C}" presName="arrow" presStyleLbl="node1" presStyleIdx="1" presStyleCnt="2" custLinFactNeighborX="-39" custLinFactNeighborY="-74"/>
      <dgm:spPr/>
      <dgm:t>
        <a:bodyPr/>
        <a:lstStyle/>
        <a:p>
          <a:endParaRPr lang="en-US"/>
        </a:p>
      </dgm:t>
    </dgm:pt>
    <dgm:pt modelId="{58DF1A8F-A16A-474A-9053-001112C8322C}" type="pres">
      <dgm:prSet presAssocID="{20CD010E-9B5A-4379-B1CB-216905AB819C}" presName="descendantArrow" presStyleCnt="0"/>
      <dgm:spPr/>
    </dgm:pt>
    <dgm:pt modelId="{BA8D3778-61AC-4CCD-8441-609034A46CA5}" type="pres">
      <dgm:prSet presAssocID="{7168D2A3-7DFF-42C7-86C6-C53737442974}" presName="childTextArrow" presStyleLbl="fgAccFollowNode1" presStyleIdx="1" presStyleCnt="2" custLinFactNeighborX="-39" custLinFactNeighborY="637">
        <dgm:presLayoutVars>
          <dgm:bulletEnabled val="1"/>
        </dgm:presLayoutVars>
      </dgm:prSet>
      <dgm:spPr/>
      <dgm:t>
        <a:bodyPr/>
        <a:lstStyle/>
        <a:p>
          <a:endParaRPr lang="en-US"/>
        </a:p>
      </dgm:t>
    </dgm:pt>
  </dgm:ptLst>
  <dgm:cxnLst>
    <dgm:cxn modelId="{5D5125D7-69C0-4FE4-BBCA-8491A604DAC2}" type="presOf" srcId="{89A6B0A0-C0AD-42A8-A6DC-F221FE6725B4}" destId="{1B376DA5-D96C-4067-BABF-9D9DCBAFE22D}" srcOrd="0" destOrd="0" presId="urn:microsoft.com/office/officeart/2005/8/layout/process4"/>
    <dgm:cxn modelId="{D019B259-F830-4711-8E12-E76F6F1C8D6D}" srcId="{20CD010E-9B5A-4379-B1CB-216905AB819C}" destId="{7168D2A3-7DFF-42C7-86C6-C53737442974}" srcOrd="0" destOrd="0" parTransId="{9C012EC7-3184-4205-BFC7-9B12C8BF26E1}" sibTransId="{FBF9AB3C-FAA7-463A-97B9-1DD24A2E710A}"/>
    <dgm:cxn modelId="{78CC4860-9391-434E-845C-B1401AFDC5E2}" srcId="{89A6B0A0-C0AD-42A8-A6DC-F221FE6725B4}" destId="{43FA861C-B404-452D-8DC2-D17C0774F06D}" srcOrd="1" destOrd="0" parTransId="{C6167EEE-4BCA-41D1-8590-D55BAD41E738}" sibTransId="{F37145F0-591F-4BE5-9610-21A9D8E1B269}"/>
    <dgm:cxn modelId="{BCFC4745-BB61-422C-A8B4-16088229B39F}" type="presOf" srcId="{20CD010E-9B5A-4379-B1CB-216905AB819C}" destId="{932B65D0-251E-4215-A7F1-BE05508D6FCC}" srcOrd="1" destOrd="0" presId="urn:microsoft.com/office/officeart/2005/8/layout/process4"/>
    <dgm:cxn modelId="{95EEE91B-57DF-4A33-A2F7-BA9C9CF016C6}" type="presOf" srcId="{43FA861C-B404-452D-8DC2-D17C0774F06D}" destId="{783A4FDB-7D2D-4129-8C6A-9A1A1E907699}" srcOrd="1" destOrd="0" presId="urn:microsoft.com/office/officeart/2005/8/layout/process4"/>
    <dgm:cxn modelId="{4A9E9779-829E-44C4-BA3F-86AD04978356}" type="presOf" srcId="{7D6F5E0C-AD37-4D82-BA0A-8734681F460D}" destId="{DD543A18-7D1C-4375-92BE-E3E1D29DEACB}" srcOrd="0" destOrd="0" presId="urn:microsoft.com/office/officeart/2005/8/layout/process4"/>
    <dgm:cxn modelId="{BD93845D-ACF2-495C-B808-73BD05A89A4F}" type="presOf" srcId="{43FA861C-B404-452D-8DC2-D17C0774F06D}" destId="{D354CE07-3B91-4C48-96C3-32DF3294E26F}" srcOrd="0" destOrd="0" presId="urn:microsoft.com/office/officeart/2005/8/layout/process4"/>
    <dgm:cxn modelId="{A2E3F699-9F5D-47F7-8BE4-FB0AA00775EA}" srcId="{89A6B0A0-C0AD-42A8-A6DC-F221FE6725B4}" destId="{20CD010E-9B5A-4379-B1CB-216905AB819C}" srcOrd="0" destOrd="0" parTransId="{F4847FC2-D55B-44FA-936F-65AF42C1325B}" sibTransId="{A36F6C5C-5CF6-4C85-AD33-3A3EE742B05B}"/>
    <dgm:cxn modelId="{3D5693C0-9BCD-4DF0-BFE9-C09C4FB6CB46}" type="presOf" srcId="{7168D2A3-7DFF-42C7-86C6-C53737442974}" destId="{BA8D3778-61AC-4CCD-8441-609034A46CA5}" srcOrd="0" destOrd="0" presId="urn:microsoft.com/office/officeart/2005/8/layout/process4"/>
    <dgm:cxn modelId="{A428BCE9-5A80-4388-BE64-02FCA67C16C3}" type="presOf" srcId="{20CD010E-9B5A-4379-B1CB-216905AB819C}" destId="{FDEB5982-2368-407C-9288-AD80FCA872A6}" srcOrd="0" destOrd="0" presId="urn:microsoft.com/office/officeart/2005/8/layout/process4"/>
    <dgm:cxn modelId="{1D242306-7316-4988-85F2-5F2C89197607}" srcId="{43FA861C-B404-452D-8DC2-D17C0774F06D}" destId="{7D6F5E0C-AD37-4D82-BA0A-8734681F460D}" srcOrd="0" destOrd="0" parTransId="{2AB6840F-E850-40D1-B1B6-0C305423800B}" sibTransId="{ECA2BB2B-381C-411E-9C3C-0430C85E1F95}"/>
    <dgm:cxn modelId="{E5EF0E04-4776-4029-B5D8-A22A97A4D6FD}" type="presParOf" srcId="{1B376DA5-D96C-4067-BABF-9D9DCBAFE22D}" destId="{D5B9AD3B-C091-46D6-AC20-1D65ACF1BD8C}" srcOrd="0" destOrd="0" presId="urn:microsoft.com/office/officeart/2005/8/layout/process4"/>
    <dgm:cxn modelId="{C73C6D15-9517-4623-ABA6-92B6DA3AC755}" type="presParOf" srcId="{D5B9AD3B-C091-46D6-AC20-1D65ACF1BD8C}" destId="{D354CE07-3B91-4C48-96C3-32DF3294E26F}" srcOrd="0" destOrd="0" presId="urn:microsoft.com/office/officeart/2005/8/layout/process4"/>
    <dgm:cxn modelId="{6B7D0DAD-FFE6-457A-BAC5-9326E9B276C6}" type="presParOf" srcId="{D5B9AD3B-C091-46D6-AC20-1D65ACF1BD8C}" destId="{783A4FDB-7D2D-4129-8C6A-9A1A1E907699}" srcOrd="1" destOrd="0" presId="urn:microsoft.com/office/officeart/2005/8/layout/process4"/>
    <dgm:cxn modelId="{D7135502-64EA-40C6-AB52-8C7B11CE6E35}" type="presParOf" srcId="{D5B9AD3B-C091-46D6-AC20-1D65ACF1BD8C}" destId="{17A3F01A-CA2C-4BDE-B61E-1048FA199C76}" srcOrd="2" destOrd="0" presId="urn:microsoft.com/office/officeart/2005/8/layout/process4"/>
    <dgm:cxn modelId="{3398E0E2-D1AE-410F-936A-B9D398BEEA0E}" type="presParOf" srcId="{17A3F01A-CA2C-4BDE-B61E-1048FA199C76}" destId="{DD543A18-7D1C-4375-92BE-E3E1D29DEACB}" srcOrd="0" destOrd="0" presId="urn:microsoft.com/office/officeart/2005/8/layout/process4"/>
    <dgm:cxn modelId="{5A006E2C-366D-401A-B38D-762F0236CC6A}" type="presParOf" srcId="{1B376DA5-D96C-4067-BABF-9D9DCBAFE22D}" destId="{40DD314B-FD04-4637-AA86-5EF1D4D0685E}" srcOrd="1" destOrd="0" presId="urn:microsoft.com/office/officeart/2005/8/layout/process4"/>
    <dgm:cxn modelId="{E1CCCC63-5010-4EDF-9B75-5D6D92A5A3BF}" type="presParOf" srcId="{1B376DA5-D96C-4067-BABF-9D9DCBAFE22D}" destId="{FB93EC20-68D3-4253-916B-112455CF55BD}" srcOrd="2" destOrd="0" presId="urn:microsoft.com/office/officeart/2005/8/layout/process4"/>
    <dgm:cxn modelId="{CB155DED-791D-4214-88B9-AE1EA4D77526}" type="presParOf" srcId="{FB93EC20-68D3-4253-916B-112455CF55BD}" destId="{FDEB5982-2368-407C-9288-AD80FCA872A6}" srcOrd="0" destOrd="0" presId="urn:microsoft.com/office/officeart/2005/8/layout/process4"/>
    <dgm:cxn modelId="{9C947D31-66FB-4988-99ED-01302A19A926}" type="presParOf" srcId="{FB93EC20-68D3-4253-916B-112455CF55BD}" destId="{932B65D0-251E-4215-A7F1-BE05508D6FCC}" srcOrd="1" destOrd="0" presId="urn:microsoft.com/office/officeart/2005/8/layout/process4"/>
    <dgm:cxn modelId="{24FDABDC-5F23-468B-B4F2-72F241C108CE}" type="presParOf" srcId="{FB93EC20-68D3-4253-916B-112455CF55BD}" destId="{58DF1A8F-A16A-474A-9053-001112C8322C}" srcOrd="2" destOrd="0" presId="urn:microsoft.com/office/officeart/2005/8/layout/process4"/>
    <dgm:cxn modelId="{85E73C20-E250-4A22-A124-DCC1A86C0D75}" type="presParOf" srcId="{58DF1A8F-A16A-474A-9053-001112C8322C}" destId="{BA8D3778-61AC-4CCD-8441-609034A46CA5}" srcOrd="0"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A6B0A0-C0AD-42A8-A6DC-F221FE6725B4}"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20CD010E-9B5A-4379-B1CB-216905AB819C}">
      <dgm:prSet phldrT="[Text]"/>
      <dgm:spPr/>
      <dgm:t>
        <a:bodyPr/>
        <a:lstStyle/>
        <a:p>
          <a:r>
            <a:rPr lang="en-US" dirty="0" smtClean="0"/>
            <a:t>    Read Theme or Historical Context</a:t>
          </a:r>
        </a:p>
        <a:p>
          <a:r>
            <a:rPr lang="en-US" dirty="0" smtClean="0"/>
            <a:t>Write a definition of the main theme</a:t>
          </a:r>
          <a:endParaRPr lang="en-US" dirty="0"/>
        </a:p>
      </dgm:t>
    </dgm:pt>
    <dgm:pt modelId="{F4847FC2-D55B-44FA-936F-65AF42C1325B}" type="parTrans" cxnId="{A2E3F699-9F5D-47F7-8BE4-FB0AA00775EA}">
      <dgm:prSet/>
      <dgm:spPr/>
      <dgm:t>
        <a:bodyPr/>
        <a:lstStyle/>
        <a:p>
          <a:endParaRPr lang="en-US"/>
        </a:p>
      </dgm:t>
    </dgm:pt>
    <dgm:pt modelId="{A36F6C5C-5CF6-4C85-AD33-3A3EE742B05B}" type="sibTrans" cxnId="{A2E3F699-9F5D-47F7-8BE4-FB0AA00775EA}">
      <dgm:prSet/>
      <dgm:spPr/>
      <dgm:t>
        <a:bodyPr/>
        <a:lstStyle/>
        <a:p>
          <a:endParaRPr lang="en-US"/>
        </a:p>
      </dgm:t>
    </dgm:pt>
    <dgm:pt modelId="{7168D2A3-7DFF-42C7-86C6-C53737442974}">
      <dgm:prSet phldrT="[Text]"/>
      <dgm:spPr/>
      <dgm:t>
        <a:bodyPr/>
        <a:lstStyle/>
        <a:p>
          <a:r>
            <a:rPr lang="en-US" dirty="0" smtClean="0"/>
            <a:t>    Use Word Replacement Strategy</a:t>
          </a:r>
          <a:endParaRPr lang="en-US" dirty="0"/>
        </a:p>
      </dgm:t>
    </dgm:pt>
    <dgm:pt modelId="{9C012EC7-3184-4205-BFC7-9B12C8BF26E1}" type="parTrans" cxnId="{D019B259-F830-4711-8E12-E76F6F1C8D6D}">
      <dgm:prSet/>
      <dgm:spPr/>
      <dgm:t>
        <a:bodyPr/>
        <a:lstStyle/>
        <a:p>
          <a:endParaRPr lang="en-US"/>
        </a:p>
      </dgm:t>
    </dgm:pt>
    <dgm:pt modelId="{FBF9AB3C-FAA7-463A-97B9-1DD24A2E710A}" type="sibTrans" cxnId="{D019B259-F830-4711-8E12-E76F6F1C8D6D}">
      <dgm:prSet/>
      <dgm:spPr/>
      <dgm:t>
        <a:bodyPr/>
        <a:lstStyle/>
        <a:p>
          <a:endParaRPr lang="en-US"/>
        </a:p>
      </dgm:t>
    </dgm:pt>
    <dgm:pt modelId="{7D6F5E0C-AD37-4D82-BA0A-8734681F460D}">
      <dgm:prSet phldrT="[Text]"/>
      <dgm:spPr/>
      <dgm:t>
        <a:bodyPr/>
        <a:lstStyle/>
        <a:p>
          <a:r>
            <a:rPr lang="en-US" dirty="0" smtClean="0"/>
            <a:t>Add Topic(s) to Discuss</a:t>
          </a:r>
          <a:endParaRPr lang="en-US" dirty="0"/>
        </a:p>
      </dgm:t>
    </dgm:pt>
    <dgm:pt modelId="{2AB6840F-E850-40D1-B1B6-0C305423800B}" type="parTrans" cxnId="{1D242306-7316-4988-85F2-5F2C89197607}">
      <dgm:prSet/>
      <dgm:spPr/>
      <dgm:t>
        <a:bodyPr/>
        <a:lstStyle/>
        <a:p>
          <a:endParaRPr lang="en-US"/>
        </a:p>
      </dgm:t>
    </dgm:pt>
    <dgm:pt modelId="{ECA2BB2B-381C-411E-9C3C-0430C85E1F95}" type="sibTrans" cxnId="{1D242306-7316-4988-85F2-5F2C89197607}">
      <dgm:prSet/>
      <dgm:spPr/>
      <dgm:t>
        <a:bodyPr/>
        <a:lstStyle/>
        <a:p>
          <a:endParaRPr lang="en-US"/>
        </a:p>
      </dgm:t>
    </dgm:pt>
    <dgm:pt modelId="{43FA861C-B404-452D-8DC2-D17C0774F06D}">
      <dgm:prSet phldrT="[Text]"/>
      <dgm:spPr/>
      <dgm:t>
        <a:bodyPr/>
        <a:lstStyle/>
        <a:p>
          <a:r>
            <a:rPr lang="en-US" dirty="0" smtClean="0"/>
            <a:t>Re-Write Theme Using WRS</a:t>
          </a:r>
          <a:endParaRPr lang="en-US" dirty="0"/>
        </a:p>
      </dgm:t>
    </dgm:pt>
    <dgm:pt modelId="{F37145F0-591F-4BE5-9610-21A9D8E1B269}" type="sibTrans" cxnId="{78CC4860-9391-434E-845C-B1401AFDC5E2}">
      <dgm:prSet/>
      <dgm:spPr/>
      <dgm:t>
        <a:bodyPr/>
        <a:lstStyle/>
        <a:p>
          <a:endParaRPr lang="en-US"/>
        </a:p>
      </dgm:t>
    </dgm:pt>
    <dgm:pt modelId="{C6167EEE-4BCA-41D1-8590-D55BAD41E738}" type="parTrans" cxnId="{78CC4860-9391-434E-845C-B1401AFDC5E2}">
      <dgm:prSet/>
      <dgm:spPr/>
      <dgm:t>
        <a:bodyPr/>
        <a:lstStyle/>
        <a:p>
          <a:endParaRPr lang="en-US"/>
        </a:p>
      </dgm:t>
    </dgm:pt>
    <dgm:pt modelId="{1B376DA5-D96C-4067-BABF-9D9DCBAFE22D}" type="pres">
      <dgm:prSet presAssocID="{89A6B0A0-C0AD-42A8-A6DC-F221FE6725B4}" presName="Name0" presStyleCnt="0">
        <dgm:presLayoutVars>
          <dgm:dir/>
          <dgm:animLvl val="lvl"/>
          <dgm:resizeHandles val="exact"/>
        </dgm:presLayoutVars>
      </dgm:prSet>
      <dgm:spPr/>
      <dgm:t>
        <a:bodyPr/>
        <a:lstStyle/>
        <a:p>
          <a:endParaRPr lang="en-US"/>
        </a:p>
      </dgm:t>
    </dgm:pt>
    <dgm:pt modelId="{D5B9AD3B-C091-46D6-AC20-1D65ACF1BD8C}" type="pres">
      <dgm:prSet presAssocID="{43FA861C-B404-452D-8DC2-D17C0774F06D}" presName="boxAndChildren" presStyleCnt="0"/>
      <dgm:spPr/>
    </dgm:pt>
    <dgm:pt modelId="{D354CE07-3B91-4C48-96C3-32DF3294E26F}" type="pres">
      <dgm:prSet presAssocID="{43FA861C-B404-452D-8DC2-D17C0774F06D}" presName="parentTextBox" presStyleLbl="node1" presStyleIdx="0" presStyleCnt="2"/>
      <dgm:spPr/>
      <dgm:t>
        <a:bodyPr/>
        <a:lstStyle/>
        <a:p>
          <a:endParaRPr lang="en-US"/>
        </a:p>
      </dgm:t>
    </dgm:pt>
    <dgm:pt modelId="{783A4FDB-7D2D-4129-8C6A-9A1A1E907699}" type="pres">
      <dgm:prSet presAssocID="{43FA861C-B404-452D-8DC2-D17C0774F06D}" presName="entireBox" presStyleLbl="node1" presStyleIdx="0" presStyleCnt="2"/>
      <dgm:spPr/>
      <dgm:t>
        <a:bodyPr/>
        <a:lstStyle/>
        <a:p>
          <a:endParaRPr lang="en-US"/>
        </a:p>
      </dgm:t>
    </dgm:pt>
    <dgm:pt modelId="{17A3F01A-CA2C-4BDE-B61E-1048FA199C76}" type="pres">
      <dgm:prSet presAssocID="{43FA861C-B404-452D-8DC2-D17C0774F06D}" presName="descendantBox" presStyleCnt="0"/>
      <dgm:spPr/>
    </dgm:pt>
    <dgm:pt modelId="{DD543A18-7D1C-4375-92BE-E3E1D29DEACB}" type="pres">
      <dgm:prSet presAssocID="{7D6F5E0C-AD37-4D82-BA0A-8734681F460D}" presName="childTextBox" presStyleLbl="fgAccFollowNode1" presStyleIdx="0" presStyleCnt="2">
        <dgm:presLayoutVars>
          <dgm:bulletEnabled val="1"/>
        </dgm:presLayoutVars>
      </dgm:prSet>
      <dgm:spPr/>
      <dgm:t>
        <a:bodyPr/>
        <a:lstStyle/>
        <a:p>
          <a:endParaRPr lang="en-US"/>
        </a:p>
      </dgm:t>
    </dgm:pt>
    <dgm:pt modelId="{40DD314B-FD04-4637-AA86-5EF1D4D0685E}" type="pres">
      <dgm:prSet presAssocID="{A36F6C5C-5CF6-4C85-AD33-3A3EE742B05B}" presName="sp" presStyleCnt="0"/>
      <dgm:spPr/>
    </dgm:pt>
    <dgm:pt modelId="{FB93EC20-68D3-4253-916B-112455CF55BD}" type="pres">
      <dgm:prSet presAssocID="{20CD010E-9B5A-4379-B1CB-216905AB819C}" presName="arrowAndChildren" presStyleCnt="0"/>
      <dgm:spPr/>
    </dgm:pt>
    <dgm:pt modelId="{FDEB5982-2368-407C-9288-AD80FCA872A6}" type="pres">
      <dgm:prSet presAssocID="{20CD010E-9B5A-4379-B1CB-216905AB819C}" presName="parentTextArrow" presStyleLbl="node1" presStyleIdx="0" presStyleCnt="2"/>
      <dgm:spPr/>
      <dgm:t>
        <a:bodyPr/>
        <a:lstStyle/>
        <a:p>
          <a:endParaRPr lang="en-US"/>
        </a:p>
      </dgm:t>
    </dgm:pt>
    <dgm:pt modelId="{932B65D0-251E-4215-A7F1-BE05508D6FCC}" type="pres">
      <dgm:prSet presAssocID="{20CD010E-9B5A-4379-B1CB-216905AB819C}" presName="arrow" presStyleLbl="node1" presStyleIdx="1" presStyleCnt="2" custLinFactNeighborX="-39" custLinFactNeighborY="-74"/>
      <dgm:spPr/>
      <dgm:t>
        <a:bodyPr/>
        <a:lstStyle/>
        <a:p>
          <a:endParaRPr lang="en-US"/>
        </a:p>
      </dgm:t>
    </dgm:pt>
    <dgm:pt modelId="{58DF1A8F-A16A-474A-9053-001112C8322C}" type="pres">
      <dgm:prSet presAssocID="{20CD010E-9B5A-4379-B1CB-216905AB819C}" presName="descendantArrow" presStyleCnt="0"/>
      <dgm:spPr/>
    </dgm:pt>
    <dgm:pt modelId="{BA8D3778-61AC-4CCD-8441-609034A46CA5}" type="pres">
      <dgm:prSet presAssocID="{7168D2A3-7DFF-42C7-86C6-C53737442974}" presName="childTextArrow" presStyleLbl="fgAccFollowNode1" presStyleIdx="1" presStyleCnt="2" custLinFactNeighborX="-39" custLinFactNeighborY="637">
        <dgm:presLayoutVars>
          <dgm:bulletEnabled val="1"/>
        </dgm:presLayoutVars>
      </dgm:prSet>
      <dgm:spPr/>
      <dgm:t>
        <a:bodyPr/>
        <a:lstStyle/>
        <a:p>
          <a:endParaRPr lang="en-US"/>
        </a:p>
      </dgm:t>
    </dgm:pt>
  </dgm:ptLst>
  <dgm:cxnLst>
    <dgm:cxn modelId="{D019B259-F830-4711-8E12-E76F6F1C8D6D}" srcId="{20CD010E-9B5A-4379-B1CB-216905AB819C}" destId="{7168D2A3-7DFF-42C7-86C6-C53737442974}" srcOrd="0" destOrd="0" parTransId="{9C012EC7-3184-4205-BFC7-9B12C8BF26E1}" sibTransId="{FBF9AB3C-FAA7-463A-97B9-1DD24A2E710A}"/>
    <dgm:cxn modelId="{1FFC3AF2-BC5D-4810-B057-0BEB2025A069}" type="presOf" srcId="{43FA861C-B404-452D-8DC2-D17C0774F06D}" destId="{D354CE07-3B91-4C48-96C3-32DF3294E26F}" srcOrd="0" destOrd="0" presId="urn:microsoft.com/office/officeart/2005/8/layout/process4"/>
    <dgm:cxn modelId="{B6171135-67D5-4F24-8F46-2330199E0570}" type="presOf" srcId="{7168D2A3-7DFF-42C7-86C6-C53737442974}" destId="{BA8D3778-61AC-4CCD-8441-609034A46CA5}" srcOrd="0" destOrd="0" presId="urn:microsoft.com/office/officeart/2005/8/layout/process4"/>
    <dgm:cxn modelId="{78CC4860-9391-434E-845C-B1401AFDC5E2}" srcId="{89A6B0A0-C0AD-42A8-A6DC-F221FE6725B4}" destId="{43FA861C-B404-452D-8DC2-D17C0774F06D}" srcOrd="1" destOrd="0" parTransId="{C6167EEE-4BCA-41D1-8590-D55BAD41E738}" sibTransId="{F37145F0-591F-4BE5-9610-21A9D8E1B269}"/>
    <dgm:cxn modelId="{908DD2B2-CB8A-4F80-B9CA-6A9BD11EE2BB}" type="presOf" srcId="{43FA861C-B404-452D-8DC2-D17C0774F06D}" destId="{783A4FDB-7D2D-4129-8C6A-9A1A1E907699}" srcOrd="1" destOrd="0" presId="urn:microsoft.com/office/officeart/2005/8/layout/process4"/>
    <dgm:cxn modelId="{BFDC440B-5F92-4AEE-8B58-CFCAB8758DFE}" type="presOf" srcId="{89A6B0A0-C0AD-42A8-A6DC-F221FE6725B4}" destId="{1B376DA5-D96C-4067-BABF-9D9DCBAFE22D}" srcOrd="0" destOrd="0" presId="urn:microsoft.com/office/officeart/2005/8/layout/process4"/>
    <dgm:cxn modelId="{A2E3F699-9F5D-47F7-8BE4-FB0AA00775EA}" srcId="{89A6B0A0-C0AD-42A8-A6DC-F221FE6725B4}" destId="{20CD010E-9B5A-4379-B1CB-216905AB819C}" srcOrd="0" destOrd="0" parTransId="{F4847FC2-D55B-44FA-936F-65AF42C1325B}" sibTransId="{A36F6C5C-5CF6-4C85-AD33-3A3EE742B05B}"/>
    <dgm:cxn modelId="{D982887C-2D21-4E92-9B54-F4592B4DB98D}" type="presOf" srcId="{7D6F5E0C-AD37-4D82-BA0A-8734681F460D}" destId="{DD543A18-7D1C-4375-92BE-E3E1D29DEACB}" srcOrd="0" destOrd="0" presId="urn:microsoft.com/office/officeart/2005/8/layout/process4"/>
    <dgm:cxn modelId="{848802AA-7011-4814-AA09-EEBF06204B92}" type="presOf" srcId="{20CD010E-9B5A-4379-B1CB-216905AB819C}" destId="{FDEB5982-2368-407C-9288-AD80FCA872A6}" srcOrd="0" destOrd="0" presId="urn:microsoft.com/office/officeart/2005/8/layout/process4"/>
    <dgm:cxn modelId="{5A5500FD-9B7B-4345-B52E-D6B9EE32309C}" type="presOf" srcId="{20CD010E-9B5A-4379-B1CB-216905AB819C}" destId="{932B65D0-251E-4215-A7F1-BE05508D6FCC}" srcOrd="1" destOrd="0" presId="urn:microsoft.com/office/officeart/2005/8/layout/process4"/>
    <dgm:cxn modelId="{1D242306-7316-4988-85F2-5F2C89197607}" srcId="{43FA861C-B404-452D-8DC2-D17C0774F06D}" destId="{7D6F5E0C-AD37-4D82-BA0A-8734681F460D}" srcOrd="0" destOrd="0" parTransId="{2AB6840F-E850-40D1-B1B6-0C305423800B}" sibTransId="{ECA2BB2B-381C-411E-9C3C-0430C85E1F95}"/>
    <dgm:cxn modelId="{B768C5FA-216F-423B-B10D-7CA3D4DA4E9C}" type="presParOf" srcId="{1B376DA5-D96C-4067-BABF-9D9DCBAFE22D}" destId="{D5B9AD3B-C091-46D6-AC20-1D65ACF1BD8C}" srcOrd="0" destOrd="0" presId="urn:microsoft.com/office/officeart/2005/8/layout/process4"/>
    <dgm:cxn modelId="{B9BD8437-1AAC-43FF-929F-D8602AAD70CA}" type="presParOf" srcId="{D5B9AD3B-C091-46D6-AC20-1D65ACF1BD8C}" destId="{D354CE07-3B91-4C48-96C3-32DF3294E26F}" srcOrd="0" destOrd="0" presId="urn:microsoft.com/office/officeart/2005/8/layout/process4"/>
    <dgm:cxn modelId="{8CA8C82B-C5DA-4229-9F93-9844DD45128B}" type="presParOf" srcId="{D5B9AD3B-C091-46D6-AC20-1D65ACF1BD8C}" destId="{783A4FDB-7D2D-4129-8C6A-9A1A1E907699}" srcOrd="1" destOrd="0" presId="urn:microsoft.com/office/officeart/2005/8/layout/process4"/>
    <dgm:cxn modelId="{D705003F-4878-49A5-80E2-F2D751012592}" type="presParOf" srcId="{D5B9AD3B-C091-46D6-AC20-1D65ACF1BD8C}" destId="{17A3F01A-CA2C-4BDE-B61E-1048FA199C76}" srcOrd="2" destOrd="0" presId="urn:microsoft.com/office/officeart/2005/8/layout/process4"/>
    <dgm:cxn modelId="{7B6EAB14-DDF0-43EC-882E-8F0C2994E017}" type="presParOf" srcId="{17A3F01A-CA2C-4BDE-B61E-1048FA199C76}" destId="{DD543A18-7D1C-4375-92BE-E3E1D29DEACB}" srcOrd="0" destOrd="0" presId="urn:microsoft.com/office/officeart/2005/8/layout/process4"/>
    <dgm:cxn modelId="{5F910BE4-8EA3-4357-8C1F-3EBC1035861B}" type="presParOf" srcId="{1B376DA5-D96C-4067-BABF-9D9DCBAFE22D}" destId="{40DD314B-FD04-4637-AA86-5EF1D4D0685E}" srcOrd="1" destOrd="0" presId="urn:microsoft.com/office/officeart/2005/8/layout/process4"/>
    <dgm:cxn modelId="{7BE454D1-0D53-4665-89AB-A8ADADE06429}" type="presParOf" srcId="{1B376DA5-D96C-4067-BABF-9D9DCBAFE22D}" destId="{FB93EC20-68D3-4253-916B-112455CF55BD}" srcOrd="2" destOrd="0" presId="urn:microsoft.com/office/officeart/2005/8/layout/process4"/>
    <dgm:cxn modelId="{1D164FF6-CC98-4207-B5DE-F41425BDD416}" type="presParOf" srcId="{FB93EC20-68D3-4253-916B-112455CF55BD}" destId="{FDEB5982-2368-407C-9288-AD80FCA872A6}" srcOrd="0" destOrd="0" presId="urn:microsoft.com/office/officeart/2005/8/layout/process4"/>
    <dgm:cxn modelId="{4CB43B75-BB5B-413E-8C14-B51C2A12AA9E}" type="presParOf" srcId="{FB93EC20-68D3-4253-916B-112455CF55BD}" destId="{932B65D0-251E-4215-A7F1-BE05508D6FCC}" srcOrd="1" destOrd="0" presId="urn:microsoft.com/office/officeart/2005/8/layout/process4"/>
    <dgm:cxn modelId="{3BDE1F00-80FC-43A6-836E-AA3189C654F8}" type="presParOf" srcId="{FB93EC20-68D3-4253-916B-112455CF55BD}" destId="{58DF1A8F-A16A-474A-9053-001112C8322C}" srcOrd="2" destOrd="0" presId="urn:microsoft.com/office/officeart/2005/8/layout/process4"/>
    <dgm:cxn modelId="{505DD77F-4E69-4B22-A5EC-17D0DBF7D05B}" type="presParOf" srcId="{58DF1A8F-A16A-474A-9053-001112C8322C}" destId="{BA8D3778-61AC-4CCD-8441-609034A46CA5}" srcOrd="0"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83A4FDB-7D2D-4129-8C6A-9A1A1E907699}">
      <dsp:nvSpPr>
        <dsp:cNvPr id="0" name=""/>
        <dsp:cNvSpPr/>
      </dsp:nvSpPr>
      <dsp:spPr>
        <a:xfrm>
          <a:off x="0" y="2989397"/>
          <a:ext cx="8153400" cy="196136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C00000"/>
              </a:solidFill>
              <a:effectLst>
                <a:outerShdw blurRad="38100" dist="38100" dir="2700000" algn="tl">
                  <a:srgbClr val="000000">
                    <a:alpha val="43137"/>
                  </a:srgbClr>
                </a:outerShdw>
              </a:effectLst>
            </a:rPr>
            <a:t>Re-Write – “R”</a:t>
          </a:r>
        </a:p>
        <a:p>
          <a:pPr lvl="0" algn="ctr" defTabSz="1066800">
            <a:lnSpc>
              <a:spcPct val="90000"/>
            </a:lnSpc>
            <a:spcBef>
              <a:spcPct val="0"/>
            </a:spcBef>
            <a:spcAft>
              <a:spcPct val="35000"/>
            </a:spcAft>
          </a:pPr>
          <a:r>
            <a:rPr lang="en-US" sz="2400" kern="1200" dirty="0" smtClean="0"/>
            <a:t>Theme Using WRS  </a:t>
          </a:r>
          <a:endParaRPr lang="en-US" sz="2400" kern="1200" dirty="0"/>
        </a:p>
      </dsp:txBody>
      <dsp:txXfrm>
        <a:off x="0" y="2989397"/>
        <a:ext cx="8153400" cy="1059139"/>
      </dsp:txXfrm>
    </dsp:sp>
    <dsp:sp modelId="{DD543A18-7D1C-4375-92BE-E3E1D29DEACB}">
      <dsp:nvSpPr>
        <dsp:cNvPr id="0" name=""/>
        <dsp:cNvSpPr/>
      </dsp:nvSpPr>
      <dsp:spPr>
        <a:xfrm>
          <a:off x="0" y="4009309"/>
          <a:ext cx="8153400" cy="902229"/>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34290" rIns="192024" bIns="34290" numCol="1" spcCol="1270" anchor="ctr" anchorCtr="0">
          <a:noAutofit/>
        </a:bodyPr>
        <a:lstStyle/>
        <a:p>
          <a:pPr lvl="0" algn="ctr" defTabSz="1200150">
            <a:lnSpc>
              <a:spcPct val="90000"/>
            </a:lnSpc>
            <a:spcBef>
              <a:spcPct val="0"/>
            </a:spcBef>
            <a:spcAft>
              <a:spcPct val="35000"/>
            </a:spcAft>
          </a:pPr>
          <a:r>
            <a:rPr lang="en-US" sz="2700" b="1" kern="1200" dirty="0" smtClean="0">
              <a:solidFill>
                <a:srgbClr val="C00000"/>
              </a:solidFill>
              <a:effectLst>
                <a:outerShdw blurRad="38100" dist="38100" dir="2700000" algn="tl">
                  <a:srgbClr val="000000">
                    <a:alpha val="43137"/>
                  </a:srgbClr>
                </a:outerShdw>
              </a:effectLst>
            </a:rPr>
            <a:t>List – “L”</a:t>
          </a:r>
        </a:p>
        <a:p>
          <a:pPr lvl="0" algn="ctr" defTabSz="1200150">
            <a:lnSpc>
              <a:spcPct val="90000"/>
            </a:lnSpc>
            <a:spcBef>
              <a:spcPct val="0"/>
            </a:spcBef>
            <a:spcAft>
              <a:spcPct val="35000"/>
            </a:spcAft>
          </a:pPr>
          <a:r>
            <a:rPr lang="en-US" sz="2700" kern="1200" dirty="0" smtClean="0"/>
            <a:t>Add/List Topic(s) to Discuss</a:t>
          </a:r>
          <a:endParaRPr lang="en-US" sz="2700" kern="1200" dirty="0"/>
        </a:p>
      </dsp:txBody>
      <dsp:txXfrm>
        <a:off x="0" y="4009309"/>
        <a:ext cx="8153400" cy="902229"/>
      </dsp:txXfrm>
    </dsp:sp>
    <dsp:sp modelId="{932B65D0-251E-4215-A7F1-BE05508D6FCC}">
      <dsp:nvSpPr>
        <dsp:cNvPr id="0" name=""/>
        <dsp:cNvSpPr/>
      </dsp:nvSpPr>
      <dsp:spPr>
        <a:xfrm rot="10800000">
          <a:off x="0" y="1"/>
          <a:ext cx="8153400" cy="3016584"/>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C00000"/>
              </a:solidFill>
              <a:effectLst>
                <a:outerShdw blurRad="38100" dist="38100" dir="2700000" algn="tl">
                  <a:srgbClr val="000000">
                    <a:alpha val="43137"/>
                  </a:srgbClr>
                </a:outerShdw>
              </a:effectLst>
            </a:rPr>
            <a:t>DEFINE – “D”    </a:t>
          </a:r>
        </a:p>
        <a:p>
          <a:pPr lvl="0" algn="ctr" defTabSz="1066800">
            <a:lnSpc>
              <a:spcPct val="90000"/>
            </a:lnSpc>
            <a:spcBef>
              <a:spcPct val="0"/>
            </a:spcBef>
            <a:spcAft>
              <a:spcPct val="35000"/>
            </a:spcAft>
          </a:pPr>
          <a:r>
            <a:rPr lang="en-US" sz="2400" kern="1200" dirty="0" smtClean="0"/>
            <a:t>Read Theme or Historical Context / Define Theme</a:t>
          </a:r>
        </a:p>
      </dsp:txBody>
      <dsp:txXfrm>
        <a:off x="0" y="1"/>
        <a:ext cx="8153400" cy="1058821"/>
      </dsp:txXfrm>
    </dsp:sp>
    <dsp:sp modelId="{BA8D3778-61AC-4CCD-8441-609034A46CA5}">
      <dsp:nvSpPr>
        <dsp:cNvPr id="0" name=""/>
        <dsp:cNvSpPr/>
      </dsp:nvSpPr>
      <dsp:spPr>
        <a:xfrm>
          <a:off x="0" y="1066800"/>
          <a:ext cx="8153400" cy="90195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34290" rIns="192024" bIns="34290" numCol="1" spcCol="1270" anchor="ctr" anchorCtr="0">
          <a:noAutofit/>
        </a:bodyPr>
        <a:lstStyle/>
        <a:p>
          <a:pPr lvl="0" algn="ctr" defTabSz="1200150">
            <a:lnSpc>
              <a:spcPct val="90000"/>
            </a:lnSpc>
            <a:spcBef>
              <a:spcPct val="0"/>
            </a:spcBef>
            <a:spcAft>
              <a:spcPct val="35000"/>
            </a:spcAft>
          </a:pPr>
          <a:r>
            <a:rPr lang="en-US" sz="2700" kern="1200" dirty="0" smtClean="0"/>
            <a:t>    Use Word Replacement Strategy</a:t>
          </a:r>
          <a:endParaRPr lang="en-US" sz="2700" kern="1200" dirty="0"/>
        </a:p>
      </dsp:txBody>
      <dsp:txXfrm>
        <a:off x="0" y="1066800"/>
        <a:ext cx="8153400" cy="90195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83A4FDB-7D2D-4129-8C6A-9A1A1E907699}">
      <dsp:nvSpPr>
        <dsp:cNvPr id="0" name=""/>
        <dsp:cNvSpPr/>
      </dsp:nvSpPr>
      <dsp:spPr>
        <a:xfrm>
          <a:off x="0" y="2989397"/>
          <a:ext cx="8153400" cy="196136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Re-Write Theme Using WRS</a:t>
          </a:r>
          <a:endParaRPr lang="en-US" sz="2400" kern="1200" dirty="0"/>
        </a:p>
      </dsp:txBody>
      <dsp:txXfrm>
        <a:off x="0" y="2989397"/>
        <a:ext cx="8153400" cy="1059139"/>
      </dsp:txXfrm>
    </dsp:sp>
    <dsp:sp modelId="{DD543A18-7D1C-4375-92BE-E3E1D29DEACB}">
      <dsp:nvSpPr>
        <dsp:cNvPr id="0" name=""/>
        <dsp:cNvSpPr/>
      </dsp:nvSpPr>
      <dsp:spPr>
        <a:xfrm>
          <a:off x="0" y="4009309"/>
          <a:ext cx="8153400" cy="902229"/>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1592" tIns="52070" rIns="291592" bIns="52070" numCol="1" spcCol="1270" anchor="ctr" anchorCtr="0">
          <a:noAutofit/>
        </a:bodyPr>
        <a:lstStyle/>
        <a:p>
          <a:pPr lvl="0" algn="ctr" defTabSz="1822450">
            <a:lnSpc>
              <a:spcPct val="90000"/>
            </a:lnSpc>
            <a:spcBef>
              <a:spcPct val="0"/>
            </a:spcBef>
            <a:spcAft>
              <a:spcPct val="35000"/>
            </a:spcAft>
          </a:pPr>
          <a:r>
            <a:rPr lang="en-US" sz="4100" kern="1200" dirty="0" smtClean="0"/>
            <a:t>Add Topic(s) to Discuss</a:t>
          </a:r>
          <a:endParaRPr lang="en-US" sz="4100" kern="1200" dirty="0"/>
        </a:p>
      </dsp:txBody>
      <dsp:txXfrm>
        <a:off x="0" y="4009309"/>
        <a:ext cx="8153400" cy="902229"/>
      </dsp:txXfrm>
    </dsp:sp>
    <dsp:sp modelId="{932B65D0-251E-4215-A7F1-BE05508D6FCC}">
      <dsp:nvSpPr>
        <dsp:cNvPr id="0" name=""/>
        <dsp:cNvSpPr/>
      </dsp:nvSpPr>
      <dsp:spPr>
        <a:xfrm rot="10800000">
          <a:off x="0" y="1"/>
          <a:ext cx="8153400" cy="3016584"/>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dirty="0" smtClean="0"/>
            <a:t>    Read Theme or Historical Context</a:t>
          </a:r>
        </a:p>
        <a:p>
          <a:pPr lvl="0" algn="ctr" defTabSz="1066800">
            <a:lnSpc>
              <a:spcPct val="90000"/>
            </a:lnSpc>
            <a:spcBef>
              <a:spcPct val="0"/>
            </a:spcBef>
            <a:spcAft>
              <a:spcPct val="35000"/>
            </a:spcAft>
          </a:pPr>
          <a:r>
            <a:rPr lang="en-US" sz="2400" kern="1200" dirty="0" smtClean="0"/>
            <a:t>Write a definition of the main theme</a:t>
          </a:r>
          <a:endParaRPr lang="en-US" sz="2400" kern="1200" dirty="0"/>
        </a:p>
      </dsp:txBody>
      <dsp:txXfrm>
        <a:off x="0" y="1"/>
        <a:ext cx="8153400" cy="1058821"/>
      </dsp:txXfrm>
    </dsp:sp>
    <dsp:sp modelId="{BA8D3778-61AC-4CCD-8441-609034A46CA5}">
      <dsp:nvSpPr>
        <dsp:cNvPr id="0" name=""/>
        <dsp:cNvSpPr/>
      </dsp:nvSpPr>
      <dsp:spPr>
        <a:xfrm>
          <a:off x="0" y="1066800"/>
          <a:ext cx="8153400" cy="901958"/>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1592" tIns="52070" rIns="291592" bIns="52070" numCol="1" spcCol="1270" anchor="ctr" anchorCtr="0">
          <a:noAutofit/>
        </a:bodyPr>
        <a:lstStyle/>
        <a:p>
          <a:pPr lvl="0" algn="ctr" defTabSz="1822450">
            <a:lnSpc>
              <a:spcPct val="90000"/>
            </a:lnSpc>
            <a:spcBef>
              <a:spcPct val="0"/>
            </a:spcBef>
            <a:spcAft>
              <a:spcPct val="35000"/>
            </a:spcAft>
          </a:pPr>
          <a:r>
            <a:rPr lang="en-US" sz="4100" kern="1200" dirty="0" smtClean="0"/>
            <a:t>    Use Word Replacement Strategy</a:t>
          </a:r>
          <a:endParaRPr lang="en-US" sz="4100" kern="1200" dirty="0"/>
        </a:p>
      </dsp:txBody>
      <dsp:txXfrm>
        <a:off x="0" y="1066800"/>
        <a:ext cx="8153400" cy="901958"/>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F927CB-E9B2-45DA-8F1D-814A5AB061B8}" type="datetimeFigureOut">
              <a:rPr lang="en-US" smtClean="0"/>
              <a:pPr/>
              <a:t>2/12/2012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346DAD-8C2C-4C31-9AEE-8714DA71332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346DAD-8C2C-4C31-9AEE-8714DA713323}"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A69A788-F66F-44DB-823D-D02D3C975B6F}" type="datetimeFigureOut">
              <a:rPr lang="en-US" smtClean="0"/>
              <a:pPr/>
              <a:t>2/12/2012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5C187D3-B1B1-43F4-9568-A39413C136A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69A788-F66F-44DB-823D-D02D3C975B6F}" type="datetimeFigureOut">
              <a:rPr lang="en-US" smtClean="0"/>
              <a:pPr/>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C187D3-B1B1-43F4-9568-A39413C136A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A69A788-F66F-44DB-823D-D02D3C975B6F}" type="datetimeFigureOut">
              <a:rPr lang="en-US" smtClean="0"/>
              <a:pPr/>
              <a:t>2/12/2012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5C187D3-B1B1-43F4-9568-A39413C136A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A69A788-F66F-44DB-823D-D02D3C975B6F}" type="datetimeFigureOut">
              <a:rPr lang="en-US" smtClean="0"/>
              <a:pPr/>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5C187D3-B1B1-43F4-9568-A39413C136A2}"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A69A788-F66F-44DB-823D-D02D3C975B6F}" type="datetimeFigureOut">
              <a:rPr lang="en-US" smtClean="0"/>
              <a:pPr/>
              <a:t>2/12/2012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5C187D3-B1B1-43F4-9568-A39413C136A2}"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4A69A788-F66F-44DB-823D-D02D3C975B6F}" type="datetimeFigureOut">
              <a:rPr lang="en-US" smtClean="0"/>
              <a:pPr/>
              <a:t>2/12/2012</a:t>
            </a:fld>
            <a:endParaRPr lang="en-US"/>
          </a:p>
        </p:txBody>
      </p:sp>
      <p:sp>
        <p:nvSpPr>
          <p:cNvPr id="10" name="Slide Number Placeholder 9"/>
          <p:cNvSpPr>
            <a:spLocks noGrp="1"/>
          </p:cNvSpPr>
          <p:nvPr>
            <p:ph type="sldNum" sz="quarter" idx="16"/>
          </p:nvPr>
        </p:nvSpPr>
        <p:spPr/>
        <p:txBody>
          <a:bodyPr rtlCol="0"/>
          <a:lstStyle/>
          <a:p>
            <a:fld id="{D5C187D3-B1B1-43F4-9568-A39413C136A2}"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4A69A788-F66F-44DB-823D-D02D3C975B6F}" type="datetimeFigureOut">
              <a:rPr lang="en-US" smtClean="0"/>
              <a:pPr/>
              <a:t>2/12/2012</a:t>
            </a:fld>
            <a:endParaRPr lang="en-US"/>
          </a:p>
        </p:txBody>
      </p:sp>
      <p:sp>
        <p:nvSpPr>
          <p:cNvPr id="12" name="Slide Number Placeholder 11"/>
          <p:cNvSpPr>
            <a:spLocks noGrp="1"/>
          </p:cNvSpPr>
          <p:nvPr>
            <p:ph type="sldNum" sz="quarter" idx="16"/>
          </p:nvPr>
        </p:nvSpPr>
        <p:spPr/>
        <p:txBody>
          <a:bodyPr rtlCol="0"/>
          <a:lstStyle/>
          <a:p>
            <a:fld id="{D5C187D3-B1B1-43F4-9568-A39413C136A2}"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A69A788-F66F-44DB-823D-D02D3C975B6F}" type="datetimeFigureOut">
              <a:rPr lang="en-US" smtClean="0"/>
              <a:pPr/>
              <a:t>2/12/2012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5C187D3-B1B1-43F4-9568-A39413C136A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69A788-F66F-44DB-823D-D02D3C975B6F}" type="datetimeFigureOut">
              <a:rPr lang="en-US" smtClean="0"/>
              <a:pPr/>
              <a:t>2/12/2012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5C187D3-B1B1-43F4-9568-A39413C136A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A69A788-F66F-44DB-823D-D02D3C975B6F}" type="datetimeFigureOut">
              <a:rPr lang="en-US" smtClean="0"/>
              <a:pPr/>
              <a:t>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5C187D3-B1B1-43F4-9568-A39413C136A2}"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A69A788-F66F-44DB-823D-D02D3C975B6F}" type="datetimeFigureOut">
              <a:rPr lang="en-US" smtClean="0"/>
              <a:pPr/>
              <a:t>2/12/2012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5C187D3-B1B1-43F4-9568-A39413C136A2}"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A69A788-F66F-44DB-823D-D02D3C975B6F}" type="datetimeFigureOut">
              <a:rPr lang="en-US" smtClean="0"/>
              <a:pPr/>
              <a:t>2/12/2012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5C187D3-B1B1-43F4-9568-A39413C136A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181600"/>
            <a:ext cx="6477000" cy="838200"/>
          </a:xfrm>
        </p:spPr>
        <p:txBody>
          <a:bodyPr/>
          <a:lstStyle/>
          <a:p>
            <a:r>
              <a:rPr lang="en-US" b="1" dirty="0" smtClean="0"/>
              <a:t>Essay Writing</a:t>
            </a:r>
            <a:endParaRPr lang="en-US" b="1" dirty="0"/>
          </a:p>
        </p:txBody>
      </p:sp>
      <p:sp>
        <p:nvSpPr>
          <p:cNvPr id="3" name="Subtitle 2"/>
          <p:cNvSpPr>
            <a:spLocks noGrp="1"/>
          </p:cNvSpPr>
          <p:nvPr>
            <p:ph type="subTitle" idx="1"/>
          </p:nvPr>
        </p:nvSpPr>
        <p:spPr/>
        <p:txBody>
          <a:bodyPr>
            <a:noAutofit/>
          </a:bodyPr>
          <a:lstStyle/>
          <a:p>
            <a:r>
              <a:rPr lang="en-US" sz="4000" b="1" dirty="0" smtClean="0">
                <a:solidFill>
                  <a:schemeClr val="bg1"/>
                </a:solidFill>
                <a:effectLst>
                  <a:outerShdw blurRad="38100" dist="38100" dir="2700000" algn="tl">
                    <a:srgbClr val="000000">
                      <a:alpha val="43137"/>
                    </a:srgbClr>
                  </a:outerShdw>
                </a:effectLst>
              </a:rPr>
              <a:t>The Introduction</a:t>
            </a:r>
            <a:endParaRPr lang="en-US" sz="4000" b="1" dirty="0">
              <a:solidFill>
                <a:schemeClr val="bg1"/>
              </a:solidFill>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3" cstate="print"/>
          <a:srcRect/>
          <a:stretch>
            <a:fillRect/>
          </a:stretch>
        </p:blipFill>
        <p:spPr bwMode="auto">
          <a:xfrm>
            <a:off x="381000" y="381000"/>
            <a:ext cx="5715000" cy="38195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6553200" y="152400"/>
            <a:ext cx="2590800" cy="4832092"/>
          </a:xfrm>
          <a:prstGeom prst="rect">
            <a:avLst/>
          </a:prstGeom>
          <a:noFill/>
        </p:spPr>
        <p:txBody>
          <a:bodyPr wrap="square" rtlCol="0">
            <a:spAutoFit/>
          </a:bodyPr>
          <a:lstStyle/>
          <a:p>
            <a:r>
              <a:rPr lang="en-US" sz="2800" dirty="0" smtClean="0"/>
              <a:t>AIM: </a:t>
            </a:r>
            <a:r>
              <a:rPr lang="en-US" sz="2800" dirty="0" smtClean="0"/>
              <a:t>How do I maximize the most amount of points for my Introduction on a Thematic Essay?</a:t>
            </a:r>
            <a:endParaRPr lang="en-US" sz="2800" dirty="0" smtClean="0"/>
          </a:p>
          <a:p>
            <a:endParaRPr lang="en-US" sz="2800" dirty="0" smtClean="0"/>
          </a:p>
          <a:p>
            <a:r>
              <a:rPr lang="en-US" sz="2800" dirty="0" smtClean="0"/>
              <a:t>Do Now: </a:t>
            </a:r>
            <a:r>
              <a:rPr lang="en-US" sz="2800" dirty="0" smtClean="0"/>
              <a:t>What does the word “paraphrase” mean?</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Introduction Paragraph</a:t>
            </a:r>
            <a:endParaRPr lang="en-US" b="1" dirty="0"/>
          </a:p>
        </p:txBody>
      </p:sp>
      <p:graphicFrame>
        <p:nvGraphicFramePr>
          <p:cNvPr id="4" name="Content Placeholder 3"/>
          <p:cNvGraphicFramePr>
            <a:graphicFrameLocks noGrp="1"/>
          </p:cNvGraphicFramePr>
          <p:nvPr>
            <p:ph sz="quarter" idx="1"/>
          </p:nvPr>
        </p:nvGraphicFramePr>
        <p:xfrm>
          <a:off x="612775" y="1600200"/>
          <a:ext cx="81534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685800" y="1676400"/>
            <a:ext cx="762000" cy="830997"/>
          </a:xfrm>
          <a:prstGeom prst="rect">
            <a:avLst/>
          </a:prstGeom>
          <a:noFill/>
          <a:ln w="12700">
            <a:solidFill>
              <a:schemeClr val="tx1"/>
            </a:solidFill>
          </a:ln>
        </p:spPr>
        <p:txBody>
          <a:bodyPr wrap="square" rtlCol="0">
            <a:spAutoFit/>
          </a:bodyPr>
          <a:lstStyle/>
          <a:p>
            <a:pPr algn="ctr"/>
            <a:r>
              <a:rPr lang="en-US" sz="2400" b="1" dirty="0" smtClean="0"/>
              <a:t>Step #1 </a:t>
            </a:r>
            <a:endParaRPr lang="en-US" sz="2400" b="1" dirty="0"/>
          </a:p>
        </p:txBody>
      </p:sp>
      <p:sp>
        <p:nvSpPr>
          <p:cNvPr id="7" name="Rectangle 6"/>
          <p:cNvSpPr/>
          <p:nvPr/>
        </p:nvSpPr>
        <p:spPr>
          <a:xfrm>
            <a:off x="685801" y="4648200"/>
            <a:ext cx="838200" cy="830997"/>
          </a:xfrm>
          <a:prstGeom prst="rect">
            <a:avLst/>
          </a:prstGeom>
          <a:ln w="19050">
            <a:solidFill>
              <a:schemeClr val="tx1"/>
            </a:solidFill>
          </a:ln>
        </p:spPr>
        <p:txBody>
          <a:bodyPr wrap="square">
            <a:spAutoFit/>
          </a:bodyPr>
          <a:lstStyle/>
          <a:p>
            <a:pPr algn="ctr"/>
            <a:r>
              <a:rPr lang="en-US" sz="2400" b="1" dirty="0" smtClean="0"/>
              <a:t>Step #3</a:t>
            </a:r>
            <a:endParaRPr lang="en-US" sz="2400" b="1" dirty="0"/>
          </a:p>
        </p:txBody>
      </p:sp>
      <p:sp>
        <p:nvSpPr>
          <p:cNvPr id="8" name="Rectangle 7"/>
          <p:cNvSpPr/>
          <p:nvPr/>
        </p:nvSpPr>
        <p:spPr>
          <a:xfrm>
            <a:off x="685800" y="5638800"/>
            <a:ext cx="838200" cy="830997"/>
          </a:xfrm>
          <a:prstGeom prst="rect">
            <a:avLst/>
          </a:prstGeom>
          <a:ln w="19050">
            <a:solidFill>
              <a:schemeClr val="tx1"/>
            </a:solidFill>
          </a:ln>
        </p:spPr>
        <p:txBody>
          <a:bodyPr wrap="square">
            <a:spAutoFit/>
          </a:bodyPr>
          <a:lstStyle/>
          <a:p>
            <a:pPr algn="ctr"/>
            <a:r>
              <a:rPr lang="en-US" sz="2400" b="1" dirty="0" smtClean="0"/>
              <a:t>Step #4</a:t>
            </a:r>
            <a:endParaRPr lang="en-US" sz="2400" b="1" dirty="0"/>
          </a:p>
        </p:txBody>
      </p:sp>
      <p:sp>
        <p:nvSpPr>
          <p:cNvPr id="9" name="TextBox 8"/>
          <p:cNvSpPr txBox="1"/>
          <p:nvPr/>
        </p:nvSpPr>
        <p:spPr>
          <a:xfrm>
            <a:off x="685800" y="2743200"/>
            <a:ext cx="762000" cy="830997"/>
          </a:xfrm>
          <a:prstGeom prst="rect">
            <a:avLst/>
          </a:prstGeom>
          <a:noFill/>
          <a:ln w="12700">
            <a:solidFill>
              <a:schemeClr val="tx1"/>
            </a:solidFill>
          </a:ln>
        </p:spPr>
        <p:txBody>
          <a:bodyPr wrap="square" rtlCol="0">
            <a:spAutoFit/>
          </a:bodyPr>
          <a:lstStyle/>
          <a:p>
            <a:pPr algn="ctr"/>
            <a:r>
              <a:rPr lang="en-US" sz="2400" b="1" dirty="0" smtClean="0"/>
              <a:t>Step #2 </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graphicEl>
                                              <a:dgm id="{932B65D0-251E-4215-A7F1-BE05508D6FCC}"/>
                                            </p:graphicEl>
                                          </p:spTgt>
                                        </p:tgtEl>
                                        <p:attrNameLst>
                                          <p:attrName>style.visibility</p:attrName>
                                        </p:attrNameLst>
                                      </p:cBhvr>
                                      <p:to>
                                        <p:strVal val="visible"/>
                                      </p:to>
                                    </p:set>
                                    <p:animEffect transition="in" filter="fade">
                                      <p:cBhvr>
                                        <p:cTn id="7" dur="500"/>
                                        <p:tgtEl>
                                          <p:spTgt spid="4">
                                            <p:graphicEl>
                                              <a:dgm id="{932B65D0-251E-4215-A7F1-BE05508D6FCC}"/>
                                            </p:graphicEl>
                                          </p:spTgt>
                                        </p:tgtEl>
                                      </p:cBhvr>
                                    </p:animEffect>
                                    <p:anim calcmode="lin" valueType="num">
                                      <p:cBhvr>
                                        <p:cTn id="8" dur="500" fill="hold"/>
                                        <p:tgtEl>
                                          <p:spTgt spid="4">
                                            <p:graphicEl>
                                              <a:dgm id="{932B65D0-251E-4215-A7F1-BE05508D6FCC}"/>
                                            </p:graphicEl>
                                          </p:spTgt>
                                        </p:tgtEl>
                                        <p:attrNameLst>
                                          <p:attrName>ppt_x</p:attrName>
                                        </p:attrNameLst>
                                      </p:cBhvr>
                                      <p:tavLst>
                                        <p:tav tm="0">
                                          <p:val>
                                            <p:strVal val="#ppt_x"/>
                                          </p:val>
                                        </p:tav>
                                        <p:tav tm="100000">
                                          <p:val>
                                            <p:strVal val="#ppt_x"/>
                                          </p:val>
                                        </p:tav>
                                      </p:tavLst>
                                    </p:anim>
                                    <p:anim calcmode="lin" valueType="num">
                                      <p:cBhvr>
                                        <p:cTn id="9" dur="500" fill="hold"/>
                                        <p:tgtEl>
                                          <p:spTgt spid="4">
                                            <p:graphicEl>
                                              <a:dgm id="{932B65D0-251E-4215-A7F1-BE05508D6FCC}"/>
                                            </p:graphicEl>
                                          </p:spTgt>
                                        </p:tgtEl>
                                        <p:attrNameLst>
                                          <p:attrName>ppt_y</p:attrName>
                                        </p:attrNameLst>
                                      </p:cBhvr>
                                      <p:tavLst>
                                        <p:tav tm="0">
                                          <p:val>
                                            <p:strVal val="#ppt_y-.1"/>
                                          </p:val>
                                        </p:tav>
                                        <p:tav tm="100000">
                                          <p:val>
                                            <p:strVal val="#ppt_y"/>
                                          </p:val>
                                        </p:tav>
                                      </p:tavLst>
                                    </p:anim>
                                  </p:childTnLst>
                                </p:cTn>
                              </p:par>
                              <p:par>
                                <p:cTn id="10" presetID="9"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4">
                                            <p:graphicEl>
                                              <a:dgm id="{BA8D3778-61AC-4CCD-8441-609034A46CA5}"/>
                                            </p:graphicEl>
                                          </p:spTgt>
                                        </p:tgtEl>
                                        <p:attrNameLst>
                                          <p:attrName>style.visibility</p:attrName>
                                        </p:attrNameLst>
                                      </p:cBhvr>
                                      <p:to>
                                        <p:strVal val="visible"/>
                                      </p:to>
                                    </p:set>
                                    <p:animEffect transition="in" filter="fade">
                                      <p:cBhvr>
                                        <p:cTn id="17" dur="500"/>
                                        <p:tgtEl>
                                          <p:spTgt spid="4">
                                            <p:graphicEl>
                                              <a:dgm id="{BA8D3778-61AC-4CCD-8441-609034A46CA5}"/>
                                            </p:graphicEl>
                                          </p:spTgt>
                                        </p:tgtEl>
                                      </p:cBhvr>
                                    </p:animEffect>
                                    <p:anim calcmode="lin" valueType="num">
                                      <p:cBhvr>
                                        <p:cTn id="18" dur="500" fill="hold"/>
                                        <p:tgtEl>
                                          <p:spTgt spid="4">
                                            <p:graphicEl>
                                              <a:dgm id="{BA8D3778-61AC-4CCD-8441-609034A46CA5}"/>
                                            </p:graphicEl>
                                          </p:spTgt>
                                        </p:tgtEl>
                                        <p:attrNameLst>
                                          <p:attrName>ppt_x</p:attrName>
                                        </p:attrNameLst>
                                      </p:cBhvr>
                                      <p:tavLst>
                                        <p:tav tm="0">
                                          <p:val>
                                            <p:strVal val="#ppt_x"/>
                                          </p:val>
                                        </p:tav>
                                        <p:tav tm="100000">
                                          <p:val>
                                            <p:strVal val="#ppt_x"/>
                                          </p:val>
                                        </p:tav>
                                      </p:tavLst>
                                    </p:anim>
                                    <p:anim calcmode="lin" valueType="num">
                                      <p:cBhvr>
                                        <p:cTn id="19" dur="500" fill="hold"/>
                                        <p:tgtEl>
                                          <p:spTgt spid="4">
                                            <p:graphicEl>
                                              <a:dgm id="{BA8D3778-61AC-4CCD-8441-609034A46CA5}"/>
                                            </p:graphicEl>
                                          </p:spTgt>
                                        </p:tgtEl>
                                        <p:attrNameLst>
                                          <p:attrName>ppt_y</p:attrName>
                                        </p:attrNameLst>
                                      </p:cBhvr>
                                      <p:tavLst>
                                        <p:tav tm="0">
                                          <p:val>
                                            <p:strVal val="#ppt_y-.1"/>
                                          </p:val>
                                        </p:tav>
                                        <p:tav tm="100000">
                                          <p:val>
                                            <p:strVal val="#ppt_y"/>
                                          </p:val>
                                        </p:tav>
                                      </p:tavLst>
                                    </p:anim>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7" presetClass="entr" presetSubtype="0" fill="hold" grpId="0" nodeType="clickEffect">
                                  <p:stCondLst>
                                    <p:cond delay="0"/>
                                  </p:stCondLst>
                                  <p:childTnLst>
                                    <p:set>
                                      <p:cBhvr>
                                        <p:cTn id="26" dur="1" fill="hold">
                                          <p:stCondLst>
                                            <p:cond delay="0"/>
                                          </p:stCondLst>
                                        </p:cTn>
                                        <p:tgtEl>
                                          <p:spTgt spid="4">
                                            <p:graphicEl>
                                              <a:dgm id="{783A4FDB-7D2D-4129-8C6A-9A1A1E907699}"/>
                                            </p:graphicEl>
                                          </p:spTgt>
                                        </p:tgtEl>
                                        <p:attrNameLst>
                                          <p:attrName>style.visibility</p:attrName>
                                        </p:attrNameLst>
                                      </p:cBhvr>
                                      <p:to>
                                        <p:strVal val="visible"/>
                                      </p:to>
                                    </p:set>
                                    <p:animEffect transition="in" filter="fade">
                                      <p:cBhvr>
                                        <p:cTn id="27" dur="500"/>
                                        <p:tgtEl>
                                          <p:spTgt spid="4">
                                            <p:graphicEl>
                                              <a:dgm id="{783A4FDB-7D2D-4129-8C6A-9A1A1E907699}"/>
                                            </p:graphicEl>
                                          </p:spTgt>
                                        </p:tgtEl>
                                      </p:cBhvr>
                                    </p:animEffect>
                                    <p:anim calcmode="lin" valueType="num">
                                      <p:cBhvr>
                                        <p:cTn id="28" dur="500" fill="hold"/>
                                        <p:tgtEl>
                                          <p:spTgt spid="4">
                                            <p:graphicEl>
                                              <a:dgm id="{783A4FDB-7D2D-4129-8C6A-9A1A1E907699}"/>
                                            </p:graphicEl>
                                          </p:spTgt>
                                        </p:tgtEl>
                                        <p:attrNameLst>
                                          <p:attrName>ppt_x</p:attrName>
                                        </p:attrNameLst>
                                      </p:cBhvr>
                                      <p:tavLst>
                                        <p:tav tm="0">
                                          <p:val>
                                            <p:strVal val="#ppt_x"/>
                                          </p:val>
                                        </p:tav>
                                        <p:tav tm="100000">
                                          <p:val>
                                            <p:strVal val="#ppt_x"/>
                                          </p:val>
                                        </p:tav>
                                      </p:tavLst>
                                    </p:anim>
                                    <p:anim calcmode="lin" valueType="num">
                                      <p:cBhvr>
                                        <p:cTn id="29" dur="500" fill="hold"/>
                                        <p:tgtEl>
                                          <p:spTgt spid="4">
                                            <p:graphicEl>
                                              <a:dgm id="{783A4FDB-7D2D-4129-8C6A-9A1A1E907699}"/>
                                            </p:graphicEl>
                                          </p:spTgt>
                                        </p:tgtEl>
                                        <p:attrNameLst>
                                          <p:attrName>ppt_y</p:attrName>
                                        </p:attrNameLst>
                                      </p:cBhvr>
                                      <p:tavLst>
                                        <p:tav tm="0">
                                          <p:val>
                                            <p:strVal val="#ppt_y-.1"/>
                                          </p:val>
                                        </p:tav>
                                        <p:tav tm="100000">
                                          <p:val>
                                            <p:strVal val="#ppt_y"/>
                                          </p:val>
                                        </p:tav>
                                      </p:tavLst>
                                    </p:anim>
                                  </p:childTnLst>
                                </p:cTn>
                              </p:par>
                              <p:par>
                                <p:cTn id="30" presetID="9" presetClass="entr" presetSubtype="0"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ssolv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4">
                                            <p:graphicEl>
                                              <a:dgm id="{DD543A18-7D1C-4375-92BE-E3E1D29DEACB}"/>
                                            </p:graphicEl>
                                          </p:spTgt>
                                        </p:tgtEl>
                                        <p:attrNameLst>
                                          <p:attrName>style.visibility</p:attrName>
                                        </p:attrNameLst>
                                      </p:cBhvr>
                                      <p:to>
                                        <p:strVal val="visible"/>
                                      </p:to>
                                    </p:set>
                                    <p:animEffect transition="in" filter="fade">
                                      <p:cBhvr>
                                        <p:cTn id="37" dur="500"/>
                                        <p:tgtEl>
                                          <p:spTgt spid="4">
                                            <p:graphicEl>
                                              <a:dgm id="{DD543A18-7D1C-4375-92BE-E3E1D29DEACB}"/>
                                            </p:graphicEl>
                                          </p:spTgt>
                                        </p:tgtEl>
                                      </p:cBhvr>
                                    </p:animEffect>
                                    <p:anim calcmode="lin" valueType="num">
                                      <p:cBhvr>
                                        <p:cTn id="38" dur="500" fill="hold"/>
                                        <p:tgtEl>
                                          <p:spTgt spid="4">
                                            <p:graphicEl>
                                              <a:dgm id="{DD543A18-7D1C-4375-92BE-E3E1D29DEACB}"/>
                                            </p:graphicEl>
                                          </p:spTgt>
                                        </p:tgtEl>
                                        <p:attrNameLst>
                                          <p:attrName>ppt_x</p:attrName>
                                        </p:attrNameLst>
                                      </p:cBhvr>
                                      <p:tavLst>
                                        <p:tav tm="0">
                                          <p:val>
                                            <p:strVal val="#ppt_x"/>
                                          </p:val>
                                        </p:tav>
                                        <p:tav tm="100000">
                                          <p:val>
                                            <p:strVal val="#ppt_x"/>
                                          </p:val>
                                        </p:tav>
                                      </p:tavLst>
                                    </p:anim>
                                    <p:anim calcmode="lin" valueType="num">
                                      <p:cBhvr>
                                        <p:cTn id="39" dur="500" fill="hold"/>
                                        <p:tgtEl>
                                          <p:spTgt spid="4">
                                            <p:graphicEl>
                                              <a:dgm id="{DD543A18-7D1C-4375-92BE-E3E1D29DEACB}"/>
                                            </p:graphicEl>
                                          </p:spTgt>
                                        </p:tgtEl>
                                        <p:attrNameLst>
                                          <p:attrName>ppt_y</p:attrName>
                                        </p:attrNameLst>
                                      </p:cBhvr>
                                      <p:tavLst>
                                        <p:tav tm="0">
                                          <p:val>
                                            <p:strVal val="#ppt_y-.1"/>
                                          </p:val>
                                        </p:tav>
                                        <p:tav tm="100000">
                                          <p:val>
                                            <p:strVal val="#ppt_y"/>
                                          </p:val>
                                        </p:tav>
                                      </p:tavLst>
                                    </p:anim>
                                  </p:childTnLst>
                                </p:cTn>
                              </p:par>
                              <p:par>
                                <p:cTn id="40" presetID="9" presetClass="entr" presetSubtype="0" fill="hold" grpId="0" nodeType="with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dissolve">
                                      <p:cBhvr>
                                        <p:cTn id="4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P spid="5" grpId="0" uiExpand="1" animBg="1"/>
      <p:bldP spid="7" grpId="0" uiExpand="1" animBg="1"/>
      <p:bldP spid="8" grpId="0" animBg="1"/>
      <p:bldP spid="9" grpId="0" uiExpan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90600"/>
          </a:xfrm>
        </p:spPr>
        <p:txBody>
          <a:bodyPr>
            <a:normAutofit/>
          </a:bodyPr>
          <a:lstStyle/>
          <a:p>
            <a:pPr lvl="0" algn="ctr"/>
            <a:r>
              <a:rPr lang="en-US" sz="3600" b="1" dirty="0" smtClean="0">
                <a:solidFill>
                  <a:srgbClr val="000000"/>
                </a:solidFill>
                <a:latin typeface="Times New Roman" pitchFamily="18" charset="0"/>
                <a:ea typeface="Times New Roman" pitchFamily="18" charset="0"/>
                <a:cs typeface="Times New Roman" pitchFamily="18" charset="0"/>
              </a:rPr>
              <a:t>Word Replacement Strategy (WRS)</a:t>
            </a:r>
            <a:endParaRPr lang="en-US" dirty="0"/>
          </a:p>
        </p:txBody>
      </p:sp>
      <p:sp>
        <p:nvSpPr>
          <p:cNvPr id="3073" name="Rectangle 1"/>
          <p:cNvSpPr>
            <a:spLocks noChangeArrowheads="1"/>
          </p:cNvSpPr>
          <p:nvPr/>
        </p:nvSpPr>
        <p:spPr bwMode="auto">
          <a:xfrm>
            <a:off x="152400" y="1447800"/>
            <a:ext cx="5334000" cy="51090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 Read the theme or historical </a:t>
            </a:r>
            <a:b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context</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 Circle the important words. </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3. Think of replacements for the </a:t>
            </a:r>
            <a:b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most of the important words </a:t>
            </a:r>
            <a:b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and phrases. (Multiple </a:t>
            </a:r>
            <a:b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en-US"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replacements will be necessary)</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2800" b="1" dirty="0">
                <a:solidFill>
                  <a:srgbClr val="000000"/>
                </a:solidFill>
                <a:latin typeface="Times New Roman" pitchFamily="18" charset="0"/>
                <a:ea typeface="Times New Roman" pitchFamily="18" charset="0"/>
                <a:cs typeface="Times New Roman" pitchFamily="18" charset="0"/>
              </a:rPr>
              <a:t>4. Paraphrase (put into your own </a:t>
            </a:r>
            <a:r>
              <a:rPr lang="en-US" sz="2800" b="1" dirty="0" smtClean="0">
                <a:solidFill>
                  <a:srgbClr val="000000"/>
                </a:solidFill>
                <a:latin typeface="Times New Roman" pitchFamily="18" charset="0"/>
                <a:ea typeface="Times New Roman" pitchFamily="18" charset="0"/>
                <a:cs typeface="Times New Roman" pitchFamily="18" charset="0"/>
              </a:rPr>
              <a:t/>
            </a:r>
            <a:br>
              <a:rPr lang="en-US" sz="2800" b="1" dirty="0" smtClean="0">
                <a:solidFill>
                  <a:srgbClr val="000000"/>
                </a:solidFill>
                <a:latin typeface="Times New Roman" pitchFamily="18" charset="0"/>
                <a:ea typeface="Times New Roman" pitchFamily="18" charset="0"/>
                <a:cs typeface="Times New Roman" pitchFamily="18" charset="0"/>
              </a:rPr>
            </a:br>
            <a:r>
              <a:rPr lang="en-US" sz="2800" b="1" dirty="0" smtClean="0">
                <a:solidFill>
                  <a:srgbClr val="000000"/>
                </a:solidFill>
                <a:latin typeface="Times New Roman" pitchFamily="18" charset="0"/>
                <a:ea typeface="Times New Roman" pitchFamily="18" charset="0"/>
                <a:cs typeface="Times New Roman" pitchFamily="18" charset="0"/>
              </a:rPr>
              <a:t>    words</a:t>
            </a:r>
            <a:r>
              <a:rPr lang="en-US" sz="2800" b="1" dirty="0">
                <a:solidFill>
                  <a:srgbClr val="000000"/>
                </a:solidFill>
                <a:latin typeface="Times New Roman" pitchFamily="18" charset="0"/>
                <a:ea typeface="Times New Roman" pitchFamily="18" charset="0"/>
                <a:cs typeface="Times New Roman" pitchFamily="18" charset="0"/>
              </a:rPr>
              <a:t>) the theme or </a:t>
            </a:r>
            <a:r>
              <a:rPr lang="en-US" sz="2800" b="1" dirty="0" smtClean="0">
                <a:solidFill>
                  <a:srgbClr val="000000"/>
                </a:solidFill>
                <a:latin typeface="Times New Roman" pitchFamily="18" charset="0"/>
                <a:ea typeface="Times New Roman" pitchFamily="18" charset="0"/>
                <a:cs typeface="Times New Roman" pitchFamily="18" charset="0"/>
              </a:rPr>
              <a:t>historical </a:t>
            </a:r>
            <a:br>
              <a:rPr lang="en-US" sz="2800" b="1" dirty="0" smtClean="0">
                <a:solidFill>
                  <a:srgbClr val="000000"/>
                </a:solidFill>
                <a:latin typeface="Times New Roman" pitchFamily="18" charset="0"/>
                <a:ea typeface="Times New Roman" pitchFamily="18" charset="0"/>
                <a:cs typeface="Times New Roman" pitchFamily="18" charset="0"/>
              </a:rPr>
            </a:br>
            <a:r>
              <a:rPr lang="en-US" sz="2800" b="1" dirty="0" smtClean="0">
                <a:solidFill>
                  <a:srgbClr val="000000"/>
                </a:solidFill>
                <a:latin typeface="Times New Roman" pitchFamily="18" charset="0"/>
                <a:ea typeface="Times New Roman" pitchFamily="18" charset="0"/>
                <a:cs typeface="Times New Roman" pitchFamily="18" charset="0"/>
              </a:rPr>
              <a:t>    context </a:t>
            </a:r>
            <a:r>
              <a:rPr lang="en-US" sz="2800" b="1" dirty="0">
                <a:solidFill>
                  <a:srgbClr val="000000"/>
                </a:solidFill>
                <a:latin typeface="Times New Roman" pitchFamily="18" charset="0"/>
                <a:ea typeface="Times New Roman" pitchFamily="18" charset="0"/>
                <a:cs typeface="Times New Roman" pitchFamily="18" charset="0"/>
              </a:rPr>
              <a:t>using the replacement </a:t>
            </a:r>
            <a:r>
              <a:rPr lang="en-US" sz="2800" b="1" dirty="0" smtClean="0">
                <a:solidFill>
                  <a:srgbClr val="000000"/>
                </a:solidFill>
                <a:latin typeface="Times New Roman" pitchFamily="18" charset="0"/>
                <a:ea typeface="Times New Roman" pitchFamily="18" charset="0"/>
                <a:cs typeface="Times New Roman" pitchFamily="18" charset="0"/>
              </a:rPr>
              <a:t/>
            </a:r>
            <a:br>
              <a:rPr lang="en-US" sz="2800" b="1" dirty="0" smtClean="0">
                <a:solidFill>
                  <a:srgbClr val="000000"/>
                </a:solidFill>
                <a:latin typeface="Times New Roman" pitchFamily="18" charset="0"/>
                <a:ea typeface="Times New Roman" pitchFamily="18" charset="0"/>
                <a:cs typeface="Times New Roman" pitchFamily="18" charset="0"/>
              </a:rPr>
            </a:br>
            <a:r>
              <a:rPr lang="en-US" sz="2800" b="1" dirty="0" smtClean="0">
                <a:solidFill>
                  <a:srgbClr val="000000"/>
                </a:solidFill>
                <a:latin typeface="Times New Roman" pitchFamily="18" charset="0"/>
                <a:ea typeface="Times New Roman" pitchFamily="18" charset="0"/>
                <a:cs typeface="Times New Roman" pitchFamily="18" charset="0"/>
              </a:rPr>
              <a:t>    words</a:t>
            </a:r>
            <a:r>
              <a:rPr lang="en-US" sz="2800" b="1" dirty="0">
                <a:solidFill>
                  <a:srgbClr val="000000"/>
                </a:solidFill>
                <a:latin typeface="Times New Roman" pitchFamily="18" charset="0"/>
                <a:ea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pic>
        <p:nvPicPr>
          <p:cNvPr id="3074" name="Picture 2"/>
          <p:cNvPicPr>
            <a:picLocks noChangeAspect="1" noChangeArrowheads="1"/>
          </p:cNvPicPr>
          <p:nvPr/>
        </p:nvPicPr>
        <p:blipFill>
          <a:blip r:embed="rId3" cstate="print"/>
          <a:srcRect/>
          <a:stretch>
            <a:fillRect/>
          </a:stretch>
        </p:blipFill>
        <p:spPr bwMode="auto">
          <a:xfrm>
            <a:off x="5410200" y="1800225"/>
            <a:ext cx="3733800" cy="50577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153400" cy="990600"/>
          </a:xfrm>
        </p:spPr>
        <p:txBody>
          <a:bodyPr/>
          <a:lstStyle/>
          <a:p>
            <a:r>
              <a:rPr lang="en-US" b="1" dirty="0" smtClean="0">
                <a:solidFill>
                  <a:schemeClr val="tx2">
                    <a:lumMod val="75000"/>
                  </a:schemeClr>
                </a:solidFill>
                <a:effectLst>
                  <a:outerShdw blurRad="38100" dist="38100" dir="2700000" algn="tl">
                    <a:srgbClr val="000000">
                      <a:alpha val="43137"/>
                    </a:srgbClr>
                  </a:outerShdw>
                </a:effectLst>
              </a:rPr>
              <a:t>Word Replacement Strategy (WRS)</a:t>
            </a:r>
            <a:endParaRPr lang="en-US" b="1" dirty="0">
              <a:solidFill>
                <a:schemeClr val="tx2">
                  <a:lumMod val="75000"/>
                </a:schemeClr>
              </a:solidFill>
              <a:effectLst>
                <a:outerShdw blurRad="38100" dist="38100" dir="2700000" algn="tl">
                  <a:srgbClr val="000000">
                    <a:alpha val="43137"/>
                  </a:srgbClr>
                </a:outerShdw>
              </a:effectLst>
            </a:endParaRPr>
          </a:p>
        </p:txBody>
      </p:sp>
      <p:graphicFrame>
        <p:nvGraphicFramePr>
          <p:cNvPr id="5" name="Table 4"/>
          <p:cNvGraphicFramePr>
            <a:graphicFrameLocks noGrp="1"/>
          </p:cNvGraphicFramePr>
          <p:nvPr/>
        </p:nvGraphicFramePr>
        <p:xfrm>
          <a:off x="152400" y="1828800"/>
          <a:ext cx="8686800" cy="1463040"/>
        </p:xfrm>
        <a:graphic>
          <a:graphicData uri="http://schemas.openxmlformats.org/drawingml/2006/table">
            <a:tbl>
              <a:tblPr/>
              <a:tblGrid>
                <a:gridCol w="8686800"/>
              </a:tblGrid>
              <a:tr h="0">
                <a:tc>
                  <a:txBody>
                    <a:bodyPr/>
                    <a:lstStyle/>
                    <a:p>
                      <a:pPr marL="0" marR="0">
                        <a:spcBef>
                          <a:spcPts val="0"/>
                        </a:spcBef>
                        <a:spcAft>
                          <a:spcPts val="0"/>
                        </a:spcAft>
                      </a:pPr>
                      <a:r>
                        <a:rPr lang="en-US" sz="2400" kern="0" dirty="0">
                          <a:solidFill>
                            <a:srgbClr val="000000"/>
                          </a:solidFill>
                          <a:latin typeface="NewCaledonia"/>
                          <a:ea typeface="Calibri"/>
                          <a:cs typeface="NewCaledonia"/>
                        </a:rPr>
                        <a:t>Intellectuals, philosophers, and leaders have often recorded their ideas in </a:t>
                      </a:r>
                      <a:r>
                        <a:rPr lang="en-US" sz="2400" kern="0" dirty="0" smtClean="0">
                          <a:solidFill>
                            <a:srgbClr val="000000"/>
                          </a:solidFill>
                          <a:latin typeface="NewCaledonia"/>
                          <a:ea typeface="Calibri"/>
                          <a:cs typeface="NewCaledonia"/>
                        </a:rPr>
                        <a:t>written works</a:t>
                      </a:r>
                      <a:r>
                        <a:rPr lang="en-US" sz="2400" kern="0" dirty="0">
                          <a:solidFill>
                            <a:srgbClr val="000000"/>
                          </a:solidFill>
                          <a:latin typeface="NewCaledonia"/>
                          <a:ea typeface="Calibri"/>
                          <a:cs typeface="NewCaledonia"/>
                        </a:rPr>
                        <a:t>. These ideas have been used throughout history to guide societies </a:t>
                      </a:r>
                      <a:r>
                        <a:rPr lang="en-US" sz="2400" kern="0" dirty="0" smtClean="0">
                          <a:solidFill>
                            <a:srgbClr val="000000"/>
                          </a:solidFill>
                          <a:latin typeface="NewCaledonia"/>
                          <a:ea typeface="Calibri"/>
                          <a:cs typeface="NewCaledonia"/>
                        </a:rPr>
                        <a:t>and influence </a:t>
                      </a:r>
                      <a:r>
                        <a:rPr lang="en-US" sz="2400" kern="0" dirty="0">
                          <a:solidFill>
                            <a:srgbClr val="000000"/>
                          </a:solidFill>
                          <a:latin typeface="NewCaledonia"/>
                          <a:ea typeface="Calibri"/>
                          <a:cs typeface="NewCaledonia"/>
                        </a:rPr>
                        <a:t>the course of national and regional development.</a:t>
                      </a:r>
                      <a:endParaRPr lang="en-US" sz="140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1516" name="Rectangle 12"/>
          <p:cNvSpPr>
            <a:spLocks noChangeArrowheads="1"/>
          </p:cNvSpPr>
          <p:nvPr/>
        </p:nvSpPr>
        <p:spPr bwMode="auto">
          <a:xfrm>
            <a:off x="0" y="1447800"/>
            <a:ext cx="91440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pitchFamily="34" charset="0"/>
                <a:ea typeface="Calibri" pitchFamily="34" charset="0"/>
                <a:cs typeface="NewCaledonia-Bold"/>
              </a:rPr>
              <a:t>Theme: Culture and Intellectual Life</a:t>
            </a:r>
            <a:endParaRPr kumimoji="0" lang="en-US" sz="1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21517" name="Rectangle 13"/>
          <p:cNvSpPr>
            <a:spLocks noChangeArrowheads="1"/>
          </p:cNvSpPr>
          <p:nvPr/>
        </p:nvSpPr>
        <p:spPr bwMode="auto">
          <a:xfrm>
            <a:off x="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
            </a:r>
            <a:br>
              <a:rPr kumimoji="0" lang="en-US" sz="1800" b="0" i="0" u="none" strike="noStrike" cap="none" normalizeH="0" baseline="0" smtClean="0">
                <a:ln>
                  <a:noFill/>
                </a:ln>
                <a:solidFill>
                  <a:schemeClr val="tx1"/>
                </a:solidFill>
                <a:effectLst/>
                <a:latin typeface="Arial" pitchFamily="34" charset="0"/>
              </a:rPr>
            </a:b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20" name="Table 19"/>
          <p:cNvGraphicFramePr>
            <a:graphicFrameLocks noGrp="1"/>
          </p:cNvGraphicFramePr>
          <p:nvPr/>
        </p:nvGraphicFramePr>
        <p:xfrm>
          <a:off x="228600" y="3429000"/>
          <a:ext cx="8763000" cy="3319272"/>
        </p:xfrm>
        <a:graphic>
          <a:graphicData uri="http://schemas.openxmlformats.org/drawingml/2006/table">
            <a:tbl>
              <a:tblPr/>
              <a:tblGrid>
                <a:gridCol w="2190750"/>
                <a:gridCol w="2190750"/>
                <a:gridCol w="2190750"/>
                <a:gridCol w="2190750"/>
              </a:tblGrid>
              <a:tr h="263513">
                <a:tc>
                  <a:txBody>
                    <a:bodyPr/>
                    <a:lstStyle/>
                    <a:p>
                      <a:pPr marL="0" marR="0" algn="l">
                        <a:lnSpc>
                          <a:spcPct val="110000"/>
                        </a:lnSpc>
                        <a:spcBef>
                          <a:spcPts val="0"/>
                        </a:spcBef>
                        <a:spcAft>
                          <a:spcPts val="0"/>
                        </a:spcAft>
                      </a:pPr>
                      <a:r>
                        <a:rPr lang="en-US" sz="1800" b="1" kern="1400" dirty="0">
                          <a:solidFill>
                            <a:srgbClr val="000000"/>
                          </a:solidFill>
                          <a:latin typeface="Times New Roman"/>
                          <a:ea typeface="Times New Roman"/>
                          <a:cs typeface="Times New Roman"/>
                        </a:rPr>
                        <a:t>Word</a:t>
                      </a:r>
                      <a:endParaRPr lang="en-US" sz="105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b="1" kern="1400">
                          <a:solidFill>
                            <a:srgbClr val="000000"/>
                          </a:solidFill>
                          <a:latin typeface="Times New Roman"/>
                          <a:ea typeface="Times New Roman"/>
                          <a:cs typeface="Times New Roman"/>
                        </a:rPr>
                        <a:t>Replacement #1</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b="1" kern="1400">
                          <a:solidFill>
                            <a:srgbClr val="000000"/>
                          </a:solidFill>
                          <a:latin typeface="Times New Roman"/>
                          <a:ea typeface="Times New Roman"/>
                          <a:cs typeface="Times New Roman"/>
                        </a:rPr>
                        <a:t>Replacement #2</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b="1" kern="1400">
                          <a:solidFill>
                            <a:srgbClr val="000000"/>
                          </a:solidFill>
                          <a:latin typeface="Times New Roman"/>
                          <a:ea typeface="Times New Roman"/>
                          <a:cs typeface="Times New Roman"/>
                        </a:rPr>
                        <a:t>Replacement #3</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Intellectuals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dirty="0">
                          <a:solidFill>
                            <a:srgbClr val="000000"/>
                          </a:solidFill>
                          <a:latin typeface="Times New Roman"/>
                          <a:ea typeface="Times New Roman"/>
                          <a:cs typeface="Times New Roman"/>
                        </a:rPr>
                        <a:t>smart people</a:t>
                      </a:r>
                      <a:endParaRPr lang="en-US" sz="105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dirty="0">
                          <a:solidFill>
                            <a:srgbClr val="000000"/>
                          </a:solidFill>
                          <a:latin typeface="Times New Roman"/>
                          <a:ea typeface="Times New Roman"/>
                          <a:cs typeface="Times New Roman"/>
                        </a:rPr>
                        <a:t>academics</a:t>
                      </a:r>
                      <a:endParaRPr lang="en-US" sz="105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thinkers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philosophers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thinkers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dreamers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truth-seeker</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leaders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people in power</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people in charge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rulers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written works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literature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texts / words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books</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guide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steer</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direct</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move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society</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people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culture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civilization</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influence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persuade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affect</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shape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national</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nationwide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state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countrywide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regional</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area</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region</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province</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3513">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development</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dirty="0">
                          <a:solidFill>
                            <a:srgbClr val="000000"/>
                          </a:solidFill>
                          <a:latin typeface="Times New Roman"/>
                          <a:ea typeface="Times New Roman"/>
                          <a:cs typeface="Times New Roman"/>
                        </a:rPr>
                        <a:t>progress</a:t>
                      </a:r>
                      <a:endParaRPr lang="en-US" sz="105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a:solidFill>
                            <a:srgbClr val="000000"/>
                          </a:solidFill>
                          <a:latin typeface="Times New Roman"/>
                          <a:ea typeface="Times New Roman"/>
                          <a:cs typeface="Times New Roman"/>
                        </a:rPr>
                        <a:t>advancement</a:t>
                      </a:r>
                      <a:endParaRPr lang="en-US" sz="1050" kern="140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0000"/>
                        </a:lnSpc>
                        <a:spcBef>
                          <a:spcPts val="0"/>
                        </a:spcBef>
                        <a:spcAft>
                          <a:spcPts val="0"/>
                        </a:spcAft>
                      </a:pPr>
                      <a:r>
                        <a:rPr lang="en-US" sz="1800" kern="1400" dirty="0">
                          <a:solidFill>
                            <a:srgbClr val="000000"/>
                          </a:solidFill>
                          <a:latin typeface="Times New Roman"/>
                          <a:ea typeface="Times New Roman"/>
                          <a:cs typeface="Times New Roman"/>
                        </a:rPr>
                        <a:t>evolution</a:t>
                      </a:r>
                      <a:endParaRPr lang="en-US" sz="1050" kern="1400" dirty="0">
                        <a:solidFill>
                          <a:srgbClr val="000000"/>
                        </a:solidFill>
                        <a:latin typeface="Perpet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1" name="Rectangle 20"/>
          <p:cNvSpPr/>
          <p:nvPr/>
        </p:nvSpPr>
        <p:spPr>
          <a:xfrm>
            <a:off x="2438400" y="4038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2438400" y="4572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2438400" y="4876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2438400" y="5181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a:off x="2438400" y="5486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6" name="Rectangle 25"/>
          <p:cNvSpPr/>
          <p:nvPr/>
        </p:nvSpPr>
        <p:spPr>
          <a:xfrm>
            <a:off x="2438400" y="5715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7" name="Rectangle 26"/>
          <p:cNvSpPr/>
          <p:nvPr/>
        </p:nvSpPr>
        <p:spPr>
          <a:xfrm>
            <a:off x="2438400" y="6019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8" name="Rectangle 27"/>
          <p:cNvSpPr/>
          <p:nvPr/>
        </p:nvSpPr>
        <p:spPr>
          <a:xfrm>
            <a:off x="2438400" y="6324600"/>
            <a:ext cx="2133600" cy="381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9" name="Rectangle 28"/>
          <p:cNvSpPr/>
          <p:nvPr/>
        </p:nvSpPr>
        <p:spPr>
          <a:xfrm>
            <a:off x="2438400" y="4343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0" name="Rectangle 29"/>
          <p:cNvSpPr/>
          <p:nvPr/>
        </p:nvSpPr>
        <p:spPr>
          <a:xfrm>
            <a:off x="2438400" y="3733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1" name="Rectangle 30"/>
          <p:cNvSpPr/>
          <p:nvPr/>
        </p:nvSpPr>
        <p:spPr>
          <a:xfrm>
            <a:off x="4572000" y="3733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2" name="Rectangle 31"/>
          <p:cNvSpPr/>
          <p:nvPr/>
        </p:nvSpPr>
        <p:spPr>
          <a:xfrm>
            <a:off x="4572000" y="4572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3" name="Rectangle 32"/>
          <p:cNvSpPr/>
          <p:nvPr/>
        </p:nvSpPr>
        <p:spPr>
          <a:xfrm>
            <a:off x="4572000" y="4876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4" name="Rectangle 33"/>
          <p:cNvSpPr/>
          <p:nvPr/>
        </p:nvSpPr>
        <p:spPr>
          <a:xfrm>
            <a:off x="4572000" y="5181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5" name="Rectangle 34"/>
          <p:cNvSpPr/>
          <p:nvPr/>
        </p:nvSpPr>
        <p:spPr>
          <a:xfrm>
            <a:off x="4572000" y="5486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6" name="Rectangle 35"/>
          <p:cNvSpPr/>
          <p:nvPr/>
        </p:nvSpPr>
        <p:spPr>
          <a:xfrm>
            <a:off x="4572000" y="5715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7" name="Rectangle 36"/>
          <p:cNvSpPr/>
          <p:nvPr/>
        </p:nvSpPr>
        <p:spPr>
          <a:xfrm>
            <a:off x="4572000" y="6019800"/>
            <a:ext cx="2133600" cy="381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8" name="Rectangle 37"/>
          <p:cNvSpPr/>
          <p:nvPr/>
        </p:nvSpPr>
        <p:spPr>
          <a:xfrm>
            <a:off x="4572000" y="6400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9" name="Rectangle 38"/>
          <p:cNvSpPr/>
          <p:nvPr/>
        </p:nvSpPr>
        <p:spPr>
          <a:xfrm>
            <a:off x="4572000" y="4343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0" name="Rectangle 39"/>
          <p:cNvSpPr/>
          <p:nvPr/>
        </p:nvSpPr>
        <p:spPr>
          <a:xfrm>
            <a:off x="4572000" y="4038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1" name="Rectangle 40"/>
          <p:cNvSpPr/>
          <p:nvPr/>
        </p:nvSpPr>
        <p:spPr>
          <a:xfrm>
            <a:off x="6781800" y="3733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2" name="Rectangle 41"/>
          <p:cNvSpPr/>
          <p:nvPr/>
        </p:nvSpPr>
        <p:spPr>
          <a:xfrm>
            <a:off x="6781800" y="4572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3" name="Rectangle 42"/>
          <p:cNvSpPr/>
          <p:nvPr/>
        </p:nvSpPr>
        <p:spPr>
          <a:xfrm>
            <a:off x="6781800" y="4876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4" name="Rectangle 43"/>
          <p:cNvSpPr/>
          <p:nvPr/>
        </p:nvSpPr>
        <p:spPr>
          <a:xfrm>
            <a:off x="6781800" y="5181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5" name="Rectangle 44"/>
          <p:cNvSpPr/>
          <p:nvPr/>
        </p:nvSpPr>
        <p:spPr>
          <a:xfrm>
            <a:off x="6781800" y="5486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6" name="Rectangle 45"/>
          <p:cNvSpPr/>
          <p:nvPr/>
        </p:nvSpPr>
        <p:spPr>
          <a:xfrm>
            <a:off x="6781800" y="57150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7" name="Rectangle 46"/>
          <p:cNvSpPr/>
          <p:nvPr/>
        </p:nvSpPr>
        <p:spPr>
          <a:xfrm>
            <a:off x="6781800" y="60198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8" name="Rectangle 47"/>
          <p:cNvSpPr/>
          <p:nvPr/>
        </p:nvSpPr>
        <p:spPr>
          <a:xfrm>
            <a:off x="6781800" y="6324600"/>
            <a:ext cx="2133600" cy="381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9" name="Rectangle 48"/>
          <p:cNvSpPr/>
          <p:nvPr/>
        </p:nvSpPr>
        <p:spPr>
          <a:xfrm>
            <a:off x="6781800" y="43434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0" name="Rectangle 49"/>
          <p:cNvSpPr/>
          <p:nvPr/>
        </p:nvSpPr>
        <p:spPr>
          <a:xfrm>
            <a:off x="6781800" y="4038600"/>
            <a:ext cx="2133600" cy="304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9" presetClass="exit" presetSubtype="0" fill="hold" grpId="0" nodeType="clickEffect">
                                  <p:stCondLst>
                                    <p:cond delay="0"/>
                                  </p:stCondLst>
                                  <p:childTnLst>
                                    <p:animEffect transition="out" filter="dissolve">
                                      <p:cBhvr>
                                        <p:cTn id="13" dur="500"/>
                                        <p:tgtEl>
                                          <p:spTgt spid="21"/>
                                        </p:tgtEl>
                                      </p:cBhvr>
                                    </p:animEffect>
                                    <p:set>
                                      <p:cBhvr>
                                        <p:cTn id="14" dur="1" fill="hold">
                                          <p:stCondLst>
                                            <p:cond delay="499"/>
                                          </p:stCondLst>
                                        </p:cTn>
                                        <p:tgtEl>
                                          <p:spTgt spid="2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9" presetClass="exit" presetSubtype="0" fill="hold" grpId="0" nodeType="clickEffect">
                                  <p:stCondLst>
                                    <p:cond delay="0"/>
                                  </p:stCondLst>
                                  <p:childTnLst>
                                    <p:animEffect transition="out" filter="dissolve">
                                      <p:cBhvr>
                                        <p:cTn id="18" dur="500"/>
                                        <p:tgtEl>
                                          <p:spTgt spid="31"/>
                                        </p:tgtEl>
                                      </p:cBhvr>
                                    </p:animEffect>
                                    <p:set>
                                      <p:cBhvr>
                                        <p:cTn id="19" dur="1" fill="hold">
                                          <p:stCondLst>
                                            <p:cond delay="499"/>
                                          </p:stCondLst>
                                        </p:cTn>
                                        <p:tgtEl>
                                          <p:spTgt spid="31"/>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9" presetClass="exit" presetSubtype="0" fill="hold" grpId="0" nodeType="clickEffect">
                                  <p:stCondLst>
                                    <p:cond delay="0"/>
                                  </p:stCondLst>
                                  <p:childTnLst>
                                    <p:animEffect transition="out" filter="dissolve">
                                      <p:cBhvr>
                                        <p:cTn id="23" dur="500"/>
                                        <p:tgtEl>
                                          <p:spTgt spid="41"/>
                                        </p:tgtEl>
                                      </p:cBhvr>
                                    </p:animEffect>
                                    <p:set>
                                      <p:cBhvr>
                                        <p:cTn id="24" dur="1" fill="hold">
                                          <p:stCondLst>
                                            <p:cond delay="499"/>
                                          </p:stCondLst>
                                        </p:cTn>
                                        <p:tgtEl>
                                          <p:spTgt spid="41"/>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9" presetClass="exit" presetSubtype="0" fill="hold" grpId="0" nodeType="clickEffect">
                                  <p:stCondLst>
                                    <p:cond delay="0"/>
                                  </p:stCondLst>
                                  <p:childTnLst>
                                    <p:animEffect transition="out" filter="dissolve">
                                      <p:cBhvr>
                                        <p:cTn id="28" dur="500"/>
                                        <p:tgtEl>
                                          <p:spTgt spid="30"/>
                                        </p:tgtEl>
                                      </p:cBhvr>
                                    </p:animEffect>
                                    <p:set>
                                      <p:cBhvr>
                                        <p:cTn id="29" dur="1" fill="hold">
                                          <p:stCondLst>
                                            <p:cond delay="499"/>
                                          </p:stCondLst>
                                        </p:cTn>
                                        <p:tgtEl>
                                          <p:spTgt spid="30"/>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9" presetClass="exit" presetSubtype="0" fill="hold" grpId="0" nodeType="clickEffect">
                                  <p:stCondLst>
                                    <p:cond delay="0"/>
                                  </p:stCondLst>
                                  <p:childTnLst>
                                    <p:animEffect transition="out" filter="dissolve">
                                      <p:cBhvr>
                                        <p:cTn id="33" dur="500"/>
                                        <p:tgtEl>
                                          <p:spTgt spid="40"/>
                                        </p:tgtEl>
                                      </p:cBhvr>
                                    </p:animEffect>
                                    <p:set>
                                      <p:cBhvr>
                                        <p:cTn id="34" dur="1" fill="hold">
                                          <p:stCondLst>
                                            <p:cond delay="499"/>
                                          </p:stCondLst>
                                        </p:cTn>
                                        <p:tgtEl>
                                          <p:spTgt spid="40"/>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9" presetClass="exit" presetSubtype="0" fill="hold" grpId="0" nodeType="clickEffect">
                                  <p:stCondLst>
                                    <p:cond delay="0"/>
                                  </p:stCondLst>
                                  <p:childTnLst>
                                    <p:animEffect transition="out" filter="dissolve">
                                      <p:cBhvr>
                                        <p:cTn id="38" dur="500"/>
                                        <p:tgtEl>
                                          <p:spTgt spid="50"/>
                                        </p:tgtEl>
                                      </p:cBhvr>
                                    </p:animEffect>
                                    <p:set>
                                      <p:cBhvr>
                                        <p:cTn id="39" dur="1" fill="hold">
                                          <p:stCondLst>
                                            <p:cond delay="499"/>
                                          </p:stCondLst>
                                        </p:cTn>
                                        <p:tgtEl>
                                          <p:spTgt spid="50"/>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9" presetClass="exit" presetSubtype="0" fill="hold" grpId="0" nodeType="clickEffect">
                                  <p:stCondLst>
                                    <p:cond delay="0"/>
                                  </p:stCondLst>
                                  <p:childTnLst>
                                    <p:animEffect transition="out" filter="dissolve">
                                      <p:cBhvr>
                                        <p:cTn id="43" dur="500"/>
                                        <p:tgtEl>
                                          <p:spTgt spid="29"/>
                                        </p:tgtEl>
                                      </p:cBhvr>
                                    </p:animEffect>
                                    <p:set>
                                      <p:cBhvr>
                                        <p:cTn id="44" dur="1" fill="hold">
                                          <p:stCondLst>
                                            <p:cond delay="499"/>
                                          </p:stCondLst>
                                        </p:cTn>
                                        <p:tgtEl>
                                          <p:spTgt spid="29"/>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9" presetClass="exit" presetSubtype="0" fill="hold" grpId="0" nodeType="clickEffect">
                                  <p:stCondLst>
                                    <p:cond delay="0"/>
                                  </p:stCondLst>
                                  <p:childTnLst>
                                    <p:animEffect transition="out" filter="dissolve">
                                      <p:cBhvr>
                                        <p:cTn id="48" dur="500"/>
                                        <p:tgtEl>
                                          <p:spTgt spid="39"/>
                                        </p:tgtEl>
                                      </p:cBhvr>
                                    </p:animEffect>
                                    <p:set>
                                      <p:cBhvr>
                                        <p:cTn id="49" dur="1" fill="hold">
                                          <p:stCondLst>
                                            <p:cond delay="499"/>
                                          </p:stCondLst>
                                        </p:cTn>
                                        <p:tgtEl>
                                          <p:spTgt spid="39"/>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9" presetClass="exit" presetSubtype="0" fill="hold" grpId="0" nodeType="clickEffect">
                                  <p:stCondLst>
                                    <p:cond delay="0"/>
                                  </p:stCondLst>
                                  <p:childTnLst>
                                    <p:animEffect transition="out" filter="dissolve">
                                      <p:cBhvr>
                                        <p:cTn id="53" dur="500"/>
                                        <p:tgtEl>
                                          <p:spTgt spid="49"/>
                                        </p:tgtEl>
                                      </p:cBhvr>
                                    </p:animEffect>
                                    <p:set>
                                      <p:cBhvr>
                                        <p:cTn id="54" dur="1" fill="hold">
                                          <p:stCondLst>
                                            <p:cond delay="499"/>
                                          </p:stCondLst>
                                        </p:cTn>
                                        <p:tgtEl>
                                          <p:spTgt spid="49"/>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9" presetClass="exit" presetSubtype="0" fill="hold" grpId="0" nodeType="clickEffect">
                                  <p:stCondLst>
                                    <p:cond delay="0"/>
                                  </p:stCondLst>
                                  <p:childTnLst>
                                    <p:animEffect transition="out" filter="dissolve">
                                      <p:cBhvr>
                                        <p:cTn id="58" dur="500"/>
                                        <p:tgtEl>
                                          <p:spTgt spid="22"/>
                                        </p:tgtEl>
                                      </p:cBhvr>
                                    </p:animEffect>
                                    <p:set>
                                      <p:cBhvr>
                                        <p:cTn id="59" dur="1" fill="hold">
                                          <p:stCondLst>
                                            <p:cond delay="499"/>
                                          </p:stCondLst>
                                        </p:cTn>
                                        <p:tgtEl>
                                          <p:spTgt spid="22"/>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9" presetClass="exit" presetSubtype="0" fill="hold" grpId="0" nodeType="clickEffect">
                                  <p:stCondLst>
                                    <p:cond delay="0"/>
                                  </p:stCondLst>
                                  <p:childTnLst>
                                    <p:animEffect transition="out" filter="dissolve">
                                      <p:cBhvr>
                                        <p:cTn id="63" dur="500"/>
                                        <p:tgtEl>
                                          <p:spTgt spid="32"/>
                                        </p:tgtEl>
                                      </p:cBhvr>
                                    </p:animEffect>
                                    <p:set>
                                      <p:cBhvr>
                                        <p:cTn id="64" dur="1" fill="hold">
                                          <p:stCondLst>
                                            <p:cond delay="499"/>
                                          </p:stCondLst>
                                        </p:cTn>
                                        <p:tgtEl>
                                          <p:spTgt spid="32"/>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9" presetClass="exit" presetSubtype="0" fill="hold" grpId="0" nodeType="clickEffect">
                                  <p:stCondLst>
                                    <p:cond delay="0"/>
                                  </p:stCondLst>
                                  <p:childTnLst>
                                    <p:animEffect transition="out" filter="dissolve">
                                      <p:cBhvr>
                                        <p:cTn id="68" dur="500"/>
                                        <p:tgtEl>
                                          <p:spTgt spid="42"/>
                                        </p:tgtEl>
                                      </p:cBhvr>
                                    </p:animEffect>
                                    <p:set>
                                      <p:cBhvr>
                                        <p:cTn id="69" dur="1" fill="hold">
                                          <p:stCondLst>
                                            <p:cond delay="499"/>
                                          </p:stCondLst>
                                        </p:cTn>
                                        <p:tgtEl>
                                          <p:spTgt spid="42"/>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9" presetClass="exit" presetSubtype="0" fill="hold" grpId="0" nodeType="clickEffect">
                                  <p:stCondLst>
                                    <p:cond delay="0"/>
                                  </p:stCondLst>
                                  <p:childTnLst>
                                    <p:animEffect transition="out" filter="dissolve">
                                      <p:cBhvr>
                                        <p:cTn id="73" dur="500"/>
                                        <p:tgtEl>
                                          <p:spTgt spid="23"/>
                                        </p:tgtEl>
                                      </p:cBhvr>
                                    </p:animEffect>
                                    <p:set>
                                      <p:cBhvr>
                                        <p:cTn id="74" dur="1" fill="hold">
                                          <p:stCondLst>
                                            <p:cond delay="499"/>
                                          </p:stCondLst>
                                        </p:cTn>
                                        <p:tgtEl>
                                          <p:spTgt spid="23"/>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9" presetClass="exit" presetSubtype="0" fill="hold" grpId="0" nodeType="clickEffect">
                                  <p:stCondLst>
                                    <p:cond delay="0"/>
                                  </p:stCondLst>
                                  <p:childTnLst>
                                    <p:animEffect transition="out" filter="dissolve">
                                      <p:cBhvr>
                                        <p:cTn id="78" dur="500"/>
                                        <p:tgtEl>
                                          <p:spTgt spid="33"/>
                                        </p:tgtEl>
                                      </p:cBhvr>
                                    </p:animEffect>
                                    <p:set>
                                      <p:cBhvr>
                                        <p:cTn id="79" dur="1" fill="hold">
                                          <p:stCondLst>
                                            <p:cond delay="499"/>
                                          </p:stCondLst>
                                        </p:cTn>
                                        <p:tgtEl>
                                          <p:spTgt spid="33"/>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9" presetClass="exit" presetSubtype="0" fill="hold" grpId="0" nodeType="clickEffect">
                                  <p:stCondLst>
                                    <p:cond delay="0"/>
                                  </p:stCondLst>
                                  <p:childTnLst>
                                    <p:animEffect transition="out" filter="dissolve">
                                      <p:cBhvr>
                                        <p:cTn id="83" dur="500"/>
                                        <p:tgtEl>
                                          <p:spTgt spid="43"/>
                                        </p:tgtEl>
                                      </p:cBhvr>
                                    </p:animEffect>
                                    <p:set>
                                      <p:cBhvr>
                                        <p:cTn id="84" dur="1" fill="hold">
                                          <p:stCondLst>
                                            <p:cond delay="499"/>
                                          </p:stCondLst>
                                        </p:cTn>
                                        <p:tgtEl>
                                          <p:spTgt spid="43"/>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9" presetClass="exit" presetSubtype="0" fill="hold" grpId="0" nodeType="clickEffect">
                                  <p:stCondLst>
                                    <p:cond delay="0"/>
                                  </p:stCondLst>
                                  <p:childTnLst>
                                    <p:animEffect transition="out" filter="dissolve">
                                      <p:cBhvr>
                                        <p:cTn id="88" dur="500"/>
                                        <p:tgtEl>
                                          <p:spTgt spid="24"/>
                                        </p:tgtEl>
                                      </p:cBhvr>
                                    </p:animEffect>
                                    <p:set>
                                      <p:cBhvr>
                                        <p:cTn id="89" dur="1" fill="hold">
                                          <p:stCondLst>
                                            <p:cond delay="499"/>
                                          </p:stCondLst>
                                        </p:cTn>
                                        <p:tgtEl>
                                          <p:spTgt spid="24"/>
                                        </p:tgtEl>
                                        <p:attrNameLst>
                                          <p:attrName>style.visibility</p:attrName>
                                        </p:attrNameLst>
                                      </p:cBhvr>
                                      <p:to>
                                        <p:strVal val="hidden"/>
                                      </p:to>
                                    </p:set>
                                  </p:childTnLst>
                                </p:cTn>
                              </p:par>
                            </p:childTnLst>
                          </p:cTn>
                        </p:par>
                      </p:childTnLst>
                    </p:cTn>
                  </p:par>
                  <p:par>
                    <p:cTn id="90" fill="hold">
                      <p:stCondLst>
                        <p:cond delay="indefinite"/>
                      </p:stCondLst>
                      <p:childTnLst>
                        <p:par>
                          <p:cTn id="91" fill="hold">
                            <p:stCondLst>
                              <p:cond delay="0"/>
                            </p:stCondLst>
                            <p:childTnLst>
                              <p:par>
                                <p:cTn id="92" presetID="9" presetClass="exit" presetSubtype="0" fill="hold" grpId="0" nodeType="clickEffect">
                                  <p:stCondLst>
                                    <p:cond delay="0"/>
                                  </p:stCondLst>
                                  <p:childTnLst>
                                    <p:animEffect transition="out" filter="dissolve">
                                      <p:cBhvr>
                                        <p:cTn id="93" dur="500"/>
                                        <p:tgtEl>
                                          <p:spTgt spid="34"/>
                                        </p:tgtEl>
                                      </p:cBhvr>
                                    </p:animEffect>
                                    <p:set>
                                      <p:cBhvr>
                                        <p:cTn id="94" dur="1" fill="hold">
                                          <p:stCondLst>
                                            <p:cond delay="499"/>
                                          </p:stCondLst>
                                        </p:cTn>
                                        <p:tgtEl>
                                          <p:spTgt spid="34"/>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9" presetClass="exit" presetSubtype="0" fill="hold" grpId="0" nodeType="clickEffect">
                                  <p:stCondLst>
                                    <p:cond delay="0"/>
                                  </p:stCondLst>
                                  <p:childTnLst>
                                    <p:animEffect transition="out" filter="dissolve">
                                      <p:cBhvr>
                                        <p:cTn id="98" dur="500"/>
                                        <p:tgtEl>
                                          <p:spTgt spid="44"/>
                                        </p:tgtEl>
                                      </p:cBhvr>
                                    </p:animEffect>
                                    <p:set>
                                      <p:cBhvr>
                                        <p:cTn id="99" dur="1" fill="hold">
                                          <p:stCondLst>
                                            <p:cond delay="499"/>
                                          </p:stCondLst>
                                        </p:cTn>
                                        <p:tgtEl>
                                          <p:spTgt spid="44"/>
                                        </p:tgtEl>
                                        <p:attrNameLst>
                                          <p:attrName>style.visibility</p:attrName>
                                        </p:attrNameLst>
                                      </p:cBhvr>
                                      <p:to>
                                        <p:strVal val="hidden"/>
                                      </p:to>
                                    </p:set>
                                  </p:childTnLst>
                                </p:cTn>
                              </p:par>
                            </p:childTnLst>
                          </p:cTn>
                        </p:par>
                      </p:childTnLst>
                    </p:cTn>
                  </p:par>
                  <p:par>
                    <p:cTn id="100" fill="hold">
                      <p:stCondLst>
                        <p:cond delay="indefinite"/>
                      </p:stCondLst>
                      <p:childTnLst>
                        <p:par>
                          <p:cTn id="101" fill="hold">
                            <p:stCondLst>
                              <p:cond delay="0"/>
                            </p:stCondLst>
                            <p:childTnLst>
                              <p:par>
                                <p:cTn id="102" presetID="9" presetClass="exit" presetSubtype="0" fill="hold" grpId="0" nodeType="clickEffect">
                                  <p:stCondLst>
                                    <p:cond delay="0"/>
                                  </p:stCondLst>
                                  <p:childTnLst>
                                    <p:animEffect transition="out" filter="dissolve">
                                      <p:cBhvr>
                                        <p:cTn id="103" dur="500"/>
                                        <p:tgtEl>
                                          <p:spTgt spid="25"/>
                                        </p:tgtEl>
                                      </p:cBhvr>
                                    </p:animEffect>
                                    <p:set>
                                      <p:cBhvr>
                                        <p:cTn id="104" dur="1" fill="hold">
                                          <p:stCondLst>
                                            <p:cond delay="499"/>
                                          </p:stCondLst>
                                        </p:cTn>
                                        <p:tgtEl>
                                          <p:spTgt spid="25"/>
                                        </p:tgtEl>
                                        <p:attrNameLst>
                                          <p:attrName>style.visibility</p:attrName>
                                        </p:attrNameLst>
                                      </p:cBhvr>
                                      <p:to>
                                        <p:strVal val="hidden"/>
                                      </p:to>
                                    </p:set>
                                  </p:childTnLst>
                                </p:cTn>
                              </p:par>
                            </p:childTnLst>
                          </p:cTn>
                        </p:par>
                      </p:childTnLst>
                    </p:cTn>
                  </p:par>
                  <p:par>
                    <p:cTn id="105" fill="hold">
                      <p:stCondLst>
                        <p:cond delay="indefinite"/>
                      </p:stCondLst>
                      <p:childTnLst>
                        <p:par>
                          <p:cTn id="106" fill="hold">
                            <p:stCondLst>
                              <p:cond delay="0"/>
                            </p:stCondLst>
                            <p:childTnLst>
                              <p:par>
                                <p:cTn id="107" presetID="9" presetClass="exit" presetSubtype="0" fill="hold" grpId="0" nodeType="clickEffect">
                                  <p:stCondLst>
                                    <p:cond delay="0"/>
                                  </p:stCondLst>
                                  <p:childTnLst>
                                    <p:animEffect transition="out" filter="dissolve">
                                      <p:cBhvr>
                                        <p:cTn id="108" dur="500"/>
                                        <p:tgtEl>
                                          <p:spTgt spid="35"/>
                                        </p:tgtEl>
                                      </p:cBhvr>
                                    </p:animEffect>
                                    <p:set>
                                      <p:cBhvr>
                                        <p:cTn id="109" dur="1" fill="hold">
                                          <p:stCondLst>
                                            <p:cond delay="499"/>
                                          </p:stCondLst>
                                        </p:cTn>
                                        <p:tgtEl>
                                          <p:spTgt spid="35"/>
                                        </p:tgtEl>
                                        <p:attrNameLst>
                                          <p:attrName>style.visibility</p:attrName>
                                        </p:attrNameLst>
                                      </p:cBhvr>
                                      <p:to>
                                        <p:strVal val="hidden"/>
                                      </p:to>
                                    </p:set>
                                  </p:childTnLst>
                                </p:cTn>
                              </p:par>
                            </p:childTnLst>
                          </p:cTn>
                        </p:par>
                      </p:childTnLst>
                    </p:cTn>
                  </p:par>
                  <p:par>
                    <p:cTn id="110" fill="hold">
                      <p:stCondLst>
                        <p:cond delay="indefinite"/>
                      </p:stCondLst>
                      <p:childTnLst>
                        <p:par>
                          <p:cTn id="111" fill="hold">
                            <p:stCondLst>
                              <p:cond delay="0"/>
                            </p:stCondLst>
                            <p:childTnLst>
                              <p:par>
                                <p:cTn id="112" presetID="9" presetClass="exit" presetSubtype="0" fill="hold" grpId="0" nodeType="clickEffect">
                                  <p:stCondLst>
                                    <p:cond delay="0"/>
                                  </p:stCondLst>
                                  <p:childTnLst>
                                    <p:animEffect transition="out" filter="dissolve">
                                      <p:cBhvr>
                                        <p:cTn id="113" dur="500"/>
                                        <p:tgtEl>
                                          <p:spTgt spid="45"/>
                                        </p:tgtEl>
                                      </p:cBhvr>
                                    </p:animEffect>
                                    <p:set>
                                      <p:cBhvr>
                                        <p:cTn id="114" dur="1" fill="hold">
                                          <p:stCondLst>
                                            <p:cond delay="499"/>
                                          </p:stCondLst>
                                        </p:cTn>
                                        <p:tgtEl>
                                          <p:spTgt spid="45"/>
                                        </p:tgtEl>
                                        <p:attrNameLst>
                                          <p:attrName>style.visibility</p:attrName>
                                        </p:attrNameLst>
                                      </p:cBhvr>
                                      <p:to>
                                        <p:strVal val="hidden"/>
                                      </p:to>
                                    </p:set>
                                  </p:childTnLst>
                                </p:cTn>
                              </p:par>
                            </p:childTnLst>
                          </p:cTn>
                        </p:par>
                      </p:childTnLst>
                    </p:cTn>
                  </p:par>
                  <p:par>
                    <p:cTn id="115" fill="hold">
                      <p:stCondLst>
                        <p:cond delay="indefinite"/>
                      </p:stCondLst>
                      <p:childTnLst>
                        <p:par>
                          <p:cTn id="116" fill="hold">
                            <p:stCondLst>
                              <p:cond delay="0"/>
                            </p:stCondLst>
                            <p:childTnLst>
                              <p:par>
                                <p:cTn id="117" presetID="9" presetClass="exit" presetSubtype="0" fill="hold" grpId="0" nodeType="clickEffect">
                                  <p:stCondLst>
                                    <p:cond delay="0"/>
                                  </p:stCondLst>
                                  <p:childTnLst>
                                    <p:animEffect transition="out" filter="dissolve">
                                      <p:cBhvr>
                                        <p:cTn id="118" dur="500"/>
                                        <p:tgtEl>
                                          <p:spTgt spid="26"/>
                                        </p:tgtEl>
                                      </p:cBhvr>
                                    </p:animEffect>
                                    <p:set>
                                      <p:cBhvr>
                                        <p:cTn id="119" dur="1" fill="hold">
                                          <p:stCondLst>
                                            <p:cond delay="499"/>
                                          </p:stCondLst>
                                        </p:cTn>
                                        <p:tgtEl>
                                          <p:spTgt spid="26"/>
                                        </p:tgtEl>
                                        <p:attrNameLst>
                                          <p:attrName>style.visibility</p:attrName>
                                        </p:attrNameLst>
                                      </p:cBhvr>
                                      <p:to>
                                        <p:strVal val="hidden"/>
                                      </p:to>
                                    </p:set>
                                  </p:childTnLst>
                                </p:cTn>
                              </p:par>
                            </p:childTnLst>
                          </p:cTn>
                        </p:par>
                      </p:childTnLst>
                    </p:cTn>
                  </p:par>
                  <p:par>
                    <p:cTn id="120" fill="hold">
                      <p:stCondLst>
                        <p:cond delay="indefinite"/>
                      </p:stCondLst>
                      <p:childTnLst>
                        <p:par>
                          <p:cTn id="121" fill="hold">
                            <p:stCondLst>
                              <p:cond delay="0"/>
                            </p:stCondLst>
                            <p:childTnLst>
                              <p:par>
                                <p:cTn id="122" presetID="9" presetClass="exit" presetSubtype="0" fill="hold" grpId="0" nodeType="clickEffect">
                                  <p:stCondLst>
                                    <p:cond delay="0"/>
                                  </p:stCondLst>
                                  <p:childTnLst>
                                    <p:animEffect transition="out" filter="dissolve">
                                      <p:cBhvr>
                                        <p:cTn id="123" dur="500"/>
                                        <p:tgtEl>
                                          <p:spTgt spid="36"/>
                                        </p:tgtEl>
                                      </p:cBhvr>
                                    </p:animEffect>
                                    <p:set>
                                      <p:cBhvr>
                                        <p:cTn id="124" dur="1" fill="hold">
                                          <p:stCondLst>
                                            <p:cond delay="499"/>
                                          </p:stCondLst>
                                        </p:cTn>
                                        <p:tgtEl>
                                          <p:spTgt spid="36"/>
                                        </p:tgtEl>
                                        <p:attrNameLst>
                                          <p:attrName>style.visibility</p:attrName>
                                        </p:attrNameLst>
                                      </p:cBhvr>
                                      <p:to>
                                        <p:strVal val="hidden"/>
                                      </p:to>
                                    </p:set>
                                  </p:childTnLst>
                                </p:cTn>
                              </p:par>
                            </p:childTnLst>
                          </p:cTn>
                        </p:par>
                      </p:childTnLst>
                    </p:cTn>
                  </p:par>
                  <p:par>
                    <p:cTn id="125" fill="hold">
                      <p:stCondLst>
                        <p:cond delay="indefinite"/>
                      </p:stCondLst>
                      <p:childTnLst>
                        <p:par>
                          <p:cTn id="126" fill="hold">
                            <p:stCondLst>
                              <p:cond delay="0"/>
                            </p:stCondLst>
                            <p:childTnLst>
                              <p:par>
                                <p:cTn id="127" presetID="9" presetClass="exit" presetSubtype="0" fill="hold" grpId="0" nodeType="clickEffect">
                                  <p:stCondLst>
                                    <p:cond delay="0"/>
                                  </p:stCondLst>
                                  <p:childTnLst>
                                    <p:animEffect transition="out" filter="dissolve">
                                      <p:cBhvr>
                                        <p:cTn id="128" dur="500"/>
                                        <p:tgtEl>
                                          <p:spTgt spid="46"/>
                                        </p:tgtEl>
                                      </p:cBhvr>
                                    </p:animEffect>
                                    <p:set>
                                      <p:cBhvr>
                                        <p:cTn id="129" dur="1" fill="hold">
                                          <p:stCondLst>
                                            <p:cond delay="499"/>
                                          </p:stCondLst>
                                        </p:cTn>
                                        <p:tgtEl>
                                          <p:spTgt spid="46"/>
                                        </p:tgtEl>
                                        <p:attrNameLst>
                                          <p:attrName>style.visibility</p:attrName>
                                        </p:attrNameLst>
                                      </p:cBhvr>
                                      <p:to>
                                        <p:strVal val="hidden"/>
                                      </p:to>
                                    </p:set>
                                  </p:childTnLst>
                                </p:cTn>
                              </p:par>
                            </p:childTnLst>
                          </p:cTn>
                        </p:par>
                      </p:childTnLst>
                    </p:cTn>
                  </p:par>
                  <p:par>
                    <p:cTn id="130" fill="hold">
                      <p:stCondLst>
                        <p:cond delay="indefinite"/>
                      </p:stCondLst>
                      <p:childTnLst>
                        <p:par>
                          <p:cTn id="131" fill="hold">
                            <p:stCondLst>
                              <p:cond delay="0"/>
                            </p:stCondLst>
                            <p:childTnLst>
                              <p:par>
                                <p:cTn id="132" presetID="9" presetClass="exit" presetSubtype="0" fill="hold" grpId="0" nodeType="clickEffect">
                                  <p:stCondLst>
                                    <p:cond delay="0"/>
                                  </p:stCondLst>
                                  <p:childTnLst>
                                    <p:animEffect transition="out" filter="dissolve">
                                      <p:cBhvr>
                                        <p:cTn id="133" dur="500"/>
                                        <p:tgtEl>
                                          <p:spTgt spid="27"/>
                                        </p:tgtEl>
                                      </p:cBhvr>
                                    </p:animEffect>
                                    <p:set>
                                      <p:cBhvr>
                                        <p:cTn id="134" dur="1" fill="hold">
                                          <p:stCondLst>
                                            <p:cond delay="499"/>
                                          </p:stCondLst>
                                        </p:cTn>
                                        <p:tgtEl>
                                          <p:spTgt spid="27"/>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9" presetClass="exit" presetSubtype="0" fill="hold" grpId="0" nodeType="clickEffect">
                                  <p:stCondLst>
                                    <p:cond delay="0"/>
                                  </p:stCondLst>
                                  <p:childTnLst>
                                    <p:animEffect transition="out" filter="dissolve">
                                      <p:cBhvr>
                                        <p:cTn id="138" dur="500"/>
                                        <p:tgtEl>
                                          <p:spTgt spid="37"/>
                                        </p:tgtEl>
                                      </p:cBhvr>
                                    </p:animEffect>
                                    <p:set>
                                      <p:cBhvr>
                                        <p:cTn id="139" dur="1" fill="hold">
                                          <p:stCondLst>
                                            <p:cond delay="499"/>
                                          </p:stCondLst>
                                        </p:cTn>
                                        <p:tgtEl>
                                          <p:spTgt spid="37"/>
                                        </p:tgtEl>
                                        <p:attrNameLst>
                                          <p:attrName>style.visibility</p:attrName>
                                        </p:attrNameLst>
                                      </p:cBhvr>
                                      <p:to>
                                        <p:strVal val="hidden"/>
                                      </p:to>
                                    </p:set>
                                  </p:childTnLst>
                                </p:cTn>
                              </p:par>
                            </p:childTnLst>
                          </p:cTn>
                        </p:par>
                      </p:childTnLst>
                    </p:cTn>
                  </p:par>
                  <p:par>
                    <p:cTn id="140" fill="hold">
                      <p:stCondLst>
                        <p:cond delay="indefinite"/>
                      </p:stCondLst>
                      <p:childTnLst>
                        <p:par>
                          <p:cTn id="141" fill="hold">
                            <p:stCondLst>
                              <p:cond delay="0"/>
                            </p:stCondLst>
                            <p:childTnLst>
                              <p:par>
                                <p:cTn id="142" presetID="9" presetClass="exit" presetSubtype="0" fill="hold" grpId="0" nodeType="clickEffect">
                                  <p:stCondLst>
                                    <p:cond delay="0"/>
                                  </p:stCondLst>
                                  <p:childTnLst>
                                    <p:animEffect transition="out" filter="dissolve">
                                      <p:cBhvr>
                                        <p:cTn id="143" dur="500"/>
                                        <p:tgtEl>
                                          <p:spTgt spid="47"/>
                                        </p:tgtEl>
                                      </p:cBhvr>
                                    </p:animEffect>
                                    <p:set>
                                      <p:cBhvr>
                                        <p:cTn id="144" dur="1" fill="hold">
                                          <p:stCondLst>
                                            <p:cond delay="499"/>
                                          </p:stCondLst>
                                        </p:cTn>
                                        <p:tgtEl>
                                          <p:spTgt spid="47"/>
                                        </p:tgtEl>
                                        <p:attrNameLst>
                                          <p:attrName>style.visibility</p:attrName>
                                        </p:attrNameLst>
                                      </p:cBhvr>
                                      <p:to>
                                        <p:strVal val="hidden"/>
                                      </p:to>
                                    </p:set>
                                  </p:childTnLst>
                                </p:cTn>
                              </p:par>
                            </p:childTnLst>
                          </p:cTn>
                        </p:par>
                      </p:childTnLst>
                    </p:cTn>
                  </p:par>
                  <p:par>
                    <p:cTn id="145" fill="hold">
                      <p:stCondLst>
                        <p:cond delay="indefinite"/>
                      </p:stCondLst>
                      <p:childTnLst>
                        <p:par>
                          <p:cTn id="146" fill="hold">
                            <p:stCondLst>
                              <p:cond delay="0"/>
                            </p:stCondLst>
                            <p:childTnLst>
                              <p:par>
                                <p:cTn id="147" presetID="9" presetClass="exit" presetSubtype="0" fill="hold" grpId="0" nodeType="clickEffect">
                                  <p:stCondLst>
                                    <p:cond delay="0"/>
                                  </p:stCondLst>
                                  <p:childTnLst>
                                    <p:animEffect transition="out" filter="dissolve">
                                      <p:cBhvr>
                                        <p:cTn id="148" dur="500"/>
                                        <p:tgtEl>
                                          <p:spTgt spid="28"/>
                                        </p:tgtEl>
                                      </p:cBhvr>
                                    </p:animEffect>
                                    <p:set>
                                      <p:cBhvr>
                                        <p:cTn id="149" dur="1" fill="hold">
                                          <p:stCondLst>
                                            <p:cond delay="499"/>
                                          </p:stCondLst>
                                        </p:cTn>
                                        <p:tgtEl>
                                          <p:spTgt spid="28"/>
                                        </p:tgtEl>
                                        <p:attrNameLst>
                                          <p:attrName>style.visibility</p:attrName>
                                        </p:attrNameLst>
                                      </p:cBhvr>
                                      <p:to>
                                        <p:strVal val="hidden"/>
                                      </p:to>
                                    </p:set>
                                  </p:childTnLst>
                                </p:cTn>
                              </p:par>
                            </p:childTnLst>
                          </p:cTn>
                        </p:par>
                      </p:childTnLst>
                    </p:cTn>
                  </p:par>
                  <p:par>
                    <p:cTn id="150" fill="hold">
                      <p:stCondLst>
                        <p:cond delay="indefinite"/>
                      </p:stCondLst>
                      <p:childTnLst>
                        <p:par>
                          <p:cTn id="151" fill="hold">
                            <p:stCondLst>
                              <p:cond delay="0"/>
                            </p:stCondLst>
                            <p:childTnLst>
                              <p:par>
                                <p:cTn id="152" presetID="9" presetClass="exit" presetSubtype="0" fill="hold" grpId="0" nodeType="clickEffect">
                                  <p:stCondLst>
                                    <p:cond delay="0"/>
                                  </p:stCondLst>
                                  <p:childTnLst>
                                    <p:animEffect transition="out" filter="dissolve">
                                      <p:cBhvr>
                                        <p:cTn id="153" dur="500"/>
                                        <p:tgtEl>
                                          <p:spTgt spid="38"/>
                                        </p:tgtEl>
                                      </p:cBhvr>
                                    </p:animEffect>
                                    <p:set>
                                      <p:cBhvr>
                                        <p:cTn id="154" dur="1" fill="hold">
                                          <p:stCondLst>
                                            <p:cond delay="499"/>
                                          </p:stCondLst>
                                        </p:cTn>
                                        <p:tgtEl>
                                          <p:spTgt spid="38"/>
                                        </p:tgtEl>
                                        <p:attrNameLst>
                                          <p:attrName>style.visibility</p:attrName>
                                        </p:attrNameLst>
                                      </p:cBhvr>
                                      <p:to>
                                        <p:strVal val="hidden"/>
                                      </p:to>
                                    </p:set>
                                  </p:childTnLst>
                                </p:cTn>
                              </p:par>
                            </p:childTnLst>
                          </p:cTn>
                        </p:par>
                      </p:childTnLst>
                    </p:cTn>
                  </p:par>
                  <p:par>
                    <p:cTn id="155" fill="hold">
                      <p:stCondLst>
                        <p:cond delay="indefinite"/>
                      </p:stCondLst>
                      <p:childTnLst>
                        <p:par>
                          <p:cTn id="156" fill="hold">
                            <p:stCondLst>
                              <p:cond delay="0"/>
                            </p:stCondLst>
                            <p:childTnLst>
                              <p:par>
                                <p:cTn id="157" presetID="9" presetClass="exit" presetSubtype="0" fill="hold" grpId="0" nodeType="clickEffect">
                                  <p:stCondLst>
                                    <p:cond delay="0"/>
                                  </p:stCondLst>
                                  <p:childTnLst>
                                    <p:animEffect transition="out" filter="dissolve">
                                      <p:cBhvr>
                                        <p:cTn id="158" dur="500"/>
                                        <p:tgtEl>
                                          <p:spTgt spid="48"/>
                                        </p:tgtEl>
                                      </p:cBhvr>
                                    </p:animEffect>
                                    <p:set>
                                      <p:cBhvr>
                                        <p:cTn id="159" dur="1" fill="hold">
                                          <p:stCondLst>
                                            <p:cond delay="499"/>
                                          </p:stCondLst>
                                        </p:cTn>
                                        <p:tgtEl>
                                          <p:spTgt spid="4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Re-Write the Theme</a:t>
            </a:r>
            <a:endParaRPr lang="en-US" b="1" dirty="0"/>
          </a:p>
        </p:txBody>
      </p:sp>
      <p:sp>
        <p:nvSpPr>
          <p:cNvPr id="25601" name="Rectangle 1"/>
          <p:cNvSpPr>
            <a:spLocks noChangeArrowheads="1"/>
          </p:cNvSpPr>
          <p:nvPr/>
        </p:nvSpPr>
        <p:spPr bwMode="auto">
          <a:xfrm>
            <a:off x="228600" y="1676400"/>
            <a:ext cx="85344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All over the world, thinkers, dreamers, and the people in power use words such as books to move and shape their culture within their state in order to affect the advancement of their society.</a:t>
            </a:r>
            <a:endParaRPr kumimoji="0" lang="en-US" sz="4800" b="0" i="0" u="none" strike="noStrike" cap="none" normalizeH="0" baseline="0" dirty="0" smtClean="0">
              <a:ln>
                <a:noFill/>
              </a:ln>
              <a:solidFill>
                <a:schemeClr val="tx1"/>
              </a:solidFill>
              <a:effectLst/>
              <a:latin typeface="Arial" pitchFamily="34" charset="0"/>
            </a:endParaRPr>
          </a:p>
        </p:txBody>
      </p:sp>
      <p:sp>
        <p:nvSpPr>
          <p:cNvPr id="4" name="TextBox 3"/>
          <p:cNvSpPr txBox="1"/>
          <p:nvPr/>
        </p:nvSpPr>
        <p:spPr>
          <a:xfrm>
            <a:off x="381000" y="4648200"/>
            <a:ext cx="8382000" cy="1754326"/>
          </a:xfrm>
          <a:prstGeom prst="rect">
            <a:avLst/>
          </a:prstGeom>
          <a:noFill/>
        </p:spPr>
        <p:txBody>
          <a:bodyPr wrap="square" rtlCol="0">
            <a:spAutoFit/>
          </a:bodyPr>
          <a:lstStyle/>
          <a:p>
            <a:pPr algn="ctr"/>
            <a:r>
              <a:rPr lang="en-US" sz="3600" b="1" dirty="0" smtClean="0">
                <a:solidFill>
                  <a:srgbClr val="FF0000"/>
                </a:solidFill>
                <a:latin typeface="Bookman Old Style" pitchFamily="18" charset="0"/>
              </a:rPr>
              <a:t>You must re-write the theme in order to receive a score higher than a three (3)</a:t>
            </a:r>
            <a:endParaRPr lang="en-US" sz="3600" b="1" dirty="0">
              <a:solidFill>
                <a:srgbClr val="FF0000"/>
              </a:solidFill>
              <a:latin typeface="Bookman Old Style"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Introduction Paragraph</a:t>
            </a:r>
            <a:endParaRPr lang="en-US" b="1" dirty="0"/>
          </a:p>
        </p:txBody>
      </p:sp>
      <p:graphicFrame>
        <p:nvGraphicFramePr>
          <p:cNvPr id="4" name="Content Placeholder 3"/>
          <p:cNvGraphicFramePr>
            <a:graphicFrameLocks noGrp="1"/>
          </p:cNvGraphicFramePr>
          <p:nvPr>
            <p:ph sz="quarter" idx="1"/>
          </p:nvPr>
        </p:nvGraphicFramePr>
        <p:xfrm>
          <a:off x="612775" y="1600200"/>
          <a:ext cx="81534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685800" y="1676400"/>
            <a:ext cx="762000" cy="830997"/>
          </a:xfrm>
          <a:prstGeom prst="rect">
            <a:avLst/>
          </a:prstGeom>
          <a:noFill/>
          <a:ln w="12700">
            <a:solidFill>
              <a:schemeClr val="tx1"/>
            </a:solidFill>
          </a:ln>
        </p:spPr>
        <p:txBody>
          <a:bodyPr wrap="square" rtlCol="0">
            <a:spAutoFit/>
          </a:bodyPr>
          <a:lstStyle/>
          <a:p>
            <a:pPr algn="ctr"/>
            <a:r>
              <a:rPr lang="en-US" sz="2400" b="1" dirty="0" smtClean="0"/>
              <a:t>Step #1 </a:t>
            </a:r>
            <a:endParaRPr lang="en-US" sz="2400" b="1" dirty="0"/>
          </a:p>
        </p:txBody>
      </p:sp>
      <p:sp>
        <p:nvSpPr>
          <p:cNvPr id="7" name="Rectangle 6"/>
          <p:cNvSpPr/>
          <p:nvPr/>
        </p:nvSpPr>
        <p:spPr>
          <a:xfrm>
            <a:off x="685801" y="4648200"/>
            <a:ext cx="838200" cy="830997"/>
          </a:xfrm>
          <a:prstGeom prst="rect">
            <a:avLst/>
          </a:prstGeom>
          <a:ln w="19050">
            <a:solidFill>
              <a:schemeClr val="tx1"/>
            </a:solidFill>
          </a:ln>
        </p:spPr>
        <p:txBody>
          <a:bodyPr wrap="square">
            <a:spAutoFit/>
          </a:bodyPr>
          <a:lstStyle/>
          <a:p>
            <a:pPr algn="ctr"/>
            <a:r>
              <a:rPr lang="en-US" sz="2400" b="1" dirty="0" smtClean="0"/>
              <a:t>Step #3</a:t>
            </a:r>
            <a:endParaRPr lang="en-US" sz="2400" b="1" dirty="0"/>
          </a:p>
        </p:txBody>
      </p:sp>
      <p:sp>
        <p:nvSpPr>
          <p:cNvPr id="8" name="Rectangle 7"/>
          <p:cNvSpPr/>
          <p:nvPr/>
        </p:nvSpPr>
        <p:spPr>
          <a:xfrm>
            <a:off x="685800" y="5638800"/>
            <a:ext cx="838200" cy="830997"/>
          </a:xfrm>
          <a:prstGeom prst="rect">
            <a:avLst/>
          </a:prstGeom>
          <a:ln w="19050">
            <a:solidFill>
              <a:schemeClr val="tx1"/>
            </a:solidFill>
          </a:ln>
        </p:spPr>
        <p:txBody>
          <a:bodyPr wrap="square">
            <a:spAutoFit/>
          </a:bodyPr>
          <a:lstStyle/>
          <a:p>
            <a:pPr algn="ctr"/>
            <a:r>
              <a:rPr lang="en-US" sz="2400" b="1" dirty="0" smtClean="0"/>
              <a:t>Step #4</a:t>
            </a:r>
            <a:endParaRPr lang="en-US" sz="2400" b="1" dirty="0"/>
          </a:p>
        </p:txBody>
      </p:sp>
      <p:sp>
        <p:nvSpPr>
          <p:cNvPr id="9" name="TextBox 8"/>
          <p:cNvSpPr txBox="1"/>
          <p:nvPr/>
        </p:nvSpPr>
        <p:spPr>
          <a:xfrm>
            <a:off x="685800" y="2743200"/>
            <a:ext cx="762000" cy="830997"/>
          </a:xfrm>
          <a:prstGeom prst="rect">
            <a:avLst/>
          </a:prstGeom>
          <a:noFill/>
          <a:ln w="12700">
            <a:solidFill>
              <a:schemeClr val="tx1"/>
            </a:solidFill>
          </a:ln>
        </p:spPr>
        <p:txBody>
          <a:bodyPr wrap="square" rtlCol="0">
            <a:spAutoFit/>
          </a:bodyPr>
          <a:lstStyle/>
          <a:p>
            <a:pPr algn="ctr"/>
            <a:r>
              <a:rPr lang="en-US" sz="2400" b="1" dirty="0" smtClean="0"/>
              <a:t>Step #2 </a:t>
            </a:r>
            <a:endParaRPr lang="en-US" sz="2400" b="1" dirty="0"/>
          </a:p>
        </p:txBody>
      </p:sp>
      <p:sp>
        <p:nvSpPr>
          <p:cNvPr id="10" name="TextBox 9"/>
          <p:cNvSpPr txBox="1"/>
          <p:nvPr/>
        </p:nvSpPr>
        <p:spPr>
          <a:xfrm>
            <a:off x="7162800" y="1752600"/>
            <a:ext cx="1371600" cy="646331"/>
          </a:xfrm>
          <a:prstGeom prst="rect">
            <a:avLst/>
          </a:prstGeom>
          <a:noFill/>
        </p:spPr>
        <p:txBody>
          <a:bodyPr wrap="square" rtlCol="0">
            <a:spAutoFit/>
          </a:bodyPr>
          <a:lstStyle/>
          <a:p>
            <a:pPr algn="ctr"/>
            <a:r>
              <a:rPr lang="en-US" sz="3600" b="1" dirty="0" smtClean="0">
                <a:solidFill>
                  <a:srgbClr val="C00000"/>
                </a:solidFill>
                <a:effectLst>
                  <a:outerShdw blurRad="38100" dist="38100" dir="2700000" algn="tl">
                    <a:srgbClr val="000000">
                      <a:alpha val="43137"/>
                    </a:srgbClr>
                  </a:outerShdw>
                </a:effectLst>
              </a:rPr>
              <a:t>“D”</a:t>
            </a:r>
            <a:endParaRPr lang="en-US" sz="3600" b="1" dirty="0">
              <a:solidFill>
                <a:srgbClr val="C00000"/>
              </a:solidFill>
              <a:effectLst>
                <a:outerShdw blurRad="38100" dist="38100" dir="2700000" algn="tl">
                  <a:srgbClr val="000000">
                    <a:alpha val="43137"/>
                  </a:srgbClr>
                </a:outerShdw>
              </a:effectLst>
            </a:endParaRPr>
          </a:p>
        </p:txBody>
      </p:sp>
      <p:sp>
        <p:nvSpPr>
          <p:cNvPr id="11" name="TextBox 10"/>
          <p:cNvSpPr txBox="1"/>
          <p:nvPr/>
        </p:nvSpPr>
        <p:spPr>
          <a:xfrm>
            <a:off x="7162800" y="5715000"/>
            <a:ext cx="1371600" cy="646331"/>
          </a:xfrm>
          <a:prstGeom prst="rect">
            <a:avLst/>
          </a:prstGeom>
          <a:noFill/>
        </p:spPr>
        <p:txBody>
          <a:bodyPr wrap="square" rtlCol="0">
            <a:spAutoFit/>
          </a:bodyPr>
          <a:lstStyle/>
          <a:p>
            <a:pPr algn="ctr"/>
            <a:r>
              <a:rPr lang="en-US" sz="3600" b="1" dirty="0" smtClean="0">
                <a:solidFill>
                  <a:srgbClr val="C00000"/>
                </a:solidFill>
                <a:effectLst>
                  <a:outerShdw blurRad="38100" dist="38100" dir="2700000" algn="tl">
                    <a:srgbClr val="000000">
                      <a:alpha val="43137"/>
                    </a:srgbClr>
                  </a:outerShdw>
                </a:effectLst>
              </a:rPr>
              <a:t>“L”</a:t>
            </a:r>
            <a:endParaRPr lang="en-US" sz="3600" b="1" dirty="0">
              <a:solidFill>
                <a:srgbClr val="C00000"/>
              </a:solidFill>
              <a:effectLst>
                <a:outerShdw blurRad="38100" dist="38100" dir="2700000" algn="tl">
                  <a:srgbClr val="000000">
                    <a:alpha val="43137"/>
                  </a:srgbClr>
                </a:outerShdw>
              </a:effectLst>
            </a:endParaRPr>
          </a:p>
        </p:txBody>
      </p:sp>
      <p:sp>
        <p:nvSpPr>
          <p:cNvPr id="12" name="TextBox 11"/>
          <p:cNvSpPr txBox="1"/>
          <p:nvPr/>
        </p:nvSpPr>
        <p:spPr>
          <a:xfrm>
            <a:off x="7162800" y="4800600"/>
            <a:ext cx="1371600" cy="646331"/>
          </a:xfrm>
          <a:prstGeom prst="rect">
            <a:avLst/>
          </a:prstGeom>
          <a:noFill/>
        </p:spPr>
        <p:txBody>
          <a:bodyPr wrap="square" rtlCol="0">
            <a:spAutoFit/>
          </a:bodyPr>
          <a:lstStyle/>
          <a:p>
            <a:pPr algn="ctr"/>
            <a:r>
              <a:rPr lang="en-US" sz="3600" b="1" dirty="0" smtClean="0">
                <a:solidFill>
                  <a:srgbClr val="C00000"/>
                </a:solidFill>
                <a:effectLst>
                  <a:outerShdw blurRad="38100" dist="38100" dir="2700000" algn="tl">
                    <a:srgbClr val="000000">
                      <a:alpha val="43137"/>
                    </a:srgbClr>
                  </a:outerShdw>
                </a:effectLst>
              </a:rPr>
              <a:t>“R”</a:t>
            </a:r>
            <a:endParaRPr lang="en-US" sz="3600" b="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graphicEl>
                                              <a:dgm id="{932B65D0-251E-4215-A7F1-BE05508D6FCC}"/>
                                            </p:graphicEl>
                                          </p:spTgt>
                                        </p:tgtEl>
                                        <p:attrNameLst>
                                          <p:attrName>style.visibility</p:attrName>
                                        </p:attrNameLst>
                                      </p:cBhvr>
                                      <p:to>
                                        <p:strVal val="visible"/>
                                      </p:to>
                                    </p:set>
                                    <p:animEffect transition="in" filter="fade">
                                      <p:cBhvr>
                                        <p:cTn id="7" dur="500"/>
                                        <p:tgtEl>
                                          <p:spTgt spid="4">
                                            <p:graphicEl>
                                              <a:dgm id="{932B65D0-251E-4215-A7F1-BE05508D6FCC}"/>
                                            </p:graphicEl>
                                          </p:spTgt>
                                        </p:tgtEl>
                                      </p:cBhvr>
                                    </p:animEffect>
                                    <p:anim calcmode="lin" valueType="num">
                                      <p:cBhvr>
                                        <p:cTn id="8" dur="500" fill="hold"/>
                                        <p:tgtEl>
                                          <p:spTgt spid="4">
                                            <p:graphicEl>
                                              <a:dgm id="{932B65D0-251E-4215-A7F1-BE05508D6FCC}"/>
                                            </p:graphicEl>
                                          </p:spTgt>
                                        </p:tgtEl>
                                        <p:attrNameLst>
                                          <p:attrName>ppt_x</p:attrName>
                                        </p:attrNameLst>
                                      </p:cBhvr>
                                      <p:tavLst>
                                        <p:tav tm="0">
                                          <p:val>
                                            <p:strVal val="#ppt_x"/>
                                          </p:val>
                                        </p:tav>
                                        <p:tav tm="100000">
                                          <p:val>
                                            <p:strVal val="#ppt_x"/>
                                          </p:val>
                                        </p:tav>
                                      </p:tavLst>
                                    </p:anim>
                                    <p:anim calcmode="lin" valueType="num">
                                      <p:cBhvr>
                                        <p:cTn id="9" dur="500" fill="hold"/>
                                        <p:tgtEl>
                                          <p:spTgt spid="4">
                                            <p:graphicEl>
                                              <a:dgm id="{932B65D0-251E-4215-A7F1-BE05508D6FCC}"/>
                                            </p:graphicEl>
                                          </p:spTgt>
                                        </p:tgtEl>
                                        <p:attrNameLst>
                                          <p:attrName>ppt_y</p:attrName>
                                        </p:attrNameLst>
                                      </p:cBhvr>
                                      <p:tavLst>
                                        <p:tav tm="0">
                                          <p:val>
                                            <p:strVal val="#ppt_y-.1"/>
                                          </p:val>
                                        </p:tav>
                                        <p:tav tm="100000">
                                          <p:val>
                                            <p:strVal val="#ppt_y"/>
                                          </p:val>
                                        </p:tav>
                                      </p:tavLst>
                                    </p:anim>
                                  </p:childTnLst>
                                </p:cTn>
                              </p:par>
                              <p:par>
                                <p:cTn id="10" presetID="9"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4">
                                            <p:graphicEl>
                                              <a:dgm id="{BA8D3778-61AC-4CCD-8441-609034A46CA5}"/>
                                            </p:graphicEl>
                                          </p:spTgt>
                                        </p:tgtEl>
                                        <p:attrNameLst>
                                          <p:attrName>style.visibility</p:attrName>
                                        </p:attrNameLst>
                                      </p:cBhvr>
                                      <p:to>
                                        <p:strVal val="visible"/>
                                      </p:to>
                                    </p:set>
                                    <p:animEffect transition="in" filter="fade">
                                      <p:cBhvr>
                                        <p:cTn id="17" dur="500"/>
                                        <p:tgtEl>
                                          <p:spTgt spid="4">
                                            <p:graphicEl>
                                              <a:dgm id="{BA8D3778-61AC-4CCD-8441-609034A46CA5}"/>
                                            </p:graphicEl>
                                          </p:spTgt>
                                        </p:tgtEl>
                                      </p:cBhvr>
                                    </p:animEffect>
                                    <p:anim calcmode="lin" valueType="num">
                                      <p:cBhvr>
                                        <p:cTn id="18" dur="500" fill="hold"/>
                                        <p:tgtEl>
                                          <p:spTgt spid="4">
                                            <p:graphicEl>
                                              <a:dgm id="{BA8D3778-61AC-4CCD-8441-609034A46CA5}"/>
                                            </p:graphicEl>
                                          </p:spTgt>
                                        </p:tgtEl>
                                        <p:attrNameLst>
                                          <p:attrName>ppt_x</p:attrName>
                                        </p:attrNameLst>
                                      </p:cBhvr>
                                      <p:tavLst>
                                        <p:tav tm="0">
                                          <p:val>
                                            <p:strVal val="#ppt_x"/>
                                          </p:val>
                                        </p:tav>
                                        <p:tav tm="100000">
                                          <p:val>
                                            <p:strVal val="#ppt_x"/>
                                          </p:val>
                                        </p:tav>
                                      </p:tavLst>
                                    </p:anim>
                                    <p:anim calcmode="lin" valueType="num">
                                      <p:cBhvr>
                                        <p:cTn id="19" dur="500" fill="hold"/>
                                        <p:tgtEl>
                                          <p:spTgt spid="4">
                                            <p:graphicEl>
                                              <a:dgm id="{BA8D3778-61AC-4CCD-8441-609034A46CA5}"/>
                                            </p:graphicEl>
                                          </p:spTgt>
                                        </p:tgtEl>
                                        <p:attrNameLst>
                                          <p:attrName>ppt_y</p:attrName>
                                        </p:attrNameLst>
                                      </p:cBhvr>
                                      <p:tavLst>
                                        <p:tav tm="0">
                                          <p:val>
                                            <p:strVal val="#ppt_y-.1"/>
                                          </p:val>
                                        </p:tav>
                                        <p:tav tm="100000">
                                          <p:val>
                                            <p:strVal val="#ppt_y"/>
                                          </p:val>
                                        </p:tav>
                                      </p:tavLst>
                                    </p:anim>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7" presetClass="entr" presetSubtype="0" fill="hold" grpId="0" nodeType="clickEffect">
                                  <p:stCondLst>
                                    <p:cond delay="0"/>
                                  </p:stCondLst>
                                  <p:childTnLst>
                                    <p:set>
                                      <p:cBhvr>
                                        <p:cTn id="26" dur="1" fill="hold">
                                          <p:stCondLst>
                                            <p:cond delay="0"/>
                                          </p:stCondLst>
                                        </p:cTn>
                                        <p:tgtEl>
                                          <p:spTgt spid="4">
                                            <p:graphicEl>
                                              <a:dgm id="{783A4FDB-7D2D-4129-8C6A-9A1A1E907699}"/>
                                            </p:graphicEl>
                                          </p:spTgt>
                                        </p:tgtEl>
                                        <p:attrNameLst>
                                          <p:attrName>style.visibility</p:attrName>
                                        </p:attrNameLst>
                                      </p:cBhvr>
                                      <p:to>
                                        <p:strVal val="visible"/>
                                      </p:to>
                                    </p:set>
                                    <p:animEffect transition="in" filter="fade">
                                      <p:cBhvr>
                                        <p:cTn id="27" dur="500"/>
                                        <p:tgtEl>
                                          <p:spTgt spid="4">
                                            <p:graphicEl>
                                              <a:dgm id="{783A4FDB-7D2D-4129-8C6A-9A1A1E907699}"/>
                                            </p:graphicEl>
                                          </p:spTgt>
                                        </p:tgtEl>
                                      </p:cBhvr>
                                    </p:animEffect>
                                    <p:anim calcmode="lin" valueType="num">
                                      <p:cBhvr>
                                        <p:cTn id="28" dur="500" fill="hold"/>
                                        <p:tgtEl>
                                          <p:spTgt spid="4">
                                            <p:graphicEl>
                                              <a:dgm id="{783A4FDB-7D2D-4129-8C6A-9A1A1E907699}"/>
                                            </p:graphicEl>
                                          </p:spTgt>
                                        </p:tgtEl>
                                        <p:attrNameLst>
                                          <p:attrName>ppt_x</p:attrName>
                                        </p:attrNameLst>
                                      </p:cBhvr>
                                      <p:tavLst>
                                        <p:tav tm="0">
                                          <p:val>
                                            <p:strVal val="#ppt_x"/>
                                          </p:val>
                                        </p:tav>
                                        <p:tav tm="100000">
                                          <p:val>
                                            <p:strVal val="#ppt_x"/>
                                          </p:val>
                                        </p:tav>
                                      </p:tavLst>
                                    </p:anim>
                                    <p:anim calcmode="lin" valueType="num">
                                      <p:cBhvr>
                                        <p:cTn id="29" dur="500" fill="hold"/>
                                        <p:tgtEl>
                                          <p:spTgt spid="4">
                                            <p:graphicEl>
                                              <a:dgm id="{783A4FDB-7D2D-4129-8C6A-9A1A1E907699}"/>
                                            </p:graphicEl>
                                          </p:spTgt>
                                        </p:tgtEl>
                                        <p:attrNameLst>
                                          <p:attrName>ppt_y</p:attrName>
                                        </p:attrNameLst>
                                      </p:cBhvr>
                                      <p:tavLst>
                                        <p:tav tm="0">
                                          <p:val>
                                            <p:strVal val="#ppt_y-.1"/>
                                          </p:val>
                                        </p:tav>
                                        <p:tav tm="100000">
                                          <p:val>
                                            <p:strVal val="#ppt_y"/>
                                          </p:val>
                                        </p:tav>
                                      </p:tavLst>
                                    </p:anim>
                                  </p:childTnLst>
                                </p:cTn>
                              </p:par>
                              <p:par>
                                <p:cTn id="30" presetID="9" presetClass="entr" presetSubtype="0"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ssolv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4">
                                            <p:graphicEl>
                                              <a:dgm id="{DD543A18-7D1C-4375-92BE-E3E1D29DEACB}"/>
                                            </p:graphicEl>
                                          </p:spTgt>
                                        </p:tgtEl>
                                        <p:attrNameLst>
                                          <p:attrName>style.visibility</p:attrName>
                                        </p:attrNameLst>
                                      </p:cBhvr>
                                      <p:to>
                                        <p:strVal val="visible"/>
                                      </p:to>
                                    </p:set>
                                    <p:animEffect transition="in" filter="fade">
                                      <p:cBhvr>
                                        <p:cTn id="37" dur="500"/>
                                        <p:tgtEl>
                                          <p:spTgt spid="4">
                                            <p:graphicEl>
                                              <a:dgm id="{DD543A18-7D1C-4375-92BE-E3E1D29DEACB}"/>
                                            </p:graphicEl>
                                          </p:spTgt>
                                        </p:tgtEl>
                                      </p:cBhvr>
                                    </p:animEffect>
                                    <p:anim calcmode="lin" valueType="num">
                                      <p:cBhvr>
                                        <p:cTn id="38" dur="500" fill="hold"/>
                                        <p:tgtEl>
                                          <p:spTgt spid="4">
                                            <p:graphicEl>
                                              <a:dgm id="{DD543A18-7D1C-4375-92BE-E3E1D29DEACB}"/>
                                            </p:graphicEl>
                                          </p:spTgt>
                                        </p:tgtEl>
                                        <p:attrNameLst>
                                          <p:attrName>ppt_x</p:attrName>
                                        </p:attrNameLst>
                                      </p:cBhvr>
                                      <p:tavLst>
                                        <p:tav tm="0">
                                          <p:val>
                                            <p:strVal val="#ppt_x"/>
                                          </p:val>
                                        </p:tav>
                                        <p:tav tm="100000">
                                          <p:val>
                                            <p:strVal val="#ppt_x"/>
                                          </p:val>
                                        </p:tav>
                                      </p:tavLst>
                                    </p:anim>
                                    <p:anim calcmode="lin" valueType="num">
                                      <p:cBhvr>
                                        <p:cTn id="39" dur="500" fill="hold"/>
                                        <p:tgtEl>
                                          <p:spTgt spid="4">
                                            <p:graphicEl>
                                              <a:dgm id="{DD543A18-7D1C-4375-92BE-E3E1D29DEACB}"/>
                                            </p:graphicEl>
                                          </p:spTgt>
                                        </p:tgtEl>
                                        <p:attrNameLst>
                                          <p:attrName>ppt_y</p:attrName>
                                        </p:attrNameLst>
                                      </p:cBhvr>
                                      <p:tavLst>
                                        <p:tav tm="0">
                                          <p:val>
                                            <p:strVal val="#ppt_y-.1"/>
                                          </p:val>
                                        </p:tav>
                                        <p:tav tm="100000">
                                          <p:val>
                                            <p:strVal val="#ppt_y"/>
                                          </p:val>
                                        </p:tav>
                                      </p:tavLst>
                                    </p:anim>
                                  </p:childTnLst>
                                </p:cTn>
                              </p:par>
                              <p:par>
                                <p:cTn id="40" presetID="9" presetClass="entr" presetSubtype="0" fill="hold" grpId="0" nodeType="with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dissolve">
                                      <p:cBhvr>
                                        <p:cTn id="4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animBg="1"/>
      <p:bldP spid="7" grpId="0" animBg="1"/>
      <p:bldP spid="8" grpId="0" animBg="1"/>
      <p:bldP spid="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Essay Writing&amp;quot;&quot;/&gt;&lt;property id=&quot;20307&quot; value=&quot;256&quot;/&gt;&lt;/object&gt;&lt;object type=&quot;3&quot; unique_id=&quot;10005&quot;&gt;&lt;property id=&quot;20148&quot; value=&quot;5&quot;/&gt;&lt;property id=&quot;20300&quot; value=&quot;Slide 2 - &amp;quot;Introduction Paragraph&amp;quot;&quot;/&gt;&lt;property id=&quot;20307&quot; value=&quot;257&quot;/&gt;&lt;/object&gt;&lt;object type=&quot;3&quot; unique_id=&quot;10006&quot;&gt;&lt;property id=&quot;20148&quot; value=&quot;5&quot;/&gt;&lt;property id=&quot;20300&quot; value=&quot;Slide 3 - &amp;quot;Word Replacement Strategy (WRS)&amp;quot;&quot;/&gt;&lt;property id=&quot;20307&quot; value=&quot;258&quot;/&gt;&lt;/object&gt;&lt;object type=&quot;3&quot; unique_id=&quot;10007&quot;&gt;&lt;property id=&quot;20148&quot; value=&quot;5&quot;/&gt;&lt;property id=&quot;20300&quot; value=&quot;Slide 4 - &amp;quot;Word Replacement Strategy (WRS)&amp;quot;&quot;/&gt;&lt;property id=&quot;20307&quot; value=&quot;260&quot;/&gt;&lt;/object&gt;&lt;object type=&quot;3&quot; unique_id=&quot;10008&quot;&gt;&lt;property id=&quot;20148&quot; value=&quot;5&quot;/&gt;&lt;property id=&quot;20300&quot; value=&quot;Slide 5 - &amp;quot;Re-Write the Theme&amp;quot;&quot;/&gt;&lt;property id=&quot;20307&quot; value=&quot;261&quot;/&gt;&lt;/object&gt;&lt;object type=&quot;3&quot; unique_id=&quot;10009&quot;&gt;&lt;property id=&quot;20148&quot; value=&quot;5&quot;/&gt;&lt;property id=&quot;20300&quot; value=&quot;Slide 6 - &amp;quot;Word Replacement Strategy (WRS) Practice&amp;quot;&quot;/&gt;&lt;property id=&quot;20307&quot; value=&quot;262&quot;/&gt;&lt;/object&gt;&lt;object type=&quot;3&quot; unique_id=&quot;10010&quot;&gt;&lt;property id=&quot;20148&quot; value=&quot;5&quot;/&gt;&lt;property id=&quot;20300&quot; value=&quot;Slide 7 - &amp;quot;Introduction Paragraph&amp;quot;&quot;/&gt;&lt;property id=&quot;20307&quot; value=&quot;259&quot;/&gt;&lt;/object&gt;&lt;/object&gt;&lt;/object&gt;&lt;/database&gt;"/>
  <p:tag name="SECTOMILLISECCONVERTED"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147</TotalTime>
  <Words>318</Words>
  <Application>Microsoft Office PowerPoint</Application>
  <PresentationFormat>On-screen Show (4:3)</PresentationFormat>
  <Paragraphs>92</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Median</vt:lpstr>
      <vt:lpstr>Essay Writing</vt:lpstr>
      <vt:lpstr>Introduction Paragraph</vt:lpstr>
      <vt:lpstr>Word Replacement Strategy (WRS)</vt:lpstr>
      <vt:lpstr>Word Replacement Strategy (WRS)</vt:lpstr>
      <vt:lpstr>Re-Write the Theme</vt:lpstr>
      <vt:lpstr>Introduction Paragraph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Essay Writing</dc:title>
  <dc:creator>Alexander Ott</dc:creator>
  <cp:lastModifiedBy>Alex</cp:lastModifiedBy>
  <cp:revision>9</cp:revision>
  <dcterms:created xsi:type="dcterms:W3CDTF">2010-10-04T00:11:05Z</dcterms:created>
  <dcterms:modified xsi:type="dcterms:W3CDTF">2012-02-12T18:50:27Z</dcterms:modified>
</cp:coreProperties>
</file>