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1" r:id="rId5"/>
    <p:sldId id="270" r:id="rId6"/>
    <p:sldId id="269" r:id="rId7"/>
    <p:sldId id="268" r:id="rId8"/>
    <p:sldId id="267" r:id="rId9"/>
    <p:sldId id="266" r:id="rId10"/>
    <p:sldId id="265" r:id="rId11"/>
    <p:sldId id="264" r:id="rId12"/>
    <p:sldId id="263" r:id="rId13"/>
    <p:sldId id="262" r:id="rId14"/>
    <p:sldId id="260" r:id="rId15"/>
    <p:sldId id="261" r:id="rId16"/>
    <p:sldId id="274" r:id="rId17"/>
    <p:sldId id="259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Thematic Essay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Practice for Success</a:t>
            </a:r>
          </a:p>
        </p:txBody>
      </p:sp>
    </p:spTree>
    <p:extLst>
      <p:ext uri="{BB962C8B-B14F-4D97-AF65-F5344CB8AC3E}">
        <p14:creationId xmlns:p14="http://schemas.microsoft.com/office/powerpoint/2010/main" val="598565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293620"/>
            <a:ext cx="10689000" cy="44518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75646" y="281684"/>
            <a:ext cx="28227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Economic Systems</a:t>
            </a:r>
          </a:p>
        </p:txBody>
      </p:sp>
    </p:spTree>
    <p:extLst>
      <p:ext uri="{BB962C8B-B14F-4D97-AF65-F5344CB8AC3E}">
        <p14:creationId xmlns:p14="http://schemas.microsoft.com/office/powerpoint/2010/main" val="1561835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459934"/>
            <a:ext cx="10952546" cy="35751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484243" y="4426226"/>
            <a:ext cx="9819861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Political Systems</a:t>
            </a:r>
          </a:p>
        </p:txBody>
      </p:sp>
    </p:spTree>
    <p:extLst>
      <p:ext uri="{BB962C8B-B14F-4D97-AF65-F5344CB8AC3E}">
        <p14:creationId xmlns:p14="http://schemas.microsoft.com/office/powerpoint/2010/main" val="1526455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311348"/>
            <a:ext cx="11054760" cy="43004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338470" y="5512904"/>
            <a:ext cx="10071652" cy="9541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Revolutions</a:t>
            </a:r>
          </a:p>
        </p:txBody>
      </p:sp>
    </p:spTree>
    <p:extLst>
      <p:ext uri="{BB962C8B-B14F-4D97-AF65-F5344CB8AC3E}">
        <p14:creationId xmlns:p14="http://schemas.microsoft.com/office/powerpoint/2010/main" val="592914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960" y="2541720"/>
            <a:ext cx="11196073" cy="39434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75646" y="281684"/>
            <a:ext cx="28227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Movement of People and Goods: Trade</a:t>
            </a:r>
          </a:p>
        </p:txBody>
      </p:sp>
    </p:spTree>
    <p:extLst>
      <p:ext uri="{BB962C8B-B14F-4D97-AF65-F5344CB8AC3E}">
        <p14:creationId xmlns:p14="http://schemas.microsoft.com/office/powerpoint/2010/main" val="3987132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332481"/>
            <a:ext cx="10829677" cy="43262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395249" y="5738191"/>
            <a:ext cx="9872869" cy="9205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Imperialism</a:t>
            </a:r>
          </a:p>
        </p:txBody>
      </p:sp>
    </p:spTree>
    <p:extLst>
      <p:ext uri="{BB962C8B-B14F-4D97-AF65-F5344CB8AC3E}">
        <p14:creationId xmlns:p14="http://schemas.microsoft.com/office/powerpoint/2010/main" val="1318631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301921"/>
            <a:ext cx="11028883" cy="42395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75646" y="281684"/>
            <a:ext cx="28227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Change – Collapse of Government</a:t>
            </a:r>
          </a:p>
        </p:txBody>
      </p:sp>
    </p:spTree>
    <p:extLst>
      <p:ext uri="{BB962C8B-B14F-4D97-AF65-F5344CB8AC3E}">
        <p14:creationId xmlns:p14="http://schemas.microsoft.com/office/powerpoint/2010/main" val="1990822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372686"/>
            <a:ext cx="11054760" cy="4112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113183" y="5380383"/>
            <a:ext cx="10310191" cy="11047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Technology</a:t>
            </a:r>
          </a:p>
        </p:txBody>
      </p:sp>
    </p:spTree>
    <p:extLst>
      <p:ext uri="{BB962C8B-B14F-4D97-AF65-F5344CB8AC3E}">
        <p14:creationId xmlns:p14="http://schemas.microsoft.com/office/powerpoint/2010/main" val="3014987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5" y="2330586"/>
            <a:ext cx="10941557" cy="35075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Change - Ideas</a:t>
            </a:r>
          </a:p>
        </p:txBody>
      </p:sp>
    </p:spTree>
    <p:extLst>
      <p:ext uri="{BB962C8B-B14F-4D97-AF65-F5344CB8AC3E}">
        <p14:creationId xmlns:p14="http://schemas.microsoft.com/office/powerpoint/2010/main" val="2894005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315333"/>
            <a:ext cx="10168496" cy="44210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75646" y="281684"/>
            <a:ext cx="28227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Change – Political Leaders</a:t>
            </a:r>
          </a:p>
        </p:txBody>
      </p:sp>
    </p:spTree>
    <p:extLst>
      <p:ext uri="{BB962C8B-B14F-4D97-AF65-F5344CB8AC3E}">
        <p14:creationId xmlns:p14="http://schemas.microsoft.com/office/powerpoint/2010/main" val="3228555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311443"/>
            <a:ext cx="10337308" cy="42538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9075646" y="281684"/>
            <a:ext cx="28227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Human and Physical Geography</a:t>
            </a:r>
          </a:p>
        </p:txBody>
      </p:sp>
    </p:spTree>
    <p:extLst>
      <p:ext uri="{BB962C8B-B14F-4D97-AF65-F5344CB8AC3E}">
        <p14:creationId xmlns:p14="http://schemas.microsoft.com/office/powerpoint/2010/main" val="1880870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485" y="2294724"/>
            <a:ext cx="11097874" cy="44551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33670" y="5274365"/>
            <a:ext cx="10575234" cy="12854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Turning Points</a:t>
            </a:r>
          </a:p>
        </p:txBody>
      </p:sp>
    </p:spTree>
    <p:extLst>
      <p:ext uri="{BB962C8B-B14F-4D97-AF65-F5344CB8AC3E}">
        <p14:creationId xmlns:p14="http://schemas.microsoft.com/office/powerpoint/2010/main" val="1229231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75646" y="281684"/>
            <a:ext cx="28227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Belief Systems - Movements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207" y="2314025"/>
            <a:ext cx="9903097" cy="433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170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20" y="2235001"/>
            <a:ext cx="10829677" cy="4461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Nationalism</a:t>
            </a:r>
          </a:p>
        </p:txBody>
      </p:sp>
    </p:spTree>
    <p:extLst>
      <p:ext uri="{BB962C8B-B14F-4D97-AF65-F5344CB8AC3E}">
        <p14:creationId xmlns:p14="http://schemas.microsoft.com/office/powerpoint/2010/main" val="2876875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095" y="2346302"/>
            <a:ext cx="11092122" cy="40544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03367" y="294936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Geography</a:t>
            </a:r>
          </a:p>
        </p:txBody>
      </p:sp>
    </p:spTree>
    <p:extLst>
      <p:ext uri="{BB962C8B-B14F-4D97-AF65-F5344CB8AC3E}">
        <p14:creationId xmlns:p14="http://schemas.microsoft.com/office/powerpoint/2010/main" val="3368339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421186"/>
            <a:ext cx="11126894" cy="38248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Imperialism</a:t>
            </a:r>
          </a:p>
        </p:txBody>
      </p:sp>
    </p:spTree>
    <p:extLst>
      <p:ext uri="{BB962C8B-B14F-4D97-AF65-F5344CB8AC3E}">
        <p14:creationId xmlns:p14="http://schemas.microsoft.com/office/powerpoint/2010/main" val="2858867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265528"/>
            <a:ext cx="11054760" cy="4367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Belief Systems</a:t>
            </a:r>
          </a:p>
        </p:txBody>
      </p:sp>
    </p:spTree>
    <p:extLst>
      <p:ext uri="{BB962C8B-B14F-4D97-AF65-F5344CB8AC3E}">
        <p14:creationId xmlns:p14="http://schemas.microsoft.com/office/powerpoint/2010/main" val="1608230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653646"/>
            <a:ext cx="10962904" cy="3550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7037" y="334692"/>
            <a:ext cx="28227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Change – Philosopher and</a:t>
            </a:r>
          </a:p>
          <a:p>
            <a:r>
              <a:rPr lang="en-US" sz="2800" b="1" dirty="0"/>
              <a:t>Leaders</a:t>
            </a:r>
          </a:p>
        </p:txBody>
      </p:sp>
    </p:spTree>
    <p:extLst>
      <p:ext uri="{BB962C8B-B14F-4D97-AF65-F5344CB8AC3E}">
        <p14:creationId xmlns:p14="http://schemas.microsoft.com/office/powerpoint/2010/main" val="319436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402575"/>
            <a:ext cx="11130513" cy="41389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Conflict</a:t>
            </a:r>
          </a:p>
        </p:txBody>
      </p:sp>
    </p:spTree>
    <p:extLst>
      <p:ext uri="{BB962C8B-B14F-4D97-AF65-F5344CB8AC3E}">
        <p14:creationId xmlns:p14="http://schemas.microsoft.com/office/powerpoint/2010/main" val="517168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46" y="2240669"/>
            <a:ext cx="10449849" cy="43797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916846" y="180638"/>
            <a:ext cx="776244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Complete Track “A” or “B” or “C” or ALL as instructed.</a:t>
            </a:r>
          </a:p>
          <a:p>
            <a:endParaRPr lang="en-US" sz="2400" b="1" dirty="0"/>
          </a:p>
          <a:p>
            <a:r>
              <a:rPr lang="en-US" sz="2400" b="1" dirty="0"/>
              <a:t>Track A:   </a:t>
            </a:r>
            <a:r>
              <a:rPr lang="en-US" sz="2400" dirty="0"/>
              <a:t>Write a list of possible topics for the essay below. </a:t>
            </a:r>
          </a:p>
          <a:p>
            <a:r>
              <a:rPr lang="en-US" sz="2400" b="1" dirty="0"/>
              <a:t>Track B:   </a:t>
            </a:r>
            <a:r>
              <a:rPr lang="en-US" sz="2400" dirty="0"/>
              <a:t>Write an Introduction to the essay theme below.</a:t>
            </a:r>
          </a:p>
          <a:p>
            <a:r>
              <a:rPr lang="en-US" sz="2400" b="1" dirty="0"/>
              <a:t>Track C:   </a:t>
            </a:r>
            <a:r>
              <a:rPr lang="en-US" sz="2400" dirty="0"/>
              <a:t>Write an Outline for the essay theme below.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75646" y="281684"/>
            <a:ext cx="2822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Human Rights</a:t>
            </a:r>
          </a:p>
        </p:txBody>
      </p:sp>
    </p:spTree>
    <p:extLst>
      <p:ext uri="{BB962C8B-B14F-4D97-AF65-F5344CB8AC3E}">
        <p14:creationId xmlns:p14="http://schemas.microsoft.com/office/powerpoint/2010/main" val="237202341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1093</TotalTime>
  <Words>1118</Words>
  <Application>Microsoft Office PowerPoint</Application>
  <PresentationFormat>Widescreen</PresentationFormat>
  <Paragraphs>117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Franklin Gothic Book</vt:lpstr>
      <vt:lpstr>Crop</vt:lpstr>
      <vt:lpstr>Thematic Essay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Thematic Essay</dc:title>
  <dc:creator>Alex Ott</dc:creator>
  <cp:lastModifiedBy>Alex Ott</cp:lastModifiedBy>
  <cp:revision>13</cp:revision>
  <dcterms:created xsi:type="dcterms:W3CDTF">2016-08-06T21:43:26Z</dcterms:created>
  <dcterms:modified xsi:type="dcterms:W3CDTF">2016-08-07T15:56:40Z</dcterms:modified>
</cp:coreProperties>
</file>