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9129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860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699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9542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9983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027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389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0938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281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t>9/6/2018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923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181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9/6/2018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12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892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059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6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058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264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8237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arnsocialstudies.org/moodle/mod/url/view.php?id=11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1D121-122D-4121-A970-69A1D4F0D2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Account Activation </a:t>
            </a:r>
            <a:br>
              <a:rPr lang="en-US" b="1" dirty="0"/>
            </a:br>
            <a:r>
              <a:rPr lang="en-US" b="1" dirty="0"/>
              <a:t>&amp; Set 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F360A2-EB29-4D4D-864D-70032A54A5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Global History II</a:t>
            </a:r>
          </a:p>
          <a:p>
            <a:r>
              <a:rPr lang="en-US" dirty="0"/>
              <a:t>(1750 to Present)</a:t>
            </a:r>
          </a:p>
          <a:p>
            <a:r>
              <a:rPr lang="en-US" dirty="0"/>
              <a:t>Fall Semester</a:t>
            </a:r>
          </a:p>
        </p:txBody>
      </p:sp>
    </p:spTree>
    <p:extLst>
      <p:ext uri="{BB962C8B-B14F-4D97-AF65-F5344CB8AC3E}">
        <p14:creationId xmlns:p14="http://schemas.microsoft.com/office/powerpoint/2010/main" val="4025042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BF3A1-B093-42E9-942A-27C1438B5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3042" y="20143"/>
            <a:ext cx="7586605" cy="47560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Set Up Accounts Instructions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56207-24BD-4B5C-ABC7-8EAD7E8212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2035" y="495750"/>
            <a:ext cx="5367129" cy="618334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b="1" u="sng" dirty="0">
              <a:solidFill>
                <a:schemeClr val="bg1"/>
              </a:solidFill>
            </a:endParaRPr>
          </a:p>
          <a:p>
            <a:pPr marL="0" indent="0">
              <a:buClr>
                <a:schemeClr val="bg1"/>
              </a:buClr>
              <a:buNone/>
            </a:pPr>
            <a:r>
              <a:rPr lang="en-US" b="1" u="sng" dirty="0" err="1">
                <a:solidFill>
                  <a:schemeClr val="bg1"/>
                </a:solidFill>
              </a:rPr>
              <a:t>CourseWorksPlus</a:t>
            </a:r>
            <a:r>
              <a:rPr lang="en-US" b="1" u="sng" dirty="0">
                <a:solidFill>
                  <a:schemeClr val="bg1"/>
                </a:solidFill>
              </a:rPr>
              <a:t> Account</a:t>
            </a:r>
            <a:br>
              <a:rPr lang="en-US" b="1" u="sng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This account and website is for accessing your homework assignments. These assignments account for 25% of your grade.</a:t>
            </a:r>
          </a:p>
          <a:p>
            <a:pPr marL="457200" indent="-457200">
              <a:buClr>
                <a:schemeClr val="bg1"/>
              </a:buClr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Open your browser and go to </a:t>
            </a:r>
            <a:r>
              <a:rPr lang="en-US" b="1" i="1" dirty="0">
                <a:solidFill>
                  <a:schemeClr val="bg1"/>
                </a:solidFill>
              </a:rPr>
              <a:t>www.gmail.com  </a:t>
            </a:r>
            <a:br>
              <a:rPr lang="en-US" b="1" i="1" dirty="0">
                <a:solidFill>
                  <a:schemeClr val="bg1"/>
                </a:solidFill>
              </a:rPr>
            </a:br>
            <a:r>
              <a:rPr lang="en-US" b="1" i="1" dirty="0">
                <a:solidFill>
                  <a:schemeClr val="bg1"/>
                </a:solidFill>
              </a:rPr>
              <a:t>(don’t close tab)</a:t>
            </a:r>
          </a:p>
          <a:p>
            <a:pPr marL="457200" indent="-457200">
              <a:buClr>
                <a:schemeClr val="bg1"/>
              </a:buClr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Enter your Park East HS email address and password to login to </a:t>
            </a:r>
            <a:r>
              <a:rPr lang="en-US" dirty="0" err="1">
                <a:solidFill>
                  <a:schemeClr val="bg1"/>
                </a:solidFill>
              </a:rPr>
              <a:t>gmail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457200" indent="-457200">
              <a:buClr>
                <a:schemeClr val="bg1"/>
              </a:buClr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Open a new tab, go to </a:t>
            </a:r>
            <a:r>
              <a:rPr lang="en-US" b="1" i="1" dirty="0">
                <a:solidFill>
                  <a:schemeClr val="bg1"/>
                </a:solidFill>
              </a:rPr>
              <a:t>www.courseworksplus.com</a:t>
            </a:r>
          </a:p>
          <a:p>
            <a:pPr marL="457200" indent="-457200">
              <a:buClr>
                <a:schemeClr val="bg1"/>
              </a:buClr>
              <a:buFont typeface="+mj-lt"/>
              <a:buAutoNum type="arabicPeriod"/>
            </a:pPr>
            <a:endParaRPr lang="en-US" i="1" dirty="0">
              <a:solidFill>
                <a:schemeClr val="bg1"/>
              </a:solidFill>
            </a:endParaRPr>
          </a:p>
          <a:p>
            <a:pPr marL="457200" indent="-457200">
              <a:buClr>
                <a:schemeClr val="bg1"/>
              </a:buClr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Select</a:t>
            </a:r>
            <a:r>
              <a:rPr lang="en-US" b="1" dirty="0">
                <a:solidFill>
                  <a:schemeClr val="bg1"/>
                </a:solidFill>
              </a:rPr>
              <a:t> </a:t>
            </a:r>
          </a:p>
          <a:p>
            <a:pPr marL="457200" indent="-457200">
              <a:buClr>
                <a:schemeClr val="bg1"/>
              </a:buClr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On the left hand Navigation menu, select: </a:t>
            </a:r>
            <a:r>
              <a:rPr lang="en-US" b="1" i="1" dirty="0">
                <a:solidFill>
                  <a:schemeClr val="bg1"/>
                </a:solidFill>
              </a:rPr>
              <a:t>Courses</a:t>
            </a:r>
            <a:endParaRPr lang="en-US" dirty="0">
              <a:solidFill>
                <a:schemeClr val="bg1"/>
              </a:solidFill>
            </a:endParaRPr>
          </a:p>
          <a:p>
            <a:pPr marL="457200" indent="-457200">
              <a:buClr>
                <a:schemeClr val="bg1"/>
              </a:buClr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Select in the middle section:</a:t>
            </a:r>
            <a:br>
              <a:rPr lang="en-US" b="1" i="1" dirty="0">
                <a:solidFill>
                  <a:schemeClr val="bg1"/>
                </a:solidFill>
              </a:rPr>
            </a:br>
            <a:r>
              <a:rPr lang="en-US" b="1" i="1" dirty="0">
                <a:solidFill>
                  <a:schemeClr val="bg1"/>
                </a:solidFill>
              </a:rPr>
              <a:t>Park East High School</a:t>
            </a:r>
          </a:p>
          <a:p>
            <a:pPr marL="457200" indent="-457200">
              <a:buClr>
                <a:schemeClr val="bg1"/>
              </a:buClr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Select:  </a:t>
            </a:r>
            <a:r>
              <a:rPr lang="en-US" b="1" i="1" dirty="0">
                <a:solidFill>
                  <a:schemeClr val="bg1"/>
                </a:solidFill>
              </a:rPr>
              <a:t>Global History II (1750 to Present)</a:t>
            </a:r>
          </a:p>
          <a:p>
            <a:pPr marL="457200" indent="-457200">
              <a:buClr>
                <a:schemeClr val="bg1"/>
              </a:buClr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Below Course Description, Enter Enrollment Key:  </a:t>
            </a:r>
            <a:r>
              <a:rPr lang="en-US" b="1" i="1" dirty="0">
                <a:solidFill>
                  <a:schemeClr val="bg1"/>
                </a:solidFill>
              </a:rPr>
              <a:t>PEHS-Pride</a:t>
            </a:r>
          </a:p>
          <a:p>
            <a:pPr marL="457200" indent="-457200">
              <a:buClr>
                <a:schemeClr val="bg1"/>
              </a:buClr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Select:   </a:t>
            </a:r>
          </a:p>
          <a:p>
            <a:pPr marL="457200" indent="-45720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AA8BB7-B9B4-4BC0-99C5-9CF82B5E7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77761" y="495750"/>
            <a:ext cx="6302204" cy="636225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/>
              <a:t>Quizlet Account</a:t>
            </a:r>
          </a:p>
          <a:p>
            <a:pPr marL="0" indent="0">
              <a:buClr>
                <a:schemeClr val="bg1"/>
              </a:buClr>
              <a:buNone/>
            </a:pPr>
            <a:r>
              <a:rPr lang="en-US" b="1" dirty="0"/>
              <a:t>Your Quizlet account will give you access to the vocabulary for this course as well as practice for in-class vocabulary quizzes. </a:t>
            </a:r>
          </a:p>
          <a:p>
            <a:pPr marL="457200" indent="-457200">
              <a:buClr>
                <a:schemeClr val="bg1"/>
              </a:buClr>
              <a:buFont typeface="+mj-lt"/>
              <a:buAutoNum type="arabicPeriod"/>
            </a:pPr>
            <a:r>
              <a:rPr lang="en-US" dirty="0"/>
              <a:t>Open a browser tab and go to:  </a:t>
            </a:r>
            <a:r>
              <a:rPr lang="en-US" b="1" i="1" dirty="0"/>
              <a:t>www.quizlet.com</a:t>
            </a:r>
          </a:p>
          <a:p>
            <a:pPr marL="457200" indent="-457200">
              <a:buClr>
                <a:schemeClr val="bg1"/>
              </a:buClr>
              <a:buFont typeface="+mj-lt"/>
              <a:buAutoNum type="arabicPeriod"/>
            </a:pPr>
            <a:r>
              <a:rPr lang="en-US" dirty="0"/>
              <a:t>If you have a Quizlet account, select: </a:t>
            </a:r>
            <a:r>
              <a:rPr lang="en-US" b="1" i="1" dirty="0"/>
              <a:t>Login</a:t>
            </a:r>
          </a:p>
          <a:p>
            <a:pPr marL="457200" indent="-457200">
              <a:buClr>
                <a:schemeClr val="bg1"/>
              </a:buClr>
              <a:buFont typeface="+mj-lt"/>
              <a:buAutoNum type="arabicPeriod"/>
            </a:pPr>
            <a:r>
              <a:rPr lang="en-US" dirty="0"/>
              <a:t>If you do not have a Quizlet account, select: </a:t>
            </a:r>
            <a:r>
              <a:rPr lang="en-US" b="1" i="1" dirty="0"/>
              <a:t>Setup </a:t>
            </a:r>
          </a:p>
          <a:p>
            <a:pPr marL="457200" indent="-457200">
              <a:buClr>
                <a:schemeClr val="bg1"/>
              </a:buClr>
              <a:buFont typeface="+mj-lt"/>
              <a:buAutoNum type="arabicPeriod"/>
            </a:pPr>
            <a:r>
              <a:rPr lang="en-US" dirty="0"/>
              <a:t>After Setup or Login, Open a browser tab, select:</a:t>
            </a:r>
          </a:p>
          <a:p>
            <a:pPr marL="0" indent="0">
              <a:buClr>
                <a:schemeClr val="tx2"/>
              </a:buClr>
              <a:buNone/>
            </a:pPr>
            <a:r>
              <a:rPr lang="en-US" dirty="0"/>
              <a:t>        </a:t>
            </a:r>
            <a:r>
              <a:rPr lang="en-US" b="1" i="1" dirty="0"/>
              <a:t>https://quizlet.com/join/dGvBz28gQ</a:t>
            </a:r>
          </a:p>
          <a:p>
            <a:pPr marL="0" indent="0">
              <a:buClr>
                <a:schemeClr val="tx2"/>
              </a:buClr>
              <a:buNone/>
            </a:pPr>
            <a:endParaRPr lang="en-US" dirty="0"/>
          </a:p>
          <a:p>
            <a:pPr marL="0" indent="0">
              <a:buClr>
                <a:schemeClr val="tx2"/>
              </a:buClr>
              <a:buNone/>
            </a:pPr>
            <a:r>
              <a:rPr lang="en-US" dirty="0"/>
              <a:t>You should now have access to our class vocabulary.</a:t>
            </a:r>
          </a:p>
          <a:p>
            <a:pPr marL="0" indent="0">
              <a:buClr>
                <a:schemeClr val="tx2"/>
              </a:buClr>
              <a:buNone/>
            </a:pPr>
            <a:r>
              <a:rPr lang="en-US" dirty="0"/>
              <a:t>The first set of words you should start to study is:</a:t>
            </a:r>
          </a:p>
          <a:p>
            <a:pPr marL="0" indent="0" algn="ctr">
              <a:buClr>
                <a:schemeClr val="tx2"/>
              </a:buClr>
              <a:buNone/>
            </a:pPr>
            <a:r>
              <a:rPr lang="en-US" sz="3000" b="1" i="1" dirty="0">
                <a:solidFill>
                  <a:schemeClr val="bg2"/>
                </a:solidFill>
              </a:rPr>
              <a:t>Unit #0 	Skill-Based Terms</a:t>
            </a:r>
          </a:p>
          <a:p>
            <a:pPr marL="0" indent="0">
              <a:buClr>
                <a:schemeClr val="tx2"/>
              </a:buClr>
              <a:buNone/>
            </a:pPr>
            <a:r>
              <a:rPr lang="en-US" b="1" i="1" dirty="0">
                <a:solidFill>
                  <a:schemeClr val="bg1"/>
                </a:solidFill>
              </a:rPr>
              <a:t>To study a set choose: </a:t>
            </a:r>
          </a:p>
          <a:p>
            <a:pPr marL="0" indent="0">
              <a:buClr>
                <a:schemeClr val="tx2"/>
              </a:buClr>
              <a:buNone/>
            </a:pPr>
            <a:r>
              <a:rPr lang="en-US" b="1" i="1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50A246-1E14-4B55-9BAF-62E61D09DB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8750" y="3429000"/>
            <a:ext cx="2679180" cy="54261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969D6E1-611B-4A04-98C9-11171C2CD1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8750" y="5878751"/>
            <a:ext cx="1151188" cy="48349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CEA1F04-F948-44A9-B30E-565DFB3EA1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12970" y="4878622"/>
            <a:ext cx="1082857" cy="124187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548BC6A-8DF0-4A9D-AE45-F82CC48F95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56840" y="4878621"/>
            <a:ext cx="1137045" cy="124187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14CC9CA-A3DE-4742-AB1D-9E62194C0C4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54898" y="4878621"/>
            <a:ext cx="1126284" cy="124199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DBE935F-1000-4BCE-BA6A-C999DE76F8C5}"/>
              </a:ext>
            </a:extLst>
          </p:cNvPr>
          <p:cNvSpPr txBox="1"/>
          <p:nvPr/>
        </p:nvSpPr>
        <p:spPr>
          <a:xfrm>
            <a:off x="5804452" y="6338538"/>
            <a:ext cx="62741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</a:rPr>
              <a:t>Note: </a:t>
            </a:r>
            <a:r>
              <a:rPr lang="en-US" sz="1600" dirty="0">
                <a:solidFill>
                  <a:schemeClr val="bg1"/>
                </a:solidFill>
              </a:rPr>
              <a:t>for Test, Select Options and uncheck, written and true/false</a:t>
            </a:r>
          </a:p>
        </p:txBody>
      </p:sp>
    </p:spTree>
    <p:extLst>
      <p:ext uri="{BB962C8B-B14F-4D97-AF65-F5344CB8AC3E}">
        <p14:creationId xmlns:p14="http://schemas.microsoft.com/office/powerpoint/2010/main" val="2275951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436395C-A9DC-4034-A79E-2E685641EA05}"/>
              </a:ext>
            </a:extLst>
          </p:cNvPr>
          <p:cNvSpPr txBox="1"/>
          <p:nvPr/>
        </p:nvSpPr>
        <p:spPr>
          <a:xfrm>
            <a:off x="460375" y="1258957"/>
            <a:ext cx="6672019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Start you first Homework Assignment:</a:t>
            </a:r>
          </a:p>
          <a:p>
            <a:endParaRPr lang="en-US" sz="3200" b="1" dirty="0"/>
          </a:p>
          <a:p>
            <a:endParaRPr lang="en-US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2AAE700C-4496-4C78-8EA2-6B71F2941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6394" y="2512803"/>
            <a:ext cx="12192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Complete - Global Student Survey - Due 9/12 </a:t>
            </a:r>
            <a:endParaRPr kumimoji="0" lang="en-US" altLang="en-US" sz="18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4" name="AutoShape 2" descr=" ">
            <a:hlinkClick r:id="rId2"/>
            <a:extLst>
              <a:ext uri="{FF2B5EF4-FFF2-40B4-BE49-F238E27FC236}">
                <a16:creationId xmlns:a16="http://schemas.microsoft.com/office/drawing/2014/main" id="{646D3E9E-151E-4834-8377-E396C754879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1204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69</TotalTime>
  <Words>153</Words>
  <Application>Microsoft Office PowerPoint</Application>
  <PresentationFormat>Widescreen</PresentationFormat>
  <Paragraphs>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Account Activation  &amp; Set Up</vt:lpstr>
      <vt:lpstr>Set Up Accounts Instructions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Account Activation  &amp; Set Up</dc:title>
  <dc:creator>Alexander Ott</dc:creator>
  <cp:lastModifiedBy>Alexander Ott</cp:lastModifiedBy>
  <cp:revision>12</cp:revision>
  <dcterms:created xsi:type="dcterms:W3CDTF">2018-09-07T00:50:18Z</dcterms:created>
  <dcterms:modified xsi:type="dcterms:W3CDTF">2018-09-07T01:59:55Z</dcterms:modified>
</cp:coreProperties>
</file>