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4" r:id="rId20"/>
    <p:sldId id="277" r:id="rId21"/>
    <p:sldId id="278" r:id="rId22"/>
    <p:sldId id="279" r:id="rId23"/>
    <p:sldId id="271" r:id="rId24"/>
    <p:sldId id="281" r:id="rId25"/>
    <p:sldId id="280" r:id="rId26"/>
    <p:sldId id="282" r:id="rId27"/>
    <p:sldId id="283" r:id="rId28"/>
    <p:sldId id="28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51693-8077-42DE-ABD5-B68A8EEE05E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20BAD-BA5B-40C4-9F3F-725549E0816D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7C03B78A-F698-4702-A420-8E2E050E3EB1}" type="parTrans" cxnId="{E9F18212-8E0A-4A21-BC41-87DB0A1561F2}">
      <dgm:prSet/>
      <dgm:spPr/>
      <dgm:t>
        <a:bodyPr/>
        <a:lstStyle/>
        <a:p>
          <a:endParaRPr lang="en-US"/>
        </a:p>
      </dgm:t>
    </dgm:pt>
    <dgm:pt modelId="{5B706D04-DB6C-4A9F-86AB-900D5CE50F4F}" type="sibTrans" cxnId="{E9F18212-8E0A-4A21-BC41-87DB0A1561F2}">
      <dgm:prSet/>
      <dgm:spPr/>
      <dgm:t>
        <a:bodyPr/>
        <a:lstStyle/>
        <a:p>
          <a:endParaRPr lang="en-US"/>
        </a:p>
      </dgm:t>
    </dgm:pt>
    <dgm:pt modelId="{6FDFEEE6-B090-41CB-9FAE-59FCDDD5D1EE}">
      <dgm:prSet phldrT="[Text]" custT="1"/>
      <dgm:spPr/>
      <dgm:t>
        <a:bodyPr/>
        <a:lstStyle/>
        <a:p>
          <a:r>
            <a:rPr lang="en-US" sz="2400" b="1" dirty="0" smtClean="0"/>
            <a:t>Advanced Technologies</a:t>
          </a:r>
          <a:endParaRPr lang="en-US" sz="2400" b="1" dirty="0"/>
        </a:p>
      </dgm:t>
    </dgm:pt>
    <dgm:pt modelId="{F85C7B0C-A846-44F3-BAB2-7B07F84F63F8}" type="parTrans" cxnId="{5E507426-A6E1-4CE8-9F2C-FEE1AF00C3CC}">
      <dgm:prSet/>
      <dgm:spPr/>
      <dgm:t>
        <a:bodyPr/>
        <a:lstStyle/>
        <a:p>
          <a:endParaRPr lang="en-US"/>
        </a:p>
      </dgm:t>
    </dgm:pt>
    <dgm:pt modelId="{2546BBB4-9858-4521-8CFF-DFC280E0071B}" type="sibTrans" cxnId="{5E507426-A6E1-4CE8-9F2C-FEE1AF00C3CC}">
      <dgm:prSet/>
      <dgm:spPr/>
      <dgm:t>
        <a:bodyPr/>
        <a:lstStyle/>
        <a:p>
          <a:endParaRPr lang="en-US"/>
        </a:p>
      </dgm:t>
    </dgm:pt>
    <dgm:pt modelId="{356F70D6-048E-4640-83AC-80A1396F62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&amp; Laws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214A2-9C79-4DA0-9AA8-35A9CDB9BF09}" type="parTrans" cxnId="{1F1C23B8-BB56-4438-BD90-A222060D5621}">
      <dgm:prSet/>
      <dgm:spPr/>
      <dgm:t>
        <a:bodyPr/>
        <a:lstStyle/>
        <a:p>
          <a:endParaRPr lang="en-US"/>
        </a:p>
      </dgm:t>
    </dgm:pt>
    <dgm:pt modelId="{B9DCA85A-0CF1-46F4-88B7-E481EC19B08D}" type="sibTrans" cxnId="{1F1C23B8-BB56-4438-BD90-A222060D5621}">
      <dgm:prSet/>
      <dgm:spPr/>
      <dgm:t>
        <a:bodyPr/>
        <a:lstStyle/>
        <a:p>
          <a:endParaRPr lang="en-US"/>
        </a:p>
      </dgm:t>
    </dgm:pt>
    <dgm:pt modelId="{7BE5F2D4-71E9-49DC-BD6A-EE87FBE3103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57BE4-08D4-47D5-9246-0ACB60C23559}" type="parTrans" cxnId="{5862A07E-C3A8-4990-AEA7-85C9FED7F0CE}">
      <dgm:prSet/>
      <dgm:spPr/>
      <dgm:t>
        <a:bodyPr/>
        <a:lstStyle/>
        <a:p>
          <a:endParaRPr lang="en-US"/>
        </a:p>
      </dgm:t>
    </dgm:pt>
    <dgm:pt modelId="{E045C291-6CC4-481D-AB53-07106D85D2EB}" type="sibTrans" cxnId="{5862A07E-C3A8-4990-AEA7-85C9FED7F0CE}">
      <dgm:prSet/>
      <dgm:spPr/>
      <dgm:t>
        <a:bodyPr/>
        <a:lstStyle/>
        <a:p>
          <a:endParaRPr lang="en-US"/>
        </a:p>
      </dgm:t>
    </dgm:pt>
    <dgm:pt modelId="{2D5859F3-A4DE-47EC-A9CB-3BEC2D19266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1BC72-6BD2-486B-92CB-0B91D234F309}" type="parTrans" cxnId="{2B03B236-C7AF-4F9C-ADC4-5957E92CEEE5}">
      <dgm:prSet/>
      <dgm:spPr/>
      <dgm:t>
        <a:bodyPr/>
        <a:lstStyle/>
        <a:p>
          <a:endParaRPr lang="en-US"/>
        </a:p>
      </dgm:t>
    </dgm:pt>
    <dgm:pt modelId="{B665236C-2D9A-473C-B108-2FDEC3C4632E}" type="sibTrans" cxnId="{2B03B236-C7AF-4F9C-ADC4-5957E92CEEE5}">
      <dgm:prSet/>
      <dgm:spPr/>
      <dgm:t>
        <a:bodyPr/>
        <a:lstStyle/>
        <a:p>
          <a:endParaRPr lang="en-US"/>
        </a:p>
      </dgm:t>
    </dgm:pt>
    <dgm:pt modelId="{5954D8F4-A6FA-4532-8EE1-B79F1C95090B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 Specialization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9FBDD5-966C-487D-9454-7D17407620BC}" type="parTrans" cxnId="{6D1E0F40-4695-42D8-AA8A-8B7293264D73}">
      <dgm:prSet/>
      <dgm:spPr/>
      <dgm:t>
        <a:bodyPr/>
        <a:lstStyle/>
        <a:p>
          <a:endParaRPr lang="en-US"/>
        </a:p>
      </dgm:t>
    </dgm:pt>
    <dgm:pt modelId="{2757C505-ECA3-4680-9CF3-1AEF6180AA6A}" type="sibTrans" cxnId="{6D1E0F40-4695-42D8-AA8A-8B7293264D73}">
      <dgm:prSet/>
      <dgm:spPr/>
      <dgm:t>
        <a:bodyPr/>
        <a:lstStyle/>
        <a:p>
          <a:endParaRPr lang="en-US"/>
        </a:p>
      </dgm:t>
    </dgm:pt>
    <dgm:pt modelId="{2BDAB56F-6AFD-4D6F-8003-25F6D1505023}">
      <dgm:prSet custT="1"/>
      <dgm:spPr/>
      <dgm:t>
        <a:bodyPr/>
        <a:lstStyle/>
        <a:p>
          <a:r>
            <a:rPr lang="en-US" sz="3200" b="1" dirty="0" smtClean="0"/>
            <a:t>Surplus</a:t>
          </a:r>
          <a:endParaRPr lang="en-US" sz="3200" b="1" dirty="0"/>
        </a:p>
      </dgm:t>
    </dgm:pt>
    <dgm:pt modelId="{4195A92E-726C-4CA9-8D7C-5C56FDAC4ED2}" type="parTrans" cxnId="{9260EA0D-E1DF-457A-8B3B-908F0D2B94CA}">
      <dgm:prSet/>
      <dgm:spPr/>
      <dgm:t>
        <a:bodyPr/>
        <a:lstStyle/>
        <a:p>
          <a:endParaRPr lang="en-US"/>
        </a:p>
      </dgm:t>
    </dgm:pt>
    <dgm:pt modelId="{E1D6A09F-2DAC-43B1-BEE5-12FA48565FBF}" type="sibTrans" cxnId="{9260EA0D-E1DF-457A-8B3B-908F0D2B94CA}">
      <dgm:prSet/>
      <dgm:spPr/>
      <dgm:t>
        <a:bodyPr/>
        <a:lstStyle/>
        <a:p>
          <a:endParaRPr lang="en-US"/>
        </a:p>
      </dgm:t>
    </dgm:pt>
    <dgm:pt modelId="{AFD8E40C-F40C-4AC6-9334-328873CA5C0C}" type="pres">
      <dgm:prSet presAssocID="{71251693-8077-42DE-ABD5-B68A8EEE05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3CE42-1845-451F-993A-D7E4164A9030}" type="pres">
      <dgm:prSet presAssocID="{71251693-8077-42DE-ABD5-B68A8EEE05E6}" presName="radial" presStyleCnt="0">
        <dgm:presLayoutVars>
          <dgm:animLvl val="ctr"/>
        </dgm:presLayoutVars>
      </dgm:prSet>
      <dgm:spPr/>
    </dgm:pt>
    <dgm:pt modelId="{1A164A46-5404-4B12-B9F2-E765C3CBE243}" type="pres">
      <dgm:prSet presAssocID="{8FF20BAD-BA5B-40C4-9F3F-725549E0816D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5C49B93C-9EA9-4A81-943A-7F44C369B7B0}" type="pres">
      <dgm:prSet presAssocID="{6FDFEEE6-B090-41CB-9FAE-59FCDDD5D1EE}" presName="node" presStyleLbl="vennNode1" presStyleIdx="1" presStyleCnt="7" custScaleX="155144" custScaleY="146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F7C8E-F55E-459E-A414-38B42FCE4BD4}" type="pres">
      <dgm:prSet presAssocID="{356F70D6-048E-4640-83AC-80A1396F621B}" presName="node" presStyleLbl="vennNode1" presStyleIdx="2" presStyleCnt="7" custScaleX="146034" custScaleY="140262" custRadScaleRad="97576" custRadScaleInc="5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BB77E-335F-4754-BB0D-2E65EB655954}" type="pres">
      <dgm:prSet presAssocID="{2BDAB56F-6AFD-4D6F-8003-25F6D1505023}" presName="node" presStyleLbl="vennNode1" presStyleIdx="3" presStyleCnt="7" custScaleX="160393" custScaleY="136522" custRadScaleRad="105322" custRadScaleInc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B1912-9BF8-46D2-B14B-6CABEE290E3F}" type="pres">
      <dgm:prSet presAssocID="{5954D8F4-A6FA-4532-8EE1-B79F1C95090B}" presName="node" presStyleLbl="vennNode1" presStyleIdx="4" presStyleCnt="7" custScaleX="175360" custScaleY="140985" custRadScaleRad="93504" custRadScaleInc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A11D-C62B-4955-9FC0-5FB16CADE248}" type="pres">
      <dgm:prSet presAssocID="{7BE5F2D4-71E9-49DC-BD6A-EE87FBE31039}" presName="node" presStyleLbl="vennNode1" presStyleIdx="5" presStyleCnt="7" custScaleX="144260" custScaleY="146441" custRadScaleRad="109507" custRadScaleInc="1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DCA39-57CA-41A2-B842-FFDE7F3E2CFC}" type="pres">
      <dgm:prSet presAssocID="{2D5859F3-A4DE-47EC-A9CB-3BEC2D19266D}" presName="node" presStyleLbl="vennNode1" presStyleIdx="6" presStyleCnt="7" custScaleX="152558" custScaleY="142286" custRadScaleRad="103280" custRadScaleInc="-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2A07E-C3A8-4990-AEA7-85C9FED7F0CE}" srcId="{8FF20BAD-BA5B-40C4-9F3F-725549E0816D}" destId="{7BE5F2D4-71E9-49DC-BD6A-EE87FBE31039}" srcOrd="4" destOrd="0" parTransId="{5CB57BE4-08D4-47D5-9246-0ACB60C23559}" sibTransId="{E045C291-6CC4-481D-AB53-07106D85D2EB}"/>
    <dgm:cxn modelId="{9260EA0D-E1DF-457A-8B3B-908F0D2B94CA}" srcId="{8FF20BAD-BA5B-40C4-9F3F-725549E0816D}" destId="{2BDAB56F-6AFD-4D6F-8003-25F6D1505023}" srcOrd="2" destOrd="0" parTransId="{4195A92E-726C-4CA9-8D7C-5C56FDAC4ED2}" sibTransId="{E1D6A09F-2DAC-43B1-BEE5-12FA48565FBF}"/>
    <dgm:cxn modelId="{2B03B236-C7AF-4F9C-ADC4-5957E92CEEE5}" srcId="{8FF20BAD-BA5B-40C4-9F3F-725549E0816D}" destId="{2D5859F3-A4DE-47EC-A9CB-3BEC2D19266D}" srcOrd="5" destOrd="0" parTransId="{7CA1BC72-6BD2-486B-92CB-0B91D234F309}" sibTransId="{B665236C-2D9A-473C-B108-2FDEC3C4632E}"/>
    <dgm:cxn modelId="{C092CE2A-4049-41EF-BF0B-3C4DC35BF8FD}" type="presOf" srcId="{5954D8F4-A6FA-4532-8EE1-B79F1C95090B}" destId="{152B1912-9BF8-46D2-B14B-6CABEE290E3F}" srcOrd="0" destOrd="0" presId="urn:microsoft.com/office/officeart/2005/8/layout/radial3"/>
    <dgm:cxn modelId="{7DA4C4E0-3DFF-4436-82E3-443D3F2B5FFB}" type="presOf" srcId="{71251693-8077-42DE-ABD5-B68A8EEE05E6}" destId="{AFD8E40C-F40C-4AC6-9334-328873CA5C0C}" srcOrd="0" destOrd="0" presId="urn:microsoft.com/office/officeart/2005/8/layout/radial3"/>
    <dgm:cxn modelId="{76FF9CC6-24AB-49FA-8567-2C7E161F3197}" type="presOf" srcId="{8FF20BAD-BA5B-40C4-9F3F-725549E0816D}" destId="{1A164A46-5404-4B12-B9F2-E765C3CBE243}" srcOrd="0" destOrd="0" presId="urn:microsoft.com/office/officeart/2005/8/layout/radial3"/>
    <dgm:cxn modelId="{3E392D07-1168-41D7-80E5-4E434276FC08}" type="presOf" srcId="{356F70D6-048E-4640-83AC-80A1396F621B}" destId="{7C9F7C8E-F55E-459E-A414-38B42FCE4BD4}" srcOrd="0" destOrd="0" presId="urn:microsoft.com/office/officeart/2005/8/layout/radial3"/>
    <dgm:cxn modelId="{5E507426-A6E1-4CE8-9F2C-FEE1AF00C3CC}" srcId="{8FF20BAD-BA5B-40C4-9F3F-725549E0816D}" destId="{6FDFEEE6-B090-41CB-9FAE-59FCDDD5D1EE}" srcOrd="0" destOrd="0" parTransId="{F85C7B0C-A846-44F3-BAB2-7B07F84F63F8}" sibTransId="{2546BBB4-9858-4521-8CFF-DFC280E0071B}"/>
    <dgm:cxn modelId="{6D1E0F40-4695-42D8-AA8A-8B7293264D73}" srcId="{8FF20BAD-BA5B-40C4-9F3F-725549E0816D}" destId="{5954D8F4-A6FA-4532-8EE1-B79F1C95090B}" srcOrd="3" destOrd="0" parTransId="{2C9FBDD5-966C-487D-9454-7D17407620BC}" sibTransId="{2757C505-ECA3-4680-9CF3-1AEF6180AA6A}"/>
    <dgm:cxn modelId="{543DD4D7-3D91-439A-9C8B-5C853F35B93B}" type="presOf" srcId="{6FDFEEE6-B090-41CB-9FAE-59FCDDD5D1EE}" destId="{5C49B93C-9EA9-4A81-943A-7F44C369B7B0}" srcOrd="0" destOrd="0" presId="urn:microsoft.com/office/officeart/2005/8/layout/radial3"/>
    <dgm:cxn modelId="{E9F18212-8E0A-4A21-BC41-87DB0A1561F2}" srcId="{71251693-8077-42DE-ABD5-B68A8EEE05E6}" destId="{8FF20BAD-BA5B-40C4-9F3F-725549E0816D}" srcOrd="0" destOrd="0" parTransId="{7C03B78A-F698-4702-A420-8E2E050E3EB1}" sibTransId="{5B706D04-DB6C-4A9F-86AB-900D5CE50F4F}"/>
    <dgm:cxn modelId="{036386E2-2680-4460-8E16-EB2653FD35A4}" type="presOf" srcId="{7BE5F2D4-71E9-49DC-BD6A-EE87FBE31039}" destId="{3CC0A11D-C62B-4955-9FC0-5FB16CADE248}" srcOrd="0" destOrd="0" presId="urn:microsoft.com/office/officeart/2005/8/layout/radial3"/>
    <dgm:cxn modelId="{F694380E-949F-410C-ACB5-416B472C5693}" type="presOf" srcId="{2D5859F3-A4DE-47EC-A9CB-3BEC2D19266D}" destId="{A37DCA39-57CA-41A2-B842-FFDE7F3E2CFC}" srcOrd="0" destOrd="0" presId="urn:microsoft.com/office/officeart/2005/8/layout/radial3"/>
    <dgm:cxn modelId="{EA154458-B2A6-481F-BE72-2655612B957C}" type="presOf" srcId="{2BDAB56F-6AFD-4D6F-8003-25F6D1505023}" destId="{AC2BB77E-335F-4754-BB0D-2E65EB655954}" srcOrd="0" destOrd="0" presId="urn:microsoft.com/office/officeart/2005/8/layout/radial3"/>
    <dgm:cxn modelId="{1F1C23B8-BB56-4438-BD90-A222060D5621}" srcId="{8FF20BAD-BA5B-40C4-9F3F-725549E0816D}" destId="{356F70D6-048E-4640-83AC-80A1396F621B}" srcOrd="1" destOrd="0" parTransId="{8CA214A2-9C79-4DA0-9AA8-35A9CDB9BF09}" sibTransId="{B9DCA85A-0CF1-46F4-88B7-E481EC19B08D}"/>
    <dgm:cxn modelId="{C29CAA06-DB7C-4A55-BD56-77E2191FD8CD}" type="presParOf" srcId="{AFD8E40C-F40C-4AC6-9334-328873CA5C0C}" destId="{8C43CE42-1845-451F-993A-D7E4164A9030}" srcOrd="0" destOrd="0" presId="urn:microsoft.com/office/officeart/2005/8/layout/radial3"/>
    <dgm:cxn modelId="{4E061728-48FF-4233-9333-754B3A672D8D}" type="presParOf" srcId="{8C43CE42-1845-451F-993A-D7E4164A9030}" destId="{1A164A46-5404-4B12-B9F2-E765C3CBE243}" srcOrd="0" destOrd="0" presId="urn:microsoft.com/office/officeart/2005/8/layout/radial3"/>
    <dgm:cxn modelId="{DA7DFA91-EB9D-409C-9E0C-61B61384091B}" type="presParOf" srcId="{8C43CE42-1845-451F-993A-D7E4164A9030}" destId="{5C49B93C-9EA9-4A81-943A-7F44C369B7B0}" srcOrd="1" destOrd="0" presId="urn:microsoft.com/office/officeart/2005/8/layout/radial3"/>
    <dgm:cxn modelId="{4528020E-1F33-4CA3-821F-8EDDD2BFB5F5}" type="presParOf" srcId="{8C43CE42-1845-451F-993A-D7E4164A9030}" destId="{7C9F7C8E-F55E-459E-A414-38B42FCE4BD4}" srcOrd="2" destOrd="0" presId="urn:microsoft.com/office/officeart/2005/8/layout/radial3"/>
    <dgm:cxn modelId="{B7BCBCA6-446A-4053-8495-6E7FAE6BDE13}" type="presParOf" srcId="{8C43CE42-1845-451F-993A-D7E4164A9030}" destId="{AC2BB77E-335F-4754-BB0D-2E65EB655954}" srcOrd="3" destOrd="0" presId="urn:microsoft.com/office/officeart/2005/8/layout/radial3"/>
    <dgm:cxn modelId="{D289C231-5F28-48B0-A94F-242F799F9B60}" type="presParOf" srcId="{8C43CE42-1845-451F-993A-D7E4164A9030}" destId="{152B1912-9BF8-46D2-B14B-6CABEE290E3F}" srcOrd="4" destOrd="0" presId="urn:microsoft.com/office/officeart/2005/8/layout/radial3"/>
    <dgm:cxn modelId="{71B7FC63-9FC3-4B4E-945A-0220D58E0096}" type="presParOf" srcId="{8C43CE42-1845-451F-993A-D7E4164A9030}" destId="{3CC0A11D-C62B-4955-9FC0-5FB16CADE248}" srcOrd="5" destOrd="0" presId="urn:microsoft.com/office/officeart/2005/8/layout/radial3"/>
    <dgm:cxn modelId="{5B223814-5CDD-425A-BB28-F742093D5BC4}" type="presParOf" srcId="{8C43CE42-1845-451F-993A-D7E4164A9030}" destId="{A37DCA39-57CA-41A2-B842-FFDE7F3E2CF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694FB2-87CC-4C44-8C64-B3828E68572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33D9F6-720F-4714-900E-762C0DE6E76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Mongols</a:t>
          </a:r>
          <a:endParaRPr lang="en-US" dirty="0">
            <a:solidFill>
              <a:schemeClr val="bg1"/>
            </a:solidFill>
          </a:endParaRPr>
        </a:p>
      </dgm:t>
    </dgm:pt>
    <dgm:pt modelId="{A279BF0E-21B0-4B4D-AD04-10745026FD0A}" type="parTrans" cxnId="{F57EFB91-0E48-4DB6-83E6-6E32408A4383}">
      <dgm:prSet/>
      <dgm:spPr/>
      <dgm:t>
        <a:bodyPr/>
        <a:lstStyle/>
        <a:p>
          <a:endParaRPr lang="en-US"/>
        </a:p>
      </dgm:t>
    </dgm:pt>
    <dgm:pt modelId="{EDE29294-C5C5-4CB5-AAE1-BB3BF4CE3E3B}" type="sibTrans" cxnId="{F57EFB91-0E48-4DB6-83E6-6E32408A4383}">
      <dgm:prSet/>
      <dgm:spPr/>
      <dgm:t>
        <a:bodyPr/>
        <a:lstStyle/>
        <a:p>
          <a:endParaRPr lang="en-US"/>
        </a:p>
      </dgm:t>
    </dgm:pt>
    <dgm:pt modelId="{EF8F294A-49C4-471A-94F4-03F210EFC54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Gupta</a:t>
          </a:r>
          <a:endParaRPr lang="en-US" dirty="0"/>
        </a:p>
      </dgm:t>
    </dgm:pt>
    <dgm:pt modelId="{2947469F-295B-4FB7-BDF9-82DD8E8AA1BC}" type="parTrans" cxnId="{D51414A0-836F-4F94-A606-94647F7A87FC}">
      <dgm:prSet/>
      <dgm:spPr/>
      <dgm:t>
        <a:bodyPr/>
        <a:lstStyle/>
        <a:p>
          <a:endParaRPr lang="en-US"/>
        </a:p>
      </dgm:t>
    </dgm:pt>
    <dgm:pt modelId="{1F4E5710-1C9D-4D9F-9B25-7A90ECF43351}" type="sibTrans" cxnId="{D51414A0-836F-4F94-A606-94647F7A87FC}">
      <dgm:prSet/>
      <dgm:spPr/>
      <dgm:t>
        <a:bodyPr/>
        <a:lstStyle/>
        <a:p>
          <a:endParaRPr lang="en-US"/>
        </a:p>
      </dgm:t>
    </dgm:pt>
    <dgm:pt modelId="{2CB4DF17-5B1D-4D1D-A98F-9854A1EDA747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Inca</a:t>
          </a:r>
          <a:endParaRPr lang="en-US" dirty="0"/>
        </a:p>
      </dgm:t>
    </dgm:pt>
    <dgm:pt modelId="{38EA1A02-BDF5-4384-BD97-C0FE3FA6A649}" type="parTrans" cxnId="{EB31C875-9B95-40E0-9096-5CF66FA95ACC}">
      <dgm:prSet/>
      <dgm:spPr/>
      <dgm:t>
        <a:bodyPr/>
        <a:lstStyle/>
        <a:p>
          <a:endParaRPr lang="en-US"/>
        </a:p>
      </dgm:t>
    </dgm:pt>
    <dgm:pt modelId="{0F7207CD-5A8A-4FB1-BC8F-D645B6C866B0}" type="sibTrans" cxnId="{EB31C875-9B95-40E0-9096-5CF66FA95ACC}">
      <dgm:prSet/>
      <dgm:spPr/>
      <dgm:t>
        <a:bodyPr/>
        <a:lstStyle/>
        <a:p>
          <a:endParaRPr lang="en-US"/>
        </a:p>
      </dgm:t>
    </dgm:pt>
    <dgm:pt modelId="{8C0454CD-47AE-4D2A-94B6-3B967B4D1C9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Byzantine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92D6E-806F-457B-8CFD-A62BD809C74F}" type="parTrans" cxnId="{D107B7AA-4774-4923-BE76-38072A12DB54}">
      <dgm:prSet/>
      <dgm:spPr/>
      <dgm:t>
        <a:bodyPr/>
        <a:lstStyle/>
        <a:p>
          <a:endParaRPr lang="en-US"/>
        </a:p>
      </dgm:t>
    </dgm:pt>
    <dgm:pt modelId="{710E0E58-344A-402A-B9AF-FC49F9A2A7B8}" type="sibTrans" cxnId="{D107B7AA-4774-4923-BE76-38072A12DB54}">
      <dgm:prSet/>
      <dgm:spPr/>
      <dgm:t>
        <a:bodyPr/>
        <a:lstStyle/>
        <a:p>
          <a:endParaRPr lang="en-US"/>
        </a:p>
      </dgm:t>
    </dgm:pt>
    <dgm:pt modelId="{649E1410-5600-47AF-824E-36EDBA42D2DE}" type="pres">
      <dgm:prSet presAssocID="{D1694FB2-87CC-4C44-8C64-B3828E685723}" presName="diagram" presStyleCnt="0">
        <dgm:presLayoutVars>
          <dgm:dir/>
          <dgm:resizeHandles val="exact"/>
        </dgm:presLayoutVars>
      </dgm:prSet>
      <dgm:spPr/>
    </dgm:pt>
    <dgm:pt modelId="{93E43831-C3C5-4812-93D6-57CA0F8A130A}" type="pres">
      <dgm:prSet presAssocID="{FC33D9F6-720F-4714-900E-762C0DE6E7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AF2F-6F38-4A0F-916F-2DD32EADBE70}" type="pres">
      <dgm:prSet presAssocID="{EDE29294-C5C5-4CB5-AAE1-BB3BF4CE3E3B}" presName="sibTrans" presStyleCnt="0"/>
      <dgm:spPr/>
    </dgm:pt>
    <dgm:pt modelId="{7B91073A-60D5-45C4-B540-DF11EDA909FB}" type="pres">
      <dgm:prSet presAssocID="{EF8F294A-49C4-471A-94F4-03F210EFC5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6D94-0F5E-4595-8D7A-8C1A569413C9}" type="pres">
      <dgm:prSet presAssocID="{1F4E5710-1C9D-4D9F-9B25-7A90ECF43351}" presName="sibTrans" presStyleCnt="0"/>
      <dgm:spPr/>
    </dgm:pt>
    <dgm:pt modelId="{A38DB784-81B8-455B-8E67-5BE3F0F42128}" type="pres">
      <dgm:prSet presAssocID="{8C0454CD-47AE-4D2A-94B6-3B967B4D1C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8B823-CF0A-452B-8B05-C0C99AB635A8}" type="pres">
      <dgm:prSet presAssocID="{710E0E58-344A-402A-B9AF-FC49F9A2A7B8}" presName="sibTrans" presStyleCnt="0"/>
      <dgm:spPr/>
    </dgm:pt>
    <dgm:pt modelId="{3C3E3627-66CE-4440-B08C-026346D0F3C8}" type="pres">
      <dgm:prSet presAssocID="{2CB4DF17-5B1D-4D1D-A98F-9854A1EDA7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A4319B-87D9-4179-AD0D-E6881030069A}" type="presOf" srcId="{8C0454CD-47AE-4D2A-94B6-3B967B4D1C92}" destId="{A38DB784-81B8-455B-8E67-5BE3F0F42128}" srcOrd="0" destOrd="0" presId="urn:microsoft.com/office/officeart/2005/8/layout/default"/>
    <dgm:cxn modelId="{EB31C875-9B95-40E0-9096-5CF66FA95ACC}" srcId="{D1694FB2-87CC-4C44-8C64-B3828E685723}" destId="{2CB4DF17-5B1D-4D1D-A98F-9854A1EDA747}" srcOrd="3" destOrd="0" parTransId="{38EA1A02-BDF5-4384-BD97-C0FE3FA6A649}" sibTransId="{0F7207CD-5A8A-4FB1-BC8F-D645B6C866B0}"/>
    <dgm:cxn modelId="{1A5D388B-D050-4A20-8F5B-C426BC608362}" type="presOf" srcId="{EF8F294A-49C4-471A-94F4-03F210EFC54F}" destId="{7B91073A-60D5-45C4-B540-DF11EDA909FB}" srcOrd="0" destOrd="0" presId="urn:microsoft.com/office/officeart/2005/8/layout/default"/>
    <dgm:cxn modelId="{D107B7AA-4774-4923-BE76-38072A12DB54}" srcId="{D1694FB2-87CC-4C44-8C64-B3828E685723}" destId="{8C0454CD-47AE-4D2A-94B6-3B967B4D1C92}" srcOrd="2" destOrd="0" parTransId="{90092D6E-806F-457B-8CFD-A62BD809C74F}" sibTransId="{710E0E58-344A-402A-B9AF-FC49F9A2A7B8}"/>
    <dgm:cxn modelId="{8968106D-A4FA-4568-8AF6-F60ADA63BC36}" type="presOf" srcId="{D1694FB2-87CC-4C44-8C64-B3828E685723}" destId="{649E1410-5600-47AF-824E-36EDBA42D2DE}" srcOrd="0" destOrd="0" presId="urn:microsoft.com/office/officeart/2005/8/layout/default"/>
    <dgm:cxn modelId="{D51414A0-836F-4F94-A606-94647F7A87FC}" srcId="{D1694FB2-87CC-4C44-8C64-B3828E685723}" destId="{EF8F294A-49C4-471A-94F4-03F210EFC54F}" srcOrd="1" destOrd="0" parTransId="{2947469F-295B-4FB7-BDF9-82DD8E8AA1BC}" sibTransId="{1F4E5710-1C9D-4D9F-9B25-7A90ECF43351}"/>
    <dgm:cxn modelId="{1D3521AF-4997-4446-88ED-D5A86D783696}" type="presOf" srcId="{FC33D9F6-720F-4714-900E-762C0DE6E761}" destId="{93E43831-C3C5-4812-93D6-57CA0F8A130A}" srcOrd="0" destOrd="0" presId="urn:microsoft.com/office/officeart/2005/8/layout/default"/>
    <dgm:cxn modelId="{46760CE5-BFED-4B5D-80E3-841960EA825D}" type="presOf" srcId="{2CB4DF17-5B1D-4D1D-A98F-9854A1EDA747}" destId="{3C3E3627-66CE-4440-B08C-026346D0F3C8}" srcOrd="0" destOrd="0" presId="urn:microsoft.com/office/officeart/2005/8/layout/default"/>
    <dgm:cxn modelId="{F57EFB91-0E48-4DB6-83E6-6E32408A4383}" srcId="{D1694FB2-87CC-4C44-8C64-B3828E685723}" destId="{FC33D9F6-720F-4714-900E-762C0DE6E761}" srcOrd="0" destOrd="0" parTransId="{A279BF0E-21B0-4B4D-AD04-10745026FD0A}" sibTransId="{EDE29294-C5C5-4CB5-AAE1-BB3BF4CE3E3B}"/>
    <dgm:cxn modelId="{31A815EA-7BDE-4A10-AC59-BB31A1C77AB9}" type="presParOf" srcId="{649E1410-5600-47AF-824E-36EDBA42D2DE}" destId="{93E43831-C3C5-4812-93D6-57CA0F8A130A}" srcOrd="0" destOrd="0" presId="urn:microsoft.com/office/officeart/2005/8/layout/default"/>
    <dgm:cxn modelId="{850C2A21-6C3D-467F-9D14-9F596CCFC65C}" type="presParOf" srcId="{649E1410-5600-47AF-824E-36EDBA42D2DE}" destId="{1541AF2F-6F38-4A0F-916F-2DD32EADBE70}" srcOrd="1" destOrd="0" presId="urn:microsoft.com/office/officeart/2005/8/layout/default"/>
    <dgm:cxn modelId="{6FC70251-A670-4907-A35C-1A13A640118C}" type="presParOf" srcId="{649E1410-5600-47AF-824E-36EDBA42D2DE}" destId="{7B91073A-60D5-45C4-B540-DF11EDA909FB}" srcOrd="2" destOrd="0" presId="urn:microsoft.com/office/officeart/2005/8/layout/default"/>
    <dgm:cxn modelId="{90C97EF5-5D28-4FA7-B3C0-A8A5A1684A3E}" type="presParOf" srcId="{649E1410-5600-47AF-824E-36EDBA42D2DE}" destId="{E3E76D94-0F5E-4595-8D7A-8C1A569413C9}" srcOrd="3" destOrd="0" presId="urn:microsoft.com/office/officeart/2005/8/layout/default"/>
    <dgm:cxn modelId="{33E8BBFC-28A5-49FF-8EE9-02E3F2CE9F8A}" type="presParOf" srcId="{649E1410-5600-47AF-824E-36EDBA42D2DE}" destId="{A38DB784-81B8-455B-8E67-5BE3F0F42128}" srcOrd="4" destOrd="0" presId="urn:microsoft.com/office/officeart/2005/8/layout/default"/>
    <dgm:cxn modelId="{1D0167EC-ED4B-4FE1-87AE-6791354126DA}" type="presParOf" srcId="{649E1410-5600-47AF-824E-36EDBA42D2DE}" destId="{2C98B823-CF0A-452B-8B05-C0C99AB635A8}" srcOrd="5" destOrd="0" presId="urn:microsoft.com/office/officeart/2005/8/layout/default"/>
    <dgm:cxn modelId="{2B19AD9C-3728-46AE-A8DB-67ED9551465D}" type="presParOf" srcId="{649E1410-5600-47AF-824E-36EDBA42D2DE}" destId="{3C3E3627-66CE-4440-B08C-026346D0F3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7582C6-C78E-4456-BFEB-D92008AA443C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F146F3-EE54-439F-BED5-228D235DAB0B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Green Revolution</a:t>
          </a:r>
          <a:endParaRPr lang="en-US" b="1" dirty="0">
            <a:solidFill>
              <a:schemeClr val="tx1"/>
            </a:solidFill>
          </a:endParaRPr>
        </a:p>
      </dgm:t>
    </dgm:pt>
    <dgm:pt modelId="{86EEE439-0A01-4C18-87AF-820CB5AB2372}" type="parTrans" cxnId="{113C9360-742D-4EE3-A578-0115A2CF924A}">
      <dgm:prSet/>
      <dgm:spPr/>
      <dgm:t>
        <a:bodyPr/>
        <a:lstStyle/>
        <a:p>
          <a:endParaRPr lang="en-US"/>
        </a:p>
      </dgm:t>
    </dgm:pt>
    <dgm:pt modelId="{1109C0BE-B06C-4D2D-B208-6EF616DD620C}" type="sibTrans" cxnId="{113C9360-742D-4EE3-A578-0115A2CF924A}">
      <dgm:prSet/>
      <dgm:spPr/>
      <dgm:t>
        <a:bodyPr/>
        <a:lstStyle/>
        <a:p>
          <a:endParaRPr lang="en-US"/>
        </a:p>
      </dgm:t>
    </dgm:pt>
    <dgm:pt modelId="{484783F7-09EF-4DFD-8CAC-E830BD30D8A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Fertilizers</a:t>
          </a:r>
          <a:endParaRPr lang="en-US" b="1" dirty="0">
            <a:solidFill>
              <a:schemeClr val="bg1"/>
            </a:solidFill>
          </a:endParaRPr>
        </a:p>
      </dgm:t>
    </dgm:pt>
    <dgm:pt modelId="{F8774DDE-F24F-4A02-9271-FE8EC5CA2F69}" type="parTrans" cxnId="{9906ED41-4961-415D-971D-F10080135D53}">
      <dgm:prSet/>
      <dgm:spPr/>
      <dgm:t>
        <a:bodyPr/>
        <a:lstStyle/>
        <a:p>
          <a:endParaRPr lang="en-US"/>
        </a:p>
      </dgm:t>
    </dgm:pt>
    <dgm:pt modelId="{1C8B465B-5254-4AA0-832B-3BE3CB3EEC9C}" type="sibTrans" cxnId="{9906ED41-4961-415D-971D-F10080135D53}">
      <dgm:prSet/>
      <dgm:spPr/>
      <dgm:t>
        <a:bodyPr/>
        <a:lstStyle/>
        <a:p>
          <a:endParaRPr lang="en-US"/>
        </a:p>
      </dgm:t>
    </dgm:pt>
    <dgm:pt modelId="{CCACF832-8F69-4467-BBB1-4D3599075C8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Pesticides</a:t>
          </a:r>
          <a:endParaRPr lang="en-US" b="1" dirty="0">
            <a:solidFill>
              <a:schemeClr val="bg1"/>
            </a:solidFill>
          </a:endParaRPr>
        </a:p>
      </dgm:t>
    </dgm:pt>
    <dgm:pt modelId="{86DAC375-FA5F-43A4-A9B5-755DB6E8CCA0}" type="parTrans" cxnId="{4D8D1867-7759-48D4-9C68-793F6673116D}">
      <dgm:prSet/>
      <dgm:spPr/>
      <dgm:t>
        <a:bodyPr/>
        <a:lstStyle/>
        <a:p>
          <a:endParaRPr lang="en-US"/>
        </a:p>
      </dgm:t>
    </dgm:pt>
    <dgm:pt modelId="{673C3390-70DD-4F4A-B632-DB65B6DA03FD}" type="sibTrans" cxnId="{4D8D1867-7759-48D4-9C68-793F6673116D}">
      <dgm:prSet/>
      <dgm:spPr/>
      <dgm:t>
        <a:bodyPr/>
        <a:lstStyle/>
        <a:p>
          <a:endParaRPr lang="en-US"/>
        </a:p>
      </dgm:t>
    </dgm:pt>
    <dgm:pt modelId="{F025C50D-7F41-49E3-A172-06840CF5464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Agricultural Machines</a:t>
          </a:r>
          <a:endParaRPr lang="en-US" b="1" dirty="0">
            <a:solidFill>
              <a:schemeClr val="bg1"/>
            </a:solidFill>
          </a:endParaRPr>
        </a:p>
      </dgm:t>
    </dgm:pt>
    <dgm:pt modelId="{EE44FE39-3850-4C22-9F2F-EA22802AF291}" type="parTrans" cxnId="{8B7C47B1-FCB1-44E6-A2AF-061798CD213E}">
      <dgm:prSet/>
      <dgm:spPr/>
      <dgm:t>
        <a:bodyPr/>
        <a:lstStyle/>
        <a:p>
          <a:endParaRPr lang="en-US"/>
        </a:p>
      </dgm:t>
    </dgm:pt>
    <dgm:pt modelId="{69F57FEE-2F64-4A6F-9BF2-CE3163B5B5B9}" type="sibTrans" cxnId="{8B7C47B1-FCB1-44E6-A2AF-061798CD213E}">
      <dgm:prSet/>
      <dgm:spPr/>
      <dgm:t>
        <a:bodyPr/>
        <a:lstStyle/>
        <a:p>
          <a:endParaRPr lang="en-US"/>
        </a:p>
      </dgm:t>
    </dgm:pt>
    <dgm:pt modelId="{1B92950B-EC21-4798-A9D9-FC9215EDEF9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More Surplus</a:t>
          </a:r>
          <a:endParaRPr lang="en-US" b="1" dirty="0">
            <a:solidFill>
              <a:schemeClr val="bg1"/>
            </a:solidFill>
          </a:endParaRPr>
        </a:p>
      </dgm:t>
    </dgm:pt>
    <dgm:pt modelId="{9E2299D0-EA11-4939-BC08-0F91F2A126BB}" type="parTrans" cxnId="{283427A1-D8D3-4A0D-A56C-745826649F42}">
      <dgm:prSet/>
      <dgm:spPr/>
      <dgm:t>
        <a:bodyPr/>
        <a:lstStyle/>
        <a:p>
          <a:endParaRPr lang="en-US"/>
        </a:p>
      </dgm:t>
    </dgm:pt>
    <dgm:pt modelId="{15C584CB-B4EA-4B7F-9979-B5B53C67C229}" type="sibTrans" cxnId="{283427A1-D8D3-4A0D-A56C-745826649F42}">
      <dgm:prSet/>
      <dgm:spPr/>
      <dgm:t>
        <a:bodyPr/>
        <a:lstStyle/>
        <a:p>
          <a:endParaRPr lang="en-US"/>
        </a:p>
      </dgm:t>
    </dgm:pt>
    <dgm:pt modelId="{D471B9CB-F6CE-4406-9960-57DB789E7615}" type="pres">
      <dgm:prSet presAssocID="{577582C6-C78E-4456-BFEB-D92008AA443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2F9BF5-C185-47C9-901F-985733E680C0}" type="pres">
      <dgm:prSet presAssocID="{577582C6-C78E-4456-BFEB-D92008AA443C}" presName="matrix" presStyleCnt="0"/>
      <dgm:spPr/>
    </dgm:pt>
    <dgm:pt modelId="{50D006BB-5083-4CD5-97CE-BC6E60A80CB5}" type="pres">
      <dgm:prSet presAssocID="{577582C6-C78E-4456-BFEB-D92008AA443C}" presName="tile1" presStyleLbl="node1" presStyleIdx="0" presStyleCnt="4"/>
      <dgm:spPr/>
      <dgm:t>
        <a:bodyPr/>
        <a:lstStyle/>
        <a:p>
          <a:endParaRPr lang="en-US"/>
        </a:p>
      </dgm:t>
    </dgm:pt>
    <dgm:pt modelId="{486F8619-B8BF-4724-AD73-1F5CADE39EA2}" type="pres">
      <dgm:prSet presAssocID="{577582C6-C78E-4456-BFEB-D92008AA44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98DBB-0E4A-456E-B4E3-648BA2A41AE5}" type="pres">
      <dgm:prSet presAssocID="{577582C6-C78E-4456-BFEB-D92008AA443C}" presName="tile2" presStyleLbl="node1" presStyleIdx="1" presStyleCnt="4"/>
      <dgm:spPr/>
    </dgm:pt>
    <dgm:pt modelId="{92A7BAE5-4132-41BE-8EE2-B370A6F08473}" type="pres">
      <dgm:prSet presAssocID="{577582C6-C78E-4456-BFEB-D92008AA44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68BFD3-CF67-4AAA-A384-004F983A50E2}" type="pres">
      <dgm:prSet presAssocID="{577582C6-C78E-4456-BFEB-D92008AA443C}" presName="tile3" presStyleLbl="node1" presStyleIdx="2" presStyleCnt="4"/>
      <dgm:spPr/>
    </dgm:pt>
    <dgm:pt modelId="{2A1D2007-D8B9-4E13-ABBA-176D29B3C88D}" type="pres">
      <dgm:prSet presAssocID="{577582C6-C78E-4456-BFEB-D92008AA44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FDEAE4-8DD0-439C-A06E-965A99D7C575}" type="pres">
      <dgm:prSet presAssocID="{577582C6-C78E-4456-BFEB-D92008AA443C}" presName="tile4" presStyleLbl="node1" presStyleIdx="3" presStyleCnt="4"/>
      <dgm:spPr/>
    </dgm:pt>
    <dgm:pt modelId="{B2A81F16-646E-4227-B5F4-0D2CCF938BD3}" type="pres">
      <dgm:prSet presAssocID="{577582C6-C78E-4456-BFEB-D92008AA44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13B1DB-4AE3-49BF-9B0F-5ACDC6546B59}" type="pres">
      <dgm:prSet presAssocID="{577582C6-C78E-4456-BFEB-D92008AA443C}" presName="centerTile" presStyleLbl="fgShp" presStyleIdx="0" presStyleCnt="1" custScaleX="231746">
        <dgm:presLayoutVars>
          <dgm:chMax val="0"/>
          <dgm:chPref val="0"/>
        </dgm:presLayoutVars>
      </dgm:prSet>
      <dgm:spPr/>
    </dgm:pt>
  </dgm:ptLst>
  <dgm:cxnLst>
    <dgm:cxn modelId="{15602922-03C7-4206-9FE2-CDEC57AE9528}" type="presOf" srcId="{1B92950B-EC21-4798-A9D9-FC9215EDEF95}" destId="{A6FDEAE4-8DD0-439C-A06E-965A99D7C575}" srcOrd="0" destOrd="0" presId="urn:microsoft.com/office/officeart/2005/8/layout/matrix1"/>
    <dgm:cxn modelId="{AB982A1F-C8A3-4DD8-85F7-F2DA5C71AB47}" type="presOf" srcId="{CAF146F3-EE54-439F-BED5-228D235DAB0B}" destId="{A813B1DB-4AE3-49BF-9B0F-5ACDC6546B59}" srcOrd="0" destOrd="0" presId="urn:microsoft.com/office/officeart/2005/8/layout/matrix1"/>
    <dgm:cxn modelId="{0C4EF8BB-76EC-4F1A-A606-2D47785EAE65}" type="presOf" srcId="{1B92950B-EC21-4798-A9D9-FC9215EDEF95}" destId="{B2A81F16-646E-4227-B5F4-0D2CCF938BD3}" srcOrd="1" destOrd="0" presId="urn:microsoft.com/office/officeart/2005/8/layout/matrix1"/>
    <dgm:cxn modelId="{56EBEED3-ACA1-4967-961B-FC459E11E5CA}" type="presOf" srcId="{484783F7-09EF-4DFD-8CAC-E830BD30D8A7}" destId="{50D006BB-5083-4CD5-97CE-BC6E60A80CB5}" srcOrd="0" destOrd="0" presId="urn:microsoft.com/office/officeart/2005/8/layout/matrix1"/>
    <dgm:cxn modelId="{3A039C68-254F-41FC-932A-8183A7267701}" type="presOf" srcId="{F025C50D-7F41-49E3-A172-06840CF54640}" destId="{1468BFD3-CF67-4AAA-A384-004F983A50E2}" srcOrd="0" destOrd="0" presId="urn:microsoft.com/office/officeart/2005/8/layout/matrix1"/>
    <dgm:cxn modelId="{4D8D1867-7759-48D4-9C68-793F6673116D}" srcId="{CAF146F3-EE54-439F-BED5-228D235DAB0B}" destId="{CCACF832-8F69-4467-BBB1-4D3599075C81}" srcOrd="1" destOrd="0" parTransId="{86DAC375-FA5F-43A4-A9B5-755DB6E8CCA0}" sibTransId="{673C3390-70DD-4F4A-B632-DB65B6DA03FD}"/>
    <dgm:cxn modelId="{8DBBA153-86D3-41F6-A414-47DAEE6E2815}" type="presOf" srcId="{CCACF832-8F69-4467-BBB1-4D3599075C81}" destId="{92A7BAE5-4132-41BE-8EE2-B370A6F08473}" srcOrd="1" destOrd="0" presId="urn:microsoft.com/office/officeart/2005/8/layout/matrix1"/>
    <dgm:cxn modelId="{283427A1-D8D3-4A0D-A56C-745826649F42}" srcId="{CAF146F3-EE54-439F-BED5-228D235DAB0B}" destId="{1B92950B-EC21-4798-A9D9-FC9215EDEF95}" srcOrd="3" destOrd="0" parTransId="{9E2299D0-EA11-4939-BC08-0F91F2A126BB}" sibTransId="{15C584CB-B4EA-4B7F-9979-B5B53C67C229}"/>
    <dgm:cxn modelId="{E92AC3B9-5FDE-4D05-BADF-3461389535F3}" type="presOf" srcId="{577582C6-C78E-4456-BFEB-D92008AA443C}" destId="{D471B9CB-F6CE-4406-9960-57DB789E7615}" srcOrd="0" destOrd="0" presId="urn:microsoft.com/office/officeart/2005/8/layout/matrix1"/>
    <dgm:cxn modelId="{61ED6C12-0F2D-4D81-B2DD-E1A8964D8EC0}" type="presOf" srcId="{484783F7-09EF-4DFD-8CAC-E830BD30D8A7}" destId="{486F8619-B8BF-4724-AD73-1F5CADE39EA2}" srcOrd="1" destOrd="0" presId="urn:microsoft.com/office/officeart/2005/8/layout/matrix1"/>
    <dgm:cxn modelId="{AADF90B8-046D-4393-B8CD-E735548946CD}" type="presOf" srcId="{CCACF832-8F69-4467-BBB1-4D3599075C81}" destId="{57298DBB-0E4A-456E-B4E3-648BA2A41AE5}" srcOrd="0" destOrd="0" presId="urn:microsoft.com/office/officeart/2005/8/layout/matrix1"/>
    <dgm:cxn modelId="{8B7C47B1-FCB1-44E6-A2AF-061798CD213E}" srcId="{CAF146F3-EE54-439F-BED5-228D235DAB0B}" destId="{F025C50D-7F41-49E3-A172-06840CF54640}" srcOrd="2" destOrd="0" parTransId="{EE44FE39-3850-4C22-9F2F-EA22802AF291}" sibTransId="{69F57FEE-2F64-4A6F-9BF2-CE3163B5B5B9}"/>
    <dgm:cxn modelId="{9906ED41-4961-415D-971D-F10080135D53}" srcId="{CAF146F3-EE54-439F-BED5-228D235DAB0B}" destId="{484783F7-09EF-4DFD-8CAC-E830BD30D8A7}" srcOrd="0" destOrd="0" parTransId="{F8774DDE-F24F-4A02-9271-FE8EC5CA2F69}" sibTransId="{1C8B465B-5254-4AA0-832B-3BE3CB3EEC9C}"/>
    <dgm:cxn modelId="{65738095-C314-4629-8029-4F6D73C8F027}" type="presOf" srcId="{F025C50D-7F41-49E3-A172-06840CF54640}" destId="{2A1D2007-D8B9-4E13-ABBA-176D29B3C88D}" srcOrd="1" destOrd="0" presId="urn:microsoft.com/office/officeart/2005/8/layout/matrix1"/>
    <dgm:cxn modelId="{113C9360-742D-4EE3-A578-0115A2CF924A}" srcId="{577582C6-C78E-4456-BFEB-D92008AA443C}" destId="{CAF146F3-EE54-439F-BED5-228D235DAB0B}" srcOrd="0" destOrd="0" parTransId="{86EEE439-0A01-4C18-87AF-820CB5AB2372}" sibTransId="{1109C0BE-B06C-4D2D-B208-6EF616DD620C}"/>
    <dgm:cxn modelId="{5395B1BA-457A-43C0-BB76-6C738AE2ED7F}" type="presParOf" srcId="{D471B9CB-F6CE-4406-9960-57DB789E7615}" destId="{EB2F9BF5-C185-47C9-901F-985733E680C0}" srcOrd="0" destOrd="0" presId="urn:microsoft.com/office/officeart/2005/8/layout/matrix1"/>
    <dgm:cxn modelId="{C5BC589E-44BA-49D3-ACF1-6C2852793A57}" type="presParOf" srcId="{EB2F9BF5-C185-47C9-901F-985733E680C0}" destId="{50D006BB-5083-4CD5-97CE-BC6E60A80CB5}" srcOrd="0" destOrd="0" presId="urn:microsoft.com/office/officeart/2005/8/layout/matrix1"/>
    <dgm:cxn modelId="{CE5CB637-8DCF-4484-BA10-A9C0EFF0EFC1}" type="presParOf" srcId="{EB2F9BF5-C185-47C9-901F-985733E680C0}" destId="{486F8619-B8BF-4724-AD73-1F5CADE39EA2}" srcOrd="1" destOrd="0" presId="urn:microsoft.com/office/officeart/2005/8/layout/matrix1"/>
    <dgm:cxn modelId="{5E2BD691-62EB-4B94-BAC8-A23F9AEFEE38}" type="presParOf" srcId="{EB2F9BF5-C185-47C9-901F-985733E680C0}" destId="{57298DBB-0E4A-456E-B4E3-648BA2A41AE5}" srcOrd="2" destOrd="0" presId="urn:microsoft.com/office/officeart/2005/8/layout/matrix1"/>
    <dgm:cxn modelId="{32FF88DE-C128-40DF-B615-5CD7BA094F23}" type="presParOf" srcId="{EB2F9BF5-C185-47C9-901F-985733E680C0}" destId="{92A7BAE5-4132-41BE-8EE2-B370A6F08473}" srcOrd="3" destOrd="0" presId="urn:microsoft.com/office/officeart/2005/8/layout/matrix1"/>
    <dgm:cxn modelId="{CDBAAD54-4E8C-4A89-93ED-1920D7461A02}" type="presParOf" srcId="{EB2F9BF5-C185-47C9-901F-985733E680C0}" destId="{1468BFD3-CF67-4AAA-A384-004F983A50E2}" srcOrd="4" destOrd="0" presId="urn:microsoft.com/office/officeart/2005/8/layout/matrix1"/>
    <dgm:cxn modelId="{1037A3CE-2DCE-4A54-AA53-0932449A5C8A}" type="presParOf" srcId="{EB2F9BF5-C185-47C9-901F-985733E680C0}" destId="{2A1D2007-D8B9-4E13-ABBA-176D29B3C88D}" srcOrd="5" destOrd="0" presId="urn:microsoft.com/office/officeart/2005/8/layout/matrix1"/>
    <dgm:cxn modelId="{3927164F-94C8-47B6-8A8E-A189A7C473C2}" type="presParOf" srcId="{EB2F9BF5-C185-47C9-901F-985733E680C0}" destId="{A6FDEAE4-8DD0-439C-A06E-965A99D7C575}" srcOrd="6" destOrd="0" presId="urn:microsoft.com/office/officeart/2005/8/layout/matrix1"/>
    <dgm:cxn modelId="{7004450F-2214-480F-93E6-7239A3D8D41E}" type="presParOf" srcId="{EB2F9BF5-C185-47C9-901F-985733E680C0}" destId="{B2A81F16-646E-4227-B5F4-0D2CCF938BD3}" srcOrd="7" destOrd="0" presId="urn:microsoft.com/office/officeart/2005/8/layout/matrix1"/>
    <dgm:cxn modelId="{CA30CA01-F226-457E-942C-82491A379C3A}" type="presParOf" srcId="{D471B9CB-F6CE-4406-9960-57DB789E7615}" destId="{A813B1DB-4AE3-49BF-9B0F-5ACDC6546B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1C0CF7-0195-46DB-9507-7027F80F141E}" type="doc">
      <dgm:prSet loTypeId="urn:microsoft.com/office/officeart/2005/8/layout/hList7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566657E-E3C5-4CFA-87EA-48BB668EA50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Poor Working Conditions</a:t>
          </a:r>
        </a:p>
        <a:p>
          <a:endParaRPr lang="en-US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Workers’</a:t>
          </a:r>
        </a:p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unions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gm:t>
    </dgm:pt>
    <dgm:pt modelId="{62384E6C-C8FF-4106-B963-10167210411D}" type="parTrans" cxnId="{39E6E577-BEEB-45EB-BAB4-195DDB5B55B0}">
      <dgm:prSet/>
      <dgm:spPr/>
      <dgm:t>
        <a:bodyPr/>
        <a:lstStyle/>
        <a:p>
          <a:endParaRPr lang="en-US"/>
        </a:p>
      </dgm:t>
    </dgm:pt>
    <dgm:pt modelId="{FA84A3B6-F753-4A3B-BF9F-F62D09BEBAF5}" type="sibTrans" cxnId="{39E6E577-BEEB-45EB-BAB4-195DDB5B55B0}">
      <dgm:prSet/>
      <dgm:spPr/>
      <dgm:t>
        <a:bodyPr/>
        <a:lstStyle/>
        <a:p>
          <a:endParaRPr lang="en-US"/>
        </a:p>
      </dgm:t>
    </dgm:pt>
    <dgm:pt modelId="{E8D1A07E-2791-4403-A094-2508CEE09C9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Karl Marx</a:t>
          </a:r>
        </a:p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Vs. </a:t>
          </a:r>
        </a:p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Adam Smith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gm:t>
    </dgm:pt>
    <dgm:pt modelId="{5C5D7B2D-CBB3-4E03-BF46-1BFCFF29381D}" type="parTrans" cxnId="{C40FB615-3344-4291-A20C-3915C3E16A76}">
      <dgm:prSet/>
      <dgm:spPr/>
      <dgm:t>
        <a:bodyPr/>
        <a:lstStyle/>
        <a:p>
          <a:endParaRPr lang="en-US"/>
        </a:p>
      </dgm:t>
    </dgm:pt>
    <dgm:pt modelId="{B72C2FCB-87B7-49D4-ACB5-EFA304551767}" type="sibTrans" cxnId="{C40FB615-3344-4291-A20C-3915C3E16A76}">
      <dgm:prSet/>
      <dgm:spPr/>
      <dgm:t>
        <a:bodyPr/>
        <a:lstStyle/>
        <a:p>
          <a:endParaRPr lang="en-US"/>
        </a:p>
      </dgm:t>
    </dgm:pt>
    <dgm:pt modelId="{9618EBF7-2D10-4271-84ED-515188FCB5A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Urbanization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gm:t>
    </dgm:pt>
    <dgm:pt modelId="{D0CB86B7-E476-4E61-9D50-06A7E7A3DBF6}" type="parTrans" cxnId="{FDF7FCC5-999E-4232-94AA-4444C50778D5}">
      <dgm:prSet/>
      <dgm:spPr/>
      <dgm:t>
        <a:bodyPr/>
        <a:lstStyle/>
        <a:p>
          <a:endParaRPr lang="en-US"/>
        </a:p>
      </dgm:t>
    </dgm:pt>
    <dgm:pt modelId="{8E20F0C4-7861-4E27-BD53-C2C420B6EB25}" type="sibTrans" cxnId="{FDF7FCC5-999E-4232-94AA-4444C50778D5}">
      <dgm:prSet/>
      <dgm:spPr/>
      <dgm:t>
        <a:bodyPr/>
        <a:lstStyle/>
        <a:p>
          <a:endParaRPr lang="en-US"/>
        </a:p>
      </dgm:t>
    </dgm:pt>
    <dgm:pt modelId="{D0C0C084-5E70-4A21-A3A6-5BFB4345CF0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Perpetua Titling MT" pitchFamily="18" charset="0"/>
            </a:rPr>
            <a:t>Child Labor</a:t>
          </a:r>
          <a:endParaRPr lang="en-US" sz="1800" b="1" dirty="0">
            <a:solidFill>
              <a:schemeClr val="bg1"/>
            </a:solidFill>
            <a:latin typeface="Perpetua Titling MT" pitchFamily="18" charset="0"/>
          </a:endParaRPr>
        </a:p>
      </dgm:t>
    </dgm:pt>
    <dgm:pt modelId="{2DDBE823-7151-4233-8305-D463B13B393C}" type="parTrans" cxnId="{7793F358-9125-4D7B-9785-AB3985D5E69D}">
      <dgm:prSet/>
      <dgm:spPr/>
      <dgm:t>
        <a:bodyPr/>
        <a:lstStyle/>
        <a:p>
          <a:endParaRPr lang="en-US"/>
        </a:p>
      </dgm:t>
    </dgm:pt>
    <dgm:pt modelId="{9D3505AF-5405-4E6A-9D00-1BCDA196D5B6}" type="sibTrans" cxnId="{7793F358-9125-4D7B-9785-AB3985D5E69D}">
      <dgm:prSet/>
      <dgm:spPr/>
      <dgm:t>
        <a:bodyPr/>
        <a:lstStyle/>
        <a:p>
          <a:endParaRPr lang="en-US"/>
        </a:p>
      </dgm:t>
    </dgm:pt>
    <dgm:pt modelId="{8415D849-F57A-46DC-B01D-7E0931828460}">
      <dgm:prSet/>
      <dgm:spPr/>
      <dgm:t>
        <a:bodyPr/>
        <a:lstStyle/>
        <a:p>
          <a:endParaRPr lang="en-US"/>
        </a:p>
      </dgm:t>
    </dgm:pt>
    <dgm:pt modelId="{7DB955FF-AD1C-49BE-9DF8-68F0BEEE33FD}" type="parTrans" cxnId="{C37B4031-2BA4-4F79-93FE-FC7B6DE111C4}">
      <dgm:prSet/>
      <dgm:spPr/>
      <dgm:t>
        <a:bodyPr/>
        <a:lstStyle/>
        <a:p>
          <a:endParaRPr lang="en-US"/>
        </a:p>
      </dgm:t>
    </dgm:pt>
    <dgm:pt modelId="{678DA518-9AA5-4C91-AB7F-6318EF9B104C}" type="sibTrans" cxnId="{C37B4031-2BA4-4F79-93FE-FC7B6DE111C4}">
      <dgm:prSet/>
      <dgm:spPr/>
      <dgm:t>
        <a:bodyPr/>
        <a:lstStyle/>
        <a:p>
          <a:endParaRPr lang="en-US"/>
        </a:p>
      </dgm:t>
    </dgm:pt>
    <dgm:pt modelId="{37A9CA26-1EDF-4250-905E-163D81238F1D}" type="pres">
      <dgm:prSet presAssocID="{071C0CF7-0195-46DB-9507-7027F80F141E}" presName="Name0" presStyleCnt="0">
        <dgm:presLayoutVars>
          <dgm:dir/>
          <dgm:resizeHandles val="exact"/>
        </dgm:presLayoutVars>
      </dgm:prSet>
      <dgm:spPr/>
    </dgm:pt>
    <dgm:pt modelId="{BE12D31F-989A-4218-AE28-EFACB8B52DFE}" type="pres">
      <dgm:prSet presAssocID="{071C0CF7-0195-46DB-9507-7027F80F141E}" presName="fgShape" presStyleLbl="fgShp" presStyleIdx="0" presStyleCnt="1"/>
      <dgm:spPr/>
    </dgm:pt>
    <dgm:pt modelId="{0F4F5934-D697-49AF-BF0D-FD1AE2489F70}" type="pres">
      <dgm:prSet presAssocID="{071C0CF7-0195-46DB-9507-7027F80F141E}" presName="linComp" presStyleCnt="0"/>
      <dgm:spPr/>
    </dgm:pt>
    <dgm:pt modelId="{9E22414F-A9D5-4AC4-AEAF-133B6F1FA170}" type="pres">
      <dgm:prSet presAssocID="{8415D849-F57A-46DC-B01D-7E0931828460}" presName="compNode" presStyleCnt="0"/>
      <dgm:spPr/>
    </dgm:pt>
    <dgm:pt modelId="{E84746A8-EBFF-481A-85F9-99E40CD8C170}" type="pres">
      <dgm:prSet presAssocID="{8415D849-F57A-46DC-B01D-7E0931828460}" presName="bkgdShape" presStyleLbl="node1" presStyleIdx="0" presStyleCnt="5"/>
      <dgm:spPr/>
    </dgm:pt>
    <dgm:pt modelId="{E5D9CF24-E066-45D6-9D07-3FB66F5A4B99}" type="pres">
      <dgm:prSet presAssocID="{8415D849-F57A-46DC-B01D-7E0931828460}" presName="nodeTx" presStyleLbl="node1" presStyleIdx="0" presStyleCnt="5">
        <dgm:presLayoutVars>
          <dgm:bulletEnabled val="1"/>
        </dgm:presLayoutVars>
      </dgm:prSet>
      <dgm:spPr/>
    </dgm:pt>
    <dgm:pt modelId="{B11E3D3D-227C-4DC7-9C9D-AB414B209554}" type="pres">
      <dgm:prSet presAssocID="{8415D849-F57A-46DC-B01D-7E0931828460}" presName="invisiNode" presStyleLbl="node1" presStyleIdx="0" presStyleCnt="5"/>
      <dgm:spPr/>
    </dgm:pt>
    <dgm:pt modelId="{979E0DAC-4F7C-439B-A1A8-44030CC999FF}" type="pres">
      <dgm:prSet presAssocID="{8415D849-F57A-46DC-B01D-7E0931828460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A76041-D0A1-458C-958E-D562DBCA1F6C}" type="pres">
      <dgm:prSet presAssocID="{678DA518-9AA5-4C91-AB7F-6318EF9B104C}" presName="sibTrans" presStyleLbl="sibTrans2D1" presStyleIdx="0" presStyleCnt="0"/>
      <dgm:spPr/>
    </dgm:pt>
    <dgm:pt modelId="{00CBA7EF-3085-477C-BCBD-5BD5CCDBD3BE}" type="pres">
      <dgm:prSet presAssocID="{B566657E-E3C5-4CFA-87EA-48BB668EA508}" presName="compNode" presStyleCnt="0"/>
      <dgm:spPr/>
    </dgm:pt>
    <dgm:pt modelId="{F6E35BF2-6ACE-4F00-A361-6345DF886DDB}" type="pres">
      <dgm:prSet presAssocID="{B566657E-E3C5-4CFA-87EA-48BB668EA508}" presName="bkgdShape" presStyleLbl="node1" presStyleIdx="1" presStyleCnt="5"/>
      <dgm:spPr/>
      <dgm:t>
        <a:bodyPr/>
        <a:lstStyle/>
        <a:p>
          <a:endParaRPr lang="en-US"/>
        </a:p>
      </dgm:t>
    </dgm:pt>
    <dgm:pt modelId="{4B29F555-43A6-4974-9685-406D1940B19E}" type="pres">
      <dgm:prSet presAssocID="{B566657E-E3C5-4CFA-87EA-48BB668EA50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C20A-DC32-44F1-9722-9FC2FF68EEE4}" type="pres">
      <dgm:prSet presAssocID="{B566657E-E3C5-4CFA-87EA-48BB668EA508}" presName="invisiNode" presStyleLbl="node1" presStyleIdx="1" presStyleCnt="5"/>
      <dgm:spPr/>
    </dgm:pt>
    <dgm:pt modelId="{929F8BCB-CF7C-497F-9242-CF0818B45CD0}" type="pres">
      <dgm:prSet presAssocID="{B566657E-E3C5-4CFA-87EA-48BB668EA508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B6B250-2488-40EA-A70B-3B30744C347E}" type="pres">
      <dgm:prSet presAssocID="{FA84A3B6-F753-4A3B-BF9F-F62D09BEBAF5}" presName="sibTrans" presStyleLbl="sibTrans2D1" presStyleIdx="0" presStyleCnt="0"/>
      <dgm:spPr/>
    </dgm:pt>
    <dgm:pt modelId="{D6D6C6E8-2E00-4F32-BC2D-36643488008D}" type="pres">
      <dgm:prSet presAssocID="{E8D1A07E-2791-4403-A094-2508CEE09C98}" presName="compNode" presStyleCnt="0"/>
      <dgm:spPr/>
    </dgm:pt>
    <dgm:pt modelId="{671D88DA-A7AC-4623-AB90-69DD39C72301}" type="pres">
      <dgm:prSet presAssocID="{E8D1A07E-2791-4403-A094-2508CEE09C98}" presName="bkgdShape" presStyleLbl="node1" presStyleIdx="2" presStyleCnt="5"/>
      <dgm:spPr/>
    </dgm:pt>
    <dgm:pt modelId="{6C018CC7-F9AC-472D-8D2F-5A332CF9C621}" type="pres">
      <dgm:prSet presAssocID="{E8D1A07E-2791-4403-A094-2508CEE09C98}" presName="nodeTx" presStyleLbl="node1" presStyleIdx="2" presStyleCnt="5">
        <dgm:presLayoutVars>
          <dgm:bulletEnabled val="1"/>
        </dgm:presLayoutVars>
      </dgm:prSet>
      <dgm:spPr/>
    </dgm:pt>
    <dgm:pt modelId="{FC2ED5AA-393E-4C20-8CB8-352D1498EE5D}" type="pres">
      <dgm:prSet presAssocID="{E8D1A07E-2791-4403-A094-2508CEE09C98}" presName="invisiNode" presStyleLbl="node1" presStyleIdx="2" presStyleCnt="5"/>
      <dgm:spPr/>
    </dgm:pt>
    <dgm:pt modelId="{AF55B569-7C15-4A2D-8349-714FA2A33DA7}" type="pres">
      <dgm:prSet presAssocID="{E8D1A07E-2791-4403-A094-2508CEE09C98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129EA2-6B78-4D5D-B9C1-F51031E36808}" type="pres">
      <dgm:prSet presAssocID="{B72C2FCB-87B7-49D4-ACB5-EFA304551767}" presName="sibTrans" presStyleLbl="sibTrans2D1" presStyleIdx="0" presStyleCnt="0"/>
      <dgm:spPr/>
    </dgm:pt>
    <dgm:pt modelId="{739B1CD0-0812-4516-BBD8-12A10A76122C}" type="pres">
      <dgm:prSet presAssocID="{9618EBF7-2D10-4271-84ED-515188FCB5A7}" presName="compNode" presStyleCnt="0"/>
      <dgm:spPr/>
    </dgm:pt>
    <dgm:pt modelId="{6493E3F8-7C17-47F8-8E42-D86E19D8FC62}" type="pres">
      <dgm:prSet presAssocID="{9618EBF7-2D10-4271-84ED-515188FCB5A7}" presName="bkgdShape" presStyleLbl="node1" presStyleIdx="3" presStyleCnt="5"/>
      <dgm:spPr/>
    </dgm:pt>
    <dgm:pt modelId="{1A9209BB-A012-474C-9B0C-778DA04D5EBA}" type="pres">
      <dgm:prSet presAssocID="{9618EBF7-2D10-4271-84ED-515188FCB5A7}" presName="nodeTx" presStyleLbl="node1" presStyleIdx="3" presStyleCnt="5">
        <dgm:presLayoutVars>
          <dgm:bulletEnabled val="1"/>
        </dgm:presLayoutVars>
      </dgm:prSet>
      <dgm:spPr/>
    </dgm:pt>
    <dgm:pt modelId="{814E4F00-86C2-4BB2-AC8F-E56A366F55F3}" type="pres">
      <dgm:prSet presAssocID="{9618EBF7-2D10-4271-84ED-515188FCB5A7}" presName="invisiNode" presStyleLbl="node1" presStyleIdx="3" presStyleCnt="5"/>
      <dgm:spPr/>
    </dgm:pt>
    <dgm:pt modelId="{D4403FA4-A9DF-4C16-AE5D-E8BBC35A39B6}" type="pres">
      <dgm:prSet presAssocID="{9618EBF7-2D10-4271-84ED-515188FCB5A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735FDD-9405-4830-9CF9-B39B0DA28622}" type="pres">
      <dgm:prSet presAssocID="{8E20F0C4-7861-4E27-BD53-C2C420B6EB25}" presName="sibTrans" presStyleLbl="sibTrans2D1" presStyleIdx="0" presStyleCnt="0"/>
      <dgm:spPr/>
    </dgm:pt>
    <dgm:pt modelId="{21F9B3A5-1304-48B9-97D2-AF6CFB6A719B}" type="pres">
      <dgm:prSet presAssocID="{D0C0C084-5E70-4A21-A3A6-5BFB4345CF01}" presName="compNode" presStyleCnt="0"/>
      <dgm:spPr/>
    </dgm:pt>
    <dgm:pt modelId="{019861CB-1D21-4663-ADDE-93FCCEEBF237}" type="pres">
      <dgm:prSet presAssocID="{D0C0C084-5E70-4A21-A3A6-5BFB4345CF01}" presName="bkgdShape" presStyleLbl="node1" presStyleIdx="4" presStyleCnt="5"/>
      <dgm:spPr/>
    </dgm:pt>
    <dgm:pt modelId="{BFD5B9BB-2B40-44A9-8D6A-AFBF199ED9FF}" type="pres">
      <dgm:prSet presAssocID="{D0C0C084-5E70-4A21-A3A6-5BFB4345CF01}" presName="nodeTx" presStyleLbl="node1" presStyleIdx="4" presStyleCnt="5">
        <dgm:presLayoutVars>
          <dgm:bulletEnabled val="1"/>
        </dgm:presLayoutVars>
      </dgm:prSet>
      <dgm:spPr/>
    </dgm:pt>
    <dgm:pt modelId="{F1E0EFD3-23A0-4338-8D08-A1D7BA13AD5A}" type="pres">
      <dgm:prSet presAssocID="{D0C0C084-5E70-4A21-A3A6-5BFB4345CF01}" presName="invisiNode" presStyleLbl="node1" presStyleIdx="4" presStyleCnt="5"/>
      <dgm:spPr/>
    </dgm:pt>
    <dgm:pt modelId="{C66F10C3-FEA9-4C16-8C0A-D8E81042631D}" type="pres">
      <dgm:prSet presAssocID="{D0C0C084-5E70-4A21-A3A6-5BFB4345CF01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4B8166A-6AED-4316-9B66-8CDDBA3BAC51}" type="presOf" srcId="{B72C2FCB-87B7-49D4-ACB5-EFA304551767}" destId="{06129EA2-6B78-4D5D-B9C1-F51031E36808}" srcOrd="0" destOrd="0" presId="urn:microsoft.com/office/officeart/2005/8/layout/hList7"/>
    <dgm:cxn modelId="{C40FB615-3344-4291-A20C-3915C3E16A76}" srcId="{071C0CF7-0195-46DB-9507-7027F80F141E}" destId="{E8D1A07E-2791-4403-A094-2508CEE09C98}" srcOrd="2" destOrd="0" parTransId="{5C5D7B2D-CBB3-4E03-BF46-1BFCFF29381D}" sibTransId="{B72C2FCB-87B7-49D4-ACB5-EFA304551767}"/>
    <dgm:cxn modelId="{7793F358-9125-4D7B-9785-AB3985D5E69D}" srcId="{071C0CF7-0195-46DB-9507-7027F80F141E}" destId="{D0C0C084-5E70-4A21-A3A6-5BFB4345CF01}" srcOrd="4" destOrd="0" parTransId="{2DDBE823-7151-4233-8305-D463B13B393C}" sibTransId="{9D3505AF-5405-4E6A-9D00-1BCDA196D5B6}"/>
    <dgm:cxn modelId="{F43AB6C9-E555-42A9-8412-10B15950D655}" type="presOf" srcId="{E8D1A07E-2791-4403-A094-2508CEE09C98}" destId="{671D88DA-A7AC-4623-AB90-69DD39C72301}" srcOrd="0" destOrd="0" presId="urn:microsoft.com/office/officeart/2005/8/layout/hList7"/>
    <dgm:cxn modelId="{C37B4031-2BA4-4F79-93FE-FC7B6DE111C4}" srcId="{071C0CF7-0195-46DB-9507-7027F80F141E}" destId="{8415D849-F57A-46DC-B01D-7E0931828460}" srcOrd="0" destOrd="0" parTransId="{7DB955FF-AD1C-49BE-9DF8-68F0BEEE33FD}" sibTransId="{678DA518-9AA5-4C91-AB7F-6318EF9B104C}"/>
    <dgm:cxn modelId="{D965CD7F-3426-4D6A-9215-3F29874DC116}" type="presOf" srcId="{9618EBF7-2D10-4271-84ED-515188FCB5A7}" destId="{6493E3F8-7C17-47F8-8E42-D86E19D8FC62}" srcOrd="0" destOrd="0" presId="urn:microsoft.com/office/officeart/2005/8/layout/hList7"/>
    <dgm:cxn modelId="{2E496CC5-DEDC-4A95-8968-E7CEE86374B0}" type="presOf" srcId="{B566657E-E3C5-4CFA-87EA-48BB668EA508}" destId="{F6E35BF2-6ACE-4F00-A361-6345DF886DDB}" srcOrd="0" destOrd="0" presId="urn:microsoft.com/office/officeart/2005/8/layout/hList7"/>
    <dgm:cxn modelId="{D7898AB3-E852-41CB-9184-0FF703C27353}" type="presOf" srcId="{FA84A3B6-F753-4A3B-BF9F-F62D09BEBAF5}" destId="{20B6B250-2488-40EA-A70B-3B30744C347E}" srcOrd="0" destOrd="0" presId="urn:microsoft.com/office/officeart/2005/8/layout/hList7"/>
    <dgm:cxn modelId="{EBDBFE76-4C18-4CFC-826C-60C489B6354C}" type="presOf" srcId="{678DA518-9AA5-4C91-AB7F-6318EF9B104C}" destId="{C2A76041-D0A1-458C-958E-D562DBCA1F6C}" srcOrd="0" destOrd="0" presId="urn:microsoft.com/office/officeart/2005/8/layout/hList7"/>
    <dgm:cxn modelId="{FDF7FCC5-999E-4232-94AA-4444C50778D5}" srcId="{071C0CF7-0195-46DB-9507-7027F80F141E}" destId="{9618EBF7-2D10-4271-84ED-515188FCB5A7}" srcOrd="3" destOrd="0" parTransId="{D0CB86B7-E476-4E61-9D50-06A7E7A3DBF6}" sibTransId="{8E20F0C4-7861-4E27-BD53-C2C420B6EB25}"/>
    <dgm:cxn modelId="{055DF417-A985-4820-AD22-0C47293E1869}" type="presOf" srcId="{071C0CF7-0195-46DB-9507-7027F80F141E}" destId="{37A9CA26-1EDF-4250-905E-163D81238F1D}" srcOrd="0" destOrd="0" presId="urn:microsoft.com/office/officeart/2005/8/layout/hList7"/>
    <dgm:cxn modelId="{018602AA-E90D-4DD7-B1CA-436D7DCAC35A}" type="presOf" srcId="{8415D849-F57A-46DC-B01D-7E0931828460}" destId="{E5D9CF24-E066-45D6-9D07-3FB66F5A4B99}" srcOrd="1" destOrd="0" presId="urn:microsoft.com/office/officeart/2005/8/layout/hList7"/>
    <dgm:cxn modelId="{0050BE70-7957-4887-B80F-EA4B42F64AC8}" type="presOf" srcId="{B566657E-E3C5-4CFA-87EA-48BB668EA508}" destId="{4B29F555-43A6-4974-9685-406D1940B19E}" srcOrd="1" destOrd="0" presId="urn:microsoft.com/office/officeart/2005/8/layout/hList7"/>
    <dgm:cxn modelId="{6EB48C28-D1F9-4F0A-876B-FFDF6C43C66C}" type="presOf" srcId="{9618EBF7-2D10-4271-84ED-515188FCB5A7}" destId="{1A9209BB-A012-474C-9B0C-778DA04D5EBA}" srcOrd="1" destOrd="0" presId="urn:microsoft.com/office/officeart/2005/8/layout/hList7"/>
    <dgm:cxn modelId="{ADB44303-45D7-4DB0-98F1-9E376513CF7D}" type="presOf" srcId="{E8D1A07E-2791-4403-A094-2508CEE09C98}" destId="{6C018CC7-F9AC-472D-8D2F-5A332CF9C621}" srcOrd="1" destOrd="0" presId="urn:microsoft.com/office/officeart/2005/8/layout/hList7"/>
    <dgm:cxn modelId="{89DF6763-1147-405A-ADB5-FF4C9E944E01}" type="presOf" srcId="{8415D849-F57A-46DC-B01D-7E0931828460}" destId="{E84746A8-EBFF-481A-85F9-99E40CD8C170}" srcOrd="0" destOrd="0" presId="urn:microsoft.com/office/officeart/2005/8/layout/hList7"/>
    <dgm:cxn modelId="{39E6E577-BEEB-45EB-BAB4-195DDB5B55B0}" srcId="{071C0CF7-0195-46DB-9507-7027F80F141E}" destId="{B566657E-E3C5-4CFA-87EA-48BB668EA508}" srcOrd="1" destOrd="0" parTransId="{62384E6C-C8FF-4106-B963-10167210411D}" sibTransId="{FA84A3B6-F753-4A3B-BF9F-F62D09BEBAF5}"/>
    <dgm:cxn modelId="{6FCE8F73-ACB4-49D8-A754-2CA9C1601C82}" type="presOf" srcId="{D0C0C084-5E70-4A21-A3A6-5BFB4345CF01}" destId="{BFD5B9BB-2B40-44A9-8D6A-AFBF199ED9FF}" srcOrd="1" destOrd="0" presId="urn:microsoft.com/office/officeart/2005/8/layout/hList7"/>
    <dgm:cxn modelId="{97E4992B-A4F8-45C2-A8FA-97D800F3A435}" type="presOf" srcId="{D0C0C084-5E70-4A21-A3A6-5BFB4345CF01}" destId="{019861CB-1D21-4663-ADDE-93FCCEEBF237}" srcOrd="0" destOrd="0" presId="urn:microsoft.com/office/officeart/2005/8/layout/hList7"/>
    <dgm:cxn modelId="{1529FFF3-8887-417E-8D13-44C8C606104E}" type="presOf" srcId="{8E20F0C4-7861-4E27-BD53-C2C420B6EB25}" destId="{1B735FDD-9405-4830-9CF9-B39B0DA28622}" srcOrd="0" destOrd="0" presId="urn:microsoft.com/office/officeart/2005/8/layout/hList7"/>
    <dgm:cxn modelId="{99967B89-1CF2-4962-AE77-6EA143EB1BB6}" type="presParOf" srcId="{37A9CA26-1EDF-4250-905E-163D81238F1D}" destId="{BE12D31F-989A-4218-AE28-EFACB8B52DFE}" srcOrd="0" destOrd="0" presId="urn:microsoft.com/office/officeart/2005/8/layout/hList7"/>
    <dgm:cxn modelId="{1BFACC84-751F-42DF-8222-665FF4DF26D9}" type="presParOf" srcId="{37A9CA26-1EDF-4250-905E-163D81238F1D}" destId="{0F4F5934-D697-49AF-BF0D-FD1AE2489F70}" srcOrd="1" destOrd="0" presId="urn:microsoft.com/office/officeart/2005/8/layout/hList7"/>
    <dgm:cxn modelId="{01507C27-1DB6-4948-BCF6-3EBAA4D7A622}" type="presParOf" srcId="{0F4F5934-D697-49AF-BF0D-FD1AE2489F70}" destId="{9E22414F-A9D5-4AC4-AEAF-133B6F1FA170}" srcOrd="0" destOrd="0" presId="urn:microsoft.com/office/officeart/2005/8/layout/hList7"/>
    <dgm:cxn modelId="{377E816A-34CF-467A-BA31-11F7B1A6CE67}" type="presParOf" srcId="{9E22414F-A9D5-4AC4-AEAF-133B6F1FA170}" destId="{E84746A8-EBFF-481A-85F9-99E40CD8C170}" srcOrd="0" destOrd="0" presId="urn:microsoft.com/office/officeart/2005/8/layout/hList7"/>
    <dgm:cxn modelId="{D16A8719-AD5E-4BB4-A3D4-76CBFDEE5F8A}" type="presParOf" srcId="{9E22414F-A9D5-4AC4-AEAF-133B6F1FA170}" destId="{E5D9CF24-E066-45D6-9D07-3FB66F5A4B99}" srcOrd="1" destOrd="0" presId="urn:microsoft.com/office/officeart/2005/8/layout/hList7"/>
    <dgm:cxn modelId="{EC919762-AE78-48A6-BF38-7920EA2D2692}" type="presParOf" srcId="{9E22414F-A9D5-4AC4-AEAF-133B6F1FA170}" destId="{B11E3D3D-227C-4DC7-9C9D-AB414B209554}" srcOrd="2" destOrd="0" presId="urn:microsoft.com/office/officeart/2005/8/layout/hList7"/>
    <dgm:cxn modelId="{01EFAE6B-72D0-4D87-802B-ADE6B69122D1}" type="presParOf" srcId="{9E22414F-A9D5-4AC4-AEAF-133B6F1FA170}" destId="{979E0DAC-4F7C-439B-A1A8-44030CC999FF}" srcOrd="3" destOrd="0" presId="urn:microsoft.com/office/officeart/2005/8/layout/hList7"/>
    <dgm:cxn modelId="{0C26B35D-F62B-4B54-BC58-7E71E5922F3D}" type="presParOf" srcId="{0F4F5934-D697-49AF-BF0D-FD1AE2489F70}" destId="{C2A76041-D0A1-458C-958E-D562DBCA1F6C}" srcOrd="1" destOrd="0" presId="urn:microsoft.com/office/officeart/2005/8/layout/hList7"/>
    <dgm:cxn modelId="{20928788-B556-4F4D-8A40-10C1D40F8E29}" type="presParOf" srcId="{0F4F5934-D697-49AF-BF0D-FD1AE2489F70}" destId="{00CBA7EF-3085-477C-BCBD-5BD5CCDBD3BE}" srcOrd="2" destOrd="0" presId="urn:microsoft.com/office/officeart/2005/8/layout/hList7"/>
    <dgm:cxn modelId="{D12ED999-2F7E-4EEF-BD1C-1978831B332D}" type="presParOf" srcId="{00CBA7EF-3085-477C-BCBD-5BD5CCDBD3BE}" destId="{F6E35BF2-6ACE-4F00-A361-6345DF886DDB}" srcOrd="0" destOrd="0" presId="urn:microsoft.com/office/officeart/2005/8/layout/hList7"/>
    <dgm:cxn modelId="{F9C83337-B3D2-461B-9B96-2C8BD6FC6B16}" type="presParOf" srcId="{00CBA7EF-3085-477C-BCBD-5BD5CCDBD3BE}" destId="{4B29F555-43A6-4974-9685-406D1940B19E}" srcOrd="1" destOrd="0" presId="urn:microsoft.com/office/officeart/2005/8/layout/hList7"/>
    <dgm:cxn modelId="{62060E7E-57A0-4B56-8B64-237AA34EC54D}" type="presParOf" srcId="{00CBA7EF-3085-477C-BCBD-5BD5CCDBD3BE}" destId="{B79DC20A-DC32-44F1-9722-9FC2FF68EEE4}" srcOrd="2" destOrd="0" presId="urn:microsoft.com/office/officeart/2005/8/layout/hList7"/>
    <dgm:cxn modelId="{DB91ACD5-BB16-4D4E-A9D6-A32C62739A27}" type="presParOf" srcId="{00CBA7EF-3085-477C-BCBD-5BD5CCDBD3BE}" destId="{929F8BCB-CF7C-497F-9242-CF0818B45CD0}" srcOrd="3" destOrd="0" presId="urn:microsoft.com/office/officeart/2005/8/layout/hList7"/>
    <dgm:cxn modelId="{1724B5E4-A7DE-49A6-89BC-5AB01622866E}" type="presParOf" srcId="{0F4F5934-D697-49AF-BF0D-FD1AE2489F70}" destId="{20B6B250-2488-40EA-A70B-3B30744C347E}" srcOrd="3" destOrd="0" presId="urn:microsoft.com/office/officeart/2005/8/layout/hList7"/>
    <dgm:cxn modelId="{332DAE70-93AA-42D4-9D65-1977AED9AE7A}" type="presParOf" srcId="{0F4F5934-D697-49AF-BF0D-FD1AE2489F70}" destId="{D6D6C6E8-2E00-4F32-BC2D-36643488008D}" srcOrd="4" destOrd="0" presId="urn:microsoft.com/office/officeart/2005/8/layout/hList7"/>
    <dgm:cxn modelId="{A1E95989-3930-4068-9645-67C171D07EA3}" type="presParOf" srcId="{D6D6C6E8-2E00-4F32-BC2D-36643488008D}" destId="{671D88DA-A7AC-4623-AB90-69DD39C72301}" srcOrd="0" destOrd="0" presId="urn:microsoft.com/office/officeart/2005/8/layout/hList7"/>
    <dgm:cxn modelId="{569BB930-105C-4EBB-84AA-7FCEF9E702CB}" type="presParOf" srcId="{D6D6C6E8-2E00-4F32-BC2D-36643488008D}" destId="{6C018CC7-F9AC-472D-8D2F-5A332CF9C621}" srcOrd="1" destOrd="0" presId="urn:microsoft.com/office/officeart/2005/8/layout/hList7"/>
    <dgm:cxn modelId="{8EDF4424-5344-49EE-9744-624AAB4D28F4}" type="presParOf" srcId="{D6D6C6E8-2E00-4F32-BC2D-36643488008D}" destId="{FC2ED5AA-393E-4C20-8CB8-352D1498EE5D}" srcOrd="2" destOrd="0" presId="urn:microsoft.com/office/officeart/2005/8/layout/hList7"/>
    <dgm:cxn modelId="{68462657-E6C5-4FEF-916A-079DA8698360}" type="presParOf" srcId="{D6D6C6E8-2E00-4F32-BC2D-36643488008D}" destId="{AF55B569-7C15-4A2D-8349-714FA2A33DA7}" srcOrd="3" destOrd="0" presId="urn:microsoft.com/office/officeart/2005/8/layout/hList7"/>
    <dgm:cxn modelId="{B28F5F5A-8279-4A8D-81C0-DBE561266AF2}" type="presParOf" srcId="{0F4F5934-D697-49AF-BF0D-FD1AE2489F70}" destId="{06129EA2-6B78-4D5D-B9C1-F51031E36808}" srcOrd="5" destOrd="0" presId="urn:microsoft.com/office/officeart/2005/8/layout/hList7"/>
    <dgm:cxn modelId="{AF63C435-127D-4A60-A89C-3CBE1FEF5778}" type="presParOf" srcId="{0F4F5934-D697-49AF-BF0D-FD1AE2489F70}" destId="{739B1CD0-0812-4516-BBD8-12A10A76122C}" srcOrd="6" destOrd="0" presId="urn:microsoft.com/office/officeart/2005/8/layout/hList7"/>
    <dgm:cxn modelId="{A60A7CA2-CDDE-41DA-9793-8B1581EF8D1B}" type="presParOf" srcId="{739B1CD0-0812-4516-BBD8-12A10A76122C}" destId="{6493E3F8-7C17-47F8-8E42-D86E19D8FC62}" srcOrd="0" destOrd="0" presId="urn:microsoft.com/office/officeart/2005/8/layout/hList7"/>
    <dgm:cxn modelId="{35BAAC4E-CFCF-4AC7-8C00-04752D5E2DE0}" type="presParOf" srcId="{739B1CD0-0812-4516-BBD8-12A10A76122C}" destId="{1A9209BB-A012-474C-9B0C-778DA04D5EBA}" srcOrd="1" destOrd="0" presId="urn:microsoft.com/office/officeart/2005/8/layout/hList7"/>
    <dgm:cxn modelId="{ADE3013F-2FC5-4E54-AEBC-114032A8B29D}" type="presParOf" srcId="{739B1CD0-0812-4516-BBD8-12A10A76122C}" destId="{814E4F00-86C2-4BB2-AC8F-E56A366F55F3}" srcOrd="2" destOrd="0" presId="urn:microsoft.com/office/officeart/2005/8/layout/hList7"/>
    <dgm:cxn modelId="{685F113B-192B-4391-930D-4194D90C6467}" type="presParOf" srcId="{739B1CD0-0812-4516-BBD8-12A10A76122C}" destId="{D4403FA4-A9DF-4C16-AE5D-E8BBC35A39B6}" srcOrd="3" destOrd="0" presId="urn:microsoft.com/office/officeart/2005/8/layout/hList7"/>
    <dgm:cxn modelId="{A8296346-EE06-42BA-9F97-96C4D5DC1D8C}" type="presParOf" srcId="{0F4F5934-D697-49AF-BF0D-FD1AE2489F70}" destId="{1B735FDD-9405-4830-9CF9-B39B0DA28622}" srcOrd="7" destOrd="0" presId="urn:microsoft.com/office/officeart/2005/8/layout/hList7"/>
    <dgm:cxn modelId="{E97847B6-AF3F-474F-A323-5097DAD55D24}" type="presParOf" srcId="{0F4F5934-D697-49AF-BF0D-FD1AE2489F70}" destId="{21F9B3A5-1304-48B9-97D2-AF6CFB6A719B}" srcOrd="8" destOrd="0" presId="urn:microsoft.com/office/officeart/2005/8/layout/hList7"/>
    <dgm:cxn modelId="{36E51D45-3045-4480-ADFF-D905DFD7689F}" type="presParOf" srcId="{21F9B3A5-1304-48B9-97D2-AF6CFB6A719B}" destId="{019861CB-1D21-4663-ADDE-93FCCEEBF237}" srcOrd="0" destOrd="0" presId="urn:microsoft.com/office/officeart/2005/8/layout/hList7"/>
    <dgm:cxn modelId="{AE9AA0CC-26F1-4FEC-9358-B9602FDE9467}" type="presParOf" srcId="{21F9B3A5-1304-48B9-97D2-AF6CFB6A719B}" destId="{BFD5B9BB-2B40-44A9-8D6A-AFBF199ED9FF}" srcOrd="1" destOrd="0" presId="urn:microsoft.com/office/officeart/2005/8/layout/hList7"/>
    <dgm:cxn modelId="{352DBDBA-A890-4DF2-837F-F628BEE9793D}" type="presParOf" srcId="{21F9B3A5-1304-48B9-97D2-AF6CFB6A719B}" destId="{F1E0EFD3-23A0-4338-8D08-A1D7BA13AD5A}" srcOrd="2" destOrd="0" presId="urn:microsoft.com/office/officeart/2005/8/layout/hList7"/>
    <dgm:cxn modelId="{6DEEF10D-A220-49C7-9D9C-155C27FA1D0E}" type="presParOf" srcId="{21F9B3A5-1304-48B9-97D2-AF6CFB6A719B}" destId="{C66F10C3-FEA9-4C16-8C0A-D8E8104263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4DCBF1-B583-498B-B078-5F915145D93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A9EDB-DE28-4B13-968F-8AA9F6E8C801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Four Noble Truths</a:t>
          </a:r>
          <a:endParaRPr lang="en-US" sz="3200" b="1" dirty="0">
            <a:solidFill>
              <a:schemeClr val="bg1"/>
            </a:solidFill>
          </a:endParaRPr>
        </a:p>
      </dgm:t>
    </dgm:pt>
    <dgm:pt modelId="{4D9E8D44-F93E-4665-8E2D-7137568B1C13}" type="parTrans" cxnId="{129462AE-306F-4013-B04F-8984665D010A}">
      <dgm:prSet/>
      <dgm:spPr/>
      <dgm:t>
        <a:bodyPr/>
        <a:lstStyle/>
        <a:p>
          <a:endParaRPr lang="en-US"/>
        </a:p>
      </dgm:t>
    </dgm:pt>
    <dgm:pt modelId="{7DE62E43-532E-4047-8AAE-33860BFFEA85}" type="sibTrans" cxnId="{129462AE-306F-4013-B04F-8984665D010A}">
      <dgm:prSet/>
      <dgm:spPr/>
      <dgm:t>
        <a:bodyPr/>
        <a:lstStyle/>
        <a:p>
          <a:endParaRPr lang="en-US"/>
        </a:p>
      </dgm:t>
    </dgm:pt>
    <dgm:pt modelId="{A6AD3EB9-8190-4ABF-9314-0E6651593DF9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Eightfold Path</a:t>
          </a:r>
        </a:p>
      </dgm:t>
    </dgm:pt>
    <dgm:pt modelId="{E6E911AB-05F5-4E48-8C5F-2C8F6C486ABE}" type="parTrans" cxnId="{7BFE50BD-5F58-4384-AB5E-8CDEC8673CCC}">
      <dgm:prSet/>
      <dgm:spPr/>
      <dgm:t>
        <a:bodyPr/>
        <a:lstStyle/>
        <a:p>
          <a:endParaRPr lang="en-US"/>
        </a:p>
      </dgm:t>
    </dgm:pt>
    <dgm:pt modelId="{E6B30A83-F938-4CB1-B3C9-86807CEA135A}" type="sibTrans" cxnId="{7BFE50BD-5F58-4384-AB5E-8CDEC8673CCC}">
      <dgm:prSet/>
      <dgm:spPr/>
      <dgm:t>
        <a:bodyPr/>
        <a:lstStyle/>
        <a:p>
          <a:endParaRPr lang="en-US"/>
        </a:p>
      </dgm:t>
    </dgm:pt>
    <dgm:pt modelId="{CCD7D232-27AC-4A68-8CAC-9A7D638788B9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Reach Nirvana in one lifetime instead of reincarnation</a:t>
          </a:r>
        </a:p>
      </dgm:t>
    </dgm:pt>
    <dgm:pt modelId="{2575EAB1-2DF3-475D-9D85-042F9789ACB3}" type="parTrans" cxnId="{46762B91-F7A7-4E2E-9824-9A97C6975428}">
      <dgm:prSet/>
      <dgm:spPr/>
      <dgm:t>
        <a:bodyPr/>
        <a:lstStyle/>
        <a:p>
          <a:endParaRPr lang="en-US"/>
        </a:p>
      </dgm:t>
    </dgm:pt>
    <dgm:pt modelId="{94781FDB-E3A0-4134-A947-57A8624510F1}" type="sibTrans" cxnId="{46762B91-F7A7-4E2E-9824-9A97C6975428}">
      <dgm:prSet/>
      <dgm:spPr/>
      <dgm:t>
        <a:bodyPr/>
        <a:lstStyle/>
        <a:p>
          <a:endParaRPr lang="en-US"/>
        </a:p>
      </dgm:t>
    </dgm:pt>
    <dgm:pt modelId="{302AD73C-F566-48EF-ACC2-26CD4E2A2476}">
      <dgm:prSet custT="1"/>
      <dgm:spPr/>
      <dgm:t>
        <a:bodyPr/>
        <a:lstStyle/>
        <a:p>
          <a:r>
            <a:rPr lang="en-US" sz="3200" b="1" dirty="0" err="1" smtClean="0">
              <a:solidFill>
                <a:schemeClr val="bg1"/>
              </a:solidFill>
            </a:rPr>
            <a:t>Sidhartha</a:t>
          </a:r>
          <a:r>
            <a:rPr lang="en-US" sz="3200" b="1" dirty="0" smtClean="0">
              <a:solidFill>
                <a:schemeClr val="bg1"/>
              </a:solidFill>
            </a:rPr>
            <a:t> </a:t>
          </a:r>
          <a:r>
            <a:rPr lang="en-US" sz="3200" b="1" dirty="0" err="1" smtClean="0">
              <a:solidFill>
                <a:schemeClr val="bg1"/>
              </a:solidFill>
            </a:rPr>
            <a:t>Guatama</a:t>
          </a:r>
          <a:endParaRPr lang="en-US" sz="3200" b="1" dirty="0" smtClean="0">
            <a:solidFill>
              <a:schemeClr val="bg1"/>
            </a:solidFill>
          </a:endParaRPr>
        </a:p>
      </dgm:t>
    </dgm:pt>
    <dgm:pt modelId="{235FD7D5-5285-4D15-897A-D07ABB652652}" type="parTrans" cxnId="{34BCD34F-70B1-4B6D-B272-B2577AFB3436}">
      <dgm:prSet/>
      <dgm:spPr/>
    </dgm:pt>
    <dgm:pt modelId="{E461EB80-ABE8-4DE4-992A-C9F2FA714B78}" type="sibTrans" cxnId="{34BCD34F-70B1-4B6D-B272-B2577AFB3436}">
      <dgm:prSet/>
      <dgm:spPr/>
    </dgm:pt>
    <dgm:pt modelId="{F67BA2C2-8B99-42FE-B07D-956AD312EA2C}" type="pres">
      <dgm:prSet presAssocID="{CA4DCBF1-B583-498B-B078-5F915145D93B}" presName="linear" presStyleCnt="0">
        <dgm:presLayoutVars>
          <dgm:dir/>
          <dgm:animLvl val="lvl"/>
          <dgm:resizeHandles val="exact"/>
        </dgm:presLayoutVars>
      </dgm:prSet>
      <dgm:spPr/>
    </dgm:pt>
    <dgm:pt modelId="{2A3CD4B2-D775-4A6D-882C-940C06DDA28A}" type="pres">
      <dgm:prSet presAssocID="{917A9EDB-DE28-4B13-968F-8AA9F6E8C801}" presName="parentLin" presStyleCnt="0"/>
      <dgm:spPr/>
    </dgm:pt>
    <dgm:pt modelId="{1EF73DF9-3B43-435E-BEAB-13DC6F8DF290}" type="pres">
      <dgm:prSet presAssocID="{917A9EDB-DE28-4B13-968F-8AA9F6E8C801}" presName="parentLeftMargin" presStyleLbl="node1" presStyleIdx="0" presStyleCnt="4"/>
      <dgm:spPr/>
    </dgm:pt>
    <dgm:pt modelId="{91D09DA4-727C-4B74-B355-E3695C7709C3}" type="pres">
      <dgm:prSet presAssocID="{917A9EDB-DE28-4B13-968F-8AA9F6E8C8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B48B5-447B-4C47-A2C1-884020A03AA1}" type="pres">
      <dgm:prSet presAssocID="{917A9EDB-DE28-4B13-968F-8AA9F6E8C801}" presName="negativeSpace" presStyleCnt="0"/>
      <dgm:spPr/>
    </dgm:pt>
    <dgm:pt modelId="{A7C3EF9F-833E-462C-A28D-0FC7842BB1F5}" type="pres">
      <dgm:prSet presAssocID="{917A9EDB-DE28-4B13-968F-8AA9F6E8C801}" presName="childText" presStyleLbl="conFgAcc1" presStyleIdx="0" presStyleCnt="4">
        <dgm:presLayoutVars>
          <dgm:bulletEnabled val="1"/>
        </dgm:presLayoutVars>
      </dgm:prSet>
      <dgm:spPr/>
    </dgm:pt>
    <dgm:pt modelId="{9CD32399-AE18-4A3B-9C08-D0732C622A21}" type="pres">
      <dgm:prSet presAssocID="{7DE62E43-532E-4047-8AAE-33860BFFEA85}" presName="spaceBetweenRectangles" presStyleCnt="0"/>
      <dgm:spPr/>
    </dgm:pt>
    <dgm:pt modelId="{AF0B4046-B1C1-4BDF-BD18-496EE01D86F0}" type="pres">
      <dgm:prSet presAssocID="{302AD73C-F566-48EF-ACC2-26CD4E2A2476}" presName="parentLin" presStyleCnt="0"/>
      <dgm:spPr/>
    </dgm:pt>
    <dgm:pt modelId="{D011DA24-D531-4978-AA82-C119E04512D7}" type="pres">
      <dgm:prSet presAssocID="{302AD73C-F566-48EF-ACC2-26CD4E2A2476}" presName="parentLeftMargin" presStyleLbl="node1" presStyleIdx="0" presStyleCnt="4"/>
      <dgm:spPr/>
    </dgm:pt>
    <dgm:pt modelId="{14AB97F2-31F4-4010-9256-4A085872C8E4}" type="pres">
      <dgm:prSet presAssocID="{302AD73C-F566-48EF-ACC2-26CD4E2A2476}" presName="parentText" presStyleLbl="node1" presStyleIdx="1" presStyleCnt="4" custLinFactNeighborX="7143" custLinFactNeighborY="1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71BA9-16E8-4DE1-A000-0DA77AE3B7DC}" type="pres">
      <dgm:prSet presAssocID="{302AD73C-F566-48EF-ACC2-26CD4E2A2476}" presName="negativeSpace" presStyleCnt="0"/>
      <dgm:spPr/>
    </dgm:pt>
    <dgm:pt modelId="{DA35932E-2F20-419D-A00D-4903F3658E39}" type="pres">
      <dgm:prSet presAssocID="{302AD73C-F566-48EF-ACC2-26CD4E2A2476}" presName="childText" presStyleLbl="conFgAcc1" presStyleIdx="1" presStyleCnt="4">
        <dgm:presLayoutVars>
          <dgm:bulletEnabled val="1"/>
        </dgm:presLayoutVars>
      </dgm:prSet>
      <dgm:spPr/>
    </dgm:pt>
    <dgm:pt modelId="{05D1D5CB-A091-40B1-A377-D897AE694BA9}" type="pres">
      <dgm:prSet presAssocID="{E461EB80-ABE8-4DE4-992A-C9F2FA714B78}" presName="spaceBetweenRectangles" presStyleCnt="0"/>
      <dgm:spPr/>
    </dgm:pt>
    <dgm:pt modelId="{E522E796-043F-4FD6-9851-88CE687B7343}" type="pres">
      <dgm:prSet presAssocID="{A6AD3EB9-8190-4ABF-9314-0E6651593DF9}" presName="parentLin" presStyleCnt="0"/>
      <dgm:spPr/>
    </dgm:pt>
    <dgm:pt modelId="{8612622C-09D2-4F3C-BF43-DDC535090A63}" type="pres">
      <dgm:prSet presAssocID="{A6AD3EB9-8190-4ABF-9314-0E6651593DF9}" presName="parentLeftMargin" presStyleLbl="node1" presStyleIdx="1" presStyleCnt="4"/>
      <dgm:spPr/>
    </dgm:pt>
    <dgm:pt modelId="{077B7DD7-E6B1-4E46-9C8D-3531D8F588C6}" type="pres">
      <dgm:prSet presAssocID="{A6AD3EB9-8190-4ABF-9314-0E6651593D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00C6-49E0-4A18-B1E3-3ED44EED4FA6}" type="pres">
      <dgm:prSet presAssocID="{A6AD3EB9-8190-4ABF-9314-0E6651593DF9}" presName="negativeSpace" presStyleCnt="0"/>
      <dgm:spPr/>
    </dgm:pt>
    <dgm:pt modelId="{44314D78-5A5D-44C3-A384-CE542D09CCE7}" type="pres">
      <dgm:prSet presAssocID="{A6AD3EB9-8190-4ABF-9314-0E6651593DF9}" presName="childText" presStyleLbl="conFgAcc1" presStyleIdx="2" presStyleCnt="4">
        <dgm:presLayoutVars>
          <dgm:bulletEnabled val="1"/>
        </dgm:presLayoutVars>
      </dgm:prSet>
      <dgm:spPr/>
    </dgm:pt>
    <dgm:pt modelId="{F49E37FB-D517-46A3-993C-9D548BF9CB62}" type="pres">
      <dgm:prSet presAssocID="{E6B30A83-F938-4CB1-B3C9-86807CEA135A}" presName="spaceBetweenRectangles" presStyleCnt="0"/>
      <dgm:spPr/>
    </dgm:pt>
    <dgm:pt modelId="{F20EE3F5-5EC9-46A6-A1F8-5488ED822AE2}" type="pres">
      <dgm:prSet presAssocID="{CCD7D232-27AC-4A68-8CAC-9A7D638788B9}" presName="parentLin" presStyleCnt="0"/>
      <dgm:spPr/>
    </dgm:pt>
    <dgm:pt modelId="{BBD686AE-A8DB-4E95-AF65-D7476900A543}" type="pres">
      <dgm:prSet presAssocID="{CCD7D232-27AC-4A68-8CAC-9A7D638788B9}" presName="parentLeftMargin" presStyleLbl="node1" presStyleIdx="2" presStyleCnt="4"/>
      <dgm:spPr/>
    </dgm:pt>
    <dgm:pt modelId="{F612346F-EF94-4EAF-B741-AF25718865DA}" type="pres">
      <dgm:prSet presAssocID="{CCD7D232-27AC-4A68-8CAC-9A7D638788B9}" presName="parentText" presStyleLbl="node1" presStyleIdx="3" presStyleCnt="4" custLinFactNeighborX="-10714" custLinFactNeighborY="23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B19-73FA-4DDF-885B-F65FA1F738A5}" type="pres">
      <dgm:prSet presAssocID="{CCD7D232-27AC-4A68-8CAC-9A7D638788B9}" presName="negativeSpace" presStyleCnt="0"/>
      <dgm:spPr/>
    </dgm:pt>
    <dgm:pt modelId="{6827D5F4-967B-49DD-A451-22D2DF77B750}" type="pres">
      <dgm:prSet presAssocID="{CCD7D232-27AC-4A68-8CAC-9A7D638788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A8CC20-97AA-4994-BDDC-8B97AB96FC58}" type="presOf" srcId="{A6AD3EB9-8190-4ABF-9314-0E6651593DF9}" destId="{8612622C-09D2-4F3C-BF43-DDC535090A63}" srcOrd="0" destOrd="0" presId="urn:microsoft.com/office/officeart/2005/8/layout/list1"/>
    <dgm:cxn modelId="{129462AE-306F-4013-B04F-8984665D010A}" srcId="{CA4DCBF1-B583-498B-B078-5F915145D93B}" destId="{917A9EDB-DE28-4B13-968F-8AA9F6E8C801}" srcOrd="0" destOrd="0" parTransId="{4D9E8D44-F93E-4665-8E2D-7137568B1C13}" sibTransId="{7DE62E43-532E-4047-8AAE-33860BFFEA85}"/>
    <dgm:cxn modelId="{46762B91-F7A7-4E2E-9824-9A97C6975428}" srcId="{CA4DCBF1-B583-498B-B078-5F915145D93B}" destId="{CCD7D232-27AC-4A68-8CAC-9A7D638788B9}" srcOrd="3" destOrd="0" parTransId="{2575EAB1-2DF3-475D-9D85-042F9789ACB3}" sibTransId="{94781FDB-E3A0-4134-A947-57A8624510F1}"/>
    <dgm:cxn modelId="{34BCD34F-70B1-4B6D-B272-B2577AFB3436}" srcId="{CA4DCBF1-B583-498B-B078-5F915145D93B}" destId="{302AD73C-F566-48EF-ACC2-26CD4E2A2476}" srcOrd="1" destOrd="0" parTransId="{235FD7D5-5285-4D15-897A-D07ABB652652}" sibTransId="{E461EB80-ABE8-4DE4-992A-C9F2FA714B78}"/>
    <dgm:cxn modelId="{183F83DA-C2E1-4830-9B20-AD02206923D9}" type="presOf" srcId="{302AD73C-F566-48EF-ACC2-26CD4E2A2476}" destId="{14AB97F2-31F4-4010-9256-4A085872C8E4}" srcOrd="1" destOrd="0" presId="urn:microsoft.com/office/officeart/2005/8/layout/list1"/>
    <dgm:cxn modelId="{D92119A7-DFE9-490D-B32F-45D9F249FD28}" type="presOf" srcId="{917A9EDB-DE28-4B13-968F-8AA9F6E8C801}" destId="{91D09DA4-727C-4B74-B355-E3695C7709C3}" srcOrd="1" destOrd="0" presId="urn:microsoft.com/office/officeart/2005/8/layout/list1"/>
    <dgm:cxn modelId="{9A83E6C7-FAB1-4C79-9B0F-C94C2FBD9034}" type="presOf" srcId="{CCD7D232-27AC-4A68-8CAC-9A7D638788B9}" destId="{F612346F-EF94-4EAF-B741-AF25718865DA}" srcOrd="1" destOrd="0" presId="urn:microsoft.com/office/officeart/2005/8/layout/list1"/>
    <dgm:cxn modelId="{9BE2E888-4B00-459D-9DB7-D45A122D47D8}" type="presOf" srcId="{302AD73C-F566-48EF-ACC2-26CD4E2A2476}" destId="{D011DA24-D531-4978-AA82-C119E04512D7}" srcOrd="0" destOrd="0" presId="urn:microsoft.com/office/officeart/2005/8/layout/list1"/>
    <dgm:cxn modelId="{7BFE50BD-5F58-4384-AB5E-8CDEC8673CCC}" srcId="{CA4DCBF1-B583-498B-B078-5F915145D93B}" destId="{A6AD3EB9-8190-4ABF-9314-0E6651593DF9}" srcOrd="2" destOrd="0" parTransId="{E6E911AB-05F5-4E48-8C5F-2C8F6C486ABE}" sibTransId="{E6B30A83-F938-4CB1-B3C9-86807CEA135A}"/>
    <dgm:cxn modelId="{7F662AFA-BE6A-4D04-9DF6-60253CF89949}" type="presOf" srcId="{CA4DCBF1-B583-498B-B078-5F915145D93B}" destId="{F67BA2C2-8B99-42FE-B07D-956AD312EA2C}" srcOrd="0" destOrd="0" presId="urn:microsoft.com/office/officeart/2005/8/layout/list1"/>
    <dgm:cxn modelId="{7CF7FD0D-6348-47CB-9687-92645BE0ACE8}" type="presOf" srcId="{917A9EDB-DE28-4B13-968F-8AA9F6E8C801}" destId="{1EF73DF9-3B43-435E-BEAB-13DC6F8DF290}" srcOrd="0" destOrd="0" presId="urn:microsoft.com/office/officeart/2005/8/layout/list1"/>
    <dgm:cxn modelId="{9FAEA3EC-A264-4C1C-BC9F-7E3EC46DF5EF}" type="presOf" srcId="{CCD7D232-27AC-4A68-8CAC-9A7D638788B9}" destId="{BBD686AE-A8DB-4E95-AF65-D7476900A543}" srcOrd="0" destOrd="0" presId="urn:microsoft.com/office/officeart/2005/8/layout/list1"/>
    <dgm:cxn modelId="{826946A7-93C1-459A-8B32-838FF6308506}" type="presOf" srcId="{A6AD3EB9-8190-4ABF-9314-0E6651593DF9}" destId="{077B7DD7-E6B1-4E46-9C8D-3531D8F588C6}" srcOrd="1" destOrd="0" presId="urn:microsoft.com/office/officeart/2005/8/layout/list1"/>
    <dgm:cxn modelId="{A2F77EB0-827D-4C0D-A175-D9B9D9817079}" type="presParOf" srcId="{F67BA2C2-8B99-42FE-B07D-956AD312EA2C}" destId="{2A3CD4B2-D775-4A6D-882C-940C06DDA28A}" srcOrd="0" destOrd="0" presId="urn:microsoft.com/office/officeart/2005/8/layout/list1"/>
    <dgm:cxn modelId="{0860CBC0-0A20-462A-A4EC-1703E1DF61AC}" type="presParOf" srcId="{2A3CD4B2-D775-4A6D-882C-940C06DDA28A}" destId="{1EF73DF9-3B43-435E-BEAB-13DC6F8DF290}" srcOrd="0" destOrd="0" presId="urn:microsoft.com/office/officeart/2005/8/layout/list1"/>
    <dgm:cxn modelId="{ED56F105-DF3C-4DA3-8467-73906344EE89}" type="presParOf" srcId="{2A3CD4B2-D775-4A6D-882C-940C06DDA28A}" destId="{91D09DA4-727C-4B74-B355-E3695C7709C3}" srcOrd="1" destOrd="0" presId="urn:microsoft.com/office/officeart/2005/8/layout/list1"/>
    <dgm:cxn modelId="{E5856DDC-371D-4F39-B322-5FB8AA138CD2}" type="presParOf" srcId="{F67BA2C2-8B99-42FE-B07D-956AD312EA2C}" destId="{C0EB48B5-447B-4C47-A2C1-884020A03AA1}" srcOrd="1" destOrd="0" presId="urn:microsoft.com/office/officeart/2005/8/layout/list1"/>
    <dgm:cxn modelId="{A2BDD640-C1A3-4F8B-BB65-3F1D78E486A5}" type="presParOf" srcId="{F67BA2C2-8B99-42FE-B07D-956AD312EA2C}" destId="{A7C3EF9F-833E-462C-A28D-0FC7842BB1F5}" srcOrd="2" destOrd="0" presId="urn:microsoft.com/office/officeart/2005/8/layout/list1"/>
    <dgm:cxn modelId="{73F83324-0552-468E-AB6A-F017F9E1E1BA}" type="presParOf" srcId="{F67BA2C2-8B99-42FE-B07D-956AD312EA2C}" destId="{9CD32399-AE18-4A3B-9C08-D0732C622A21}" srcOrd="3" destOrd="0" presId="urn:microsoft.com/office/officeart/2005/8/layout/list1"/>
    <dgm:cxn modelId="{30882196-DF2F-44E1-866D-363354CB50B9}" type="presParOf" srcId="{F67BA2C2-8B99-42FE-B07D-956AD312EA2C}" destId="{AF0B4046-B1C1-4BDF-BD18-496EE01D86F0}" srcOrd="4" destOrd="0" presId="urn:microsoft.com/office/officeart/2005/8/layout/list1"/>
    <dgm:cxn modelId="{1C2A20DF-B638-4FF8-957D-EC82D5176A81}" type="presParOf" srcId="{AF0B4046-B1C1-4BDF-BD18-496EE01D86F0}" destId="{D011DA24-D531-4978-AA82-C119E04512D7}" srcOrd="0" destOrd="0" presId="urn:microsoft.com/office/officeart/2005/8/layout/list1"/>
    <dgm:cxn modelId="{3011C9FC-8097-4D8B-A835-C8E22F3B2F04}" type="presParOf" srcId="{AF0B4046-B1C1-4BDF-BD18-496EE01D86F0}" destId="{14AB97F2-31F4-4010-9256-4A085872C8E4}" srcOrd="1" destOrd="0" presId="urn:microsoft.com/office/officeart/2005/8/layout/list1"/>
    <dgm:cxn modelId="{F848479A-2CA9-4F51-A062-9A27275CF51D}" type="presParOf" srcId="{F67BA2C2-8B99-42FE-B07D-956AD312EA2C}" destId="{F6C71BA9-16E8-4DE1-A000-0DA77AE3B7DC}" srcOrd="5" destOrd="0" presId="urn:microsoft.com/office/officeart/2005/8/layout/list1"/>
    <dgm:cxn modelId="{AE43348E-80DF-4F6A-B468-838B55E0CEE8}" type="presParOf" srcId="{F67BA2C2-8B99-42FE-B07D-956AD312EA2C}" destId="{DA35932E-2F20-419D-A00D-4903F3658E39}" srcOrd="6" destOrd="0" presId="urn:microsoft.com/office/officeart/2005/8/layout/list1"/>
    <dgm:cxn modelId="{EF89CA02-EB4D-4E34-9EDD-034AE7811DB5}" type="presParOf" srcId="{F67BA2C2-8B99-42FE-B07D-956AD312EA2C}" destId="{05D1D5CB-A091-40B1-A377-D897AE694BA9}" srcOrd="7" destOrd="0" presId="urn:microsoft.com/office/officeart/2005/8/layout/list1"/>
    <dgm:cxn modelId="{E71415A8-A3B2-4987-ACD1-DACB2AF87F91}" type="presParOf" srcId="{F67BA2C2-8B99-42FE-B07D-956AD312EA2C}" destId="{E522E796-043F-4FD6-9851-88CE687B7343}" srcOrd="8" destOrd="0" presId="urn:microsoft.com/office/officeart/2005/8/layout/list1"/>
    <dgm:cxn modelId="{C073239D-232B-41F9-88EB-DCE726CCBEF1}" type="presParOf" srcId="{E522E796-043F-4FD6-9851-88CE687B7343}" destId="{8612622C-09D2-4F3C-BF43-DDC535090A63}" srcOrd="0" destOrd="0" presId="urn:microsoft.com/office/officeart/2005/8/layout/list1"/>
    <dgm:cxn modelId="{C1359B2C-3BC1-4C5D-A203-91234339332B}" type="presParOf" srcId="{E522E796-043F-4FD6-9851-88CE687B7343}" destId="{077B7DD7-E6B1-4E46-9C8D-3531D8F588C6}" srcOrd="1" destOrd="0" presId="urn:microsoft.com/office/officeart/2005/8/layout/list1"/>
    <dgm:cxn modelId="{3A7574E8-4CE0-4105-8955-3BF77401C35D}" type="presParOf" srcId="{F67BA2C2-8B99-42FE-B07D-956AD312EA2C}" destId="{B61A00C6-49E0-4A18-B1E3-3ED44EED4FA6}" srcOrd="9" destOrd="0" presId="urn:microsoft.com/office/officeart/2005/8/layout/list1"/>
    <dgm:cxn modelId="{98B4011B-FC2A-44F2-A464-AE5BF724B590}" type="presParOf" srcId="{F67BA2C2-8B99-42FE-B07D-956AD312EA2C}" destId="{44314D78-5A5D-44C3-A384-CE542D09CCE7}" srcOrd="10" destOrd="0" presId="urn:microsoft.com/office/officeart/2005/8/layout/list1"/>
    <dgm:cxn modelId="{69596E93-24C8-4428-B4D2-AF0A82EC746F}" type="presParOf" srcId="{F67BA2C2-8B99-42FE-B07D-956AD312EA2C}" destId="{F49E37FB-D517-46A3-993C-9D548BF9CB62}" srcOrd="11" destOrd="0" presId="urn:microsoft.com/office/officeart/2005/8/layout/list1"/>
    <dgm:cxn modelId="{8B542263-7F80-4652-AB6C-0191AEE10B8D}" type="presParOf" srcId="{F67BA2C2-8B99-42FE-B07D-956AD312EA2C}" destId="{F20EE3F5-5EC9-46A6-A1F8-5488ED822AE2}" srcOrd="12" destOrd="0" presId="urn:microsoft.com/office/officeart/2005/8/layout/list1"/>
    <dgm:cxn modelId="{840868A7-961F-48D8-B550-EC7A9D117526}" type="presParOf" srcId="{F20EE3F5-5EC9-46A6-A1F8-5488ED822AE2}" destId="{BBD686AE-A8DB-4E95-AF65-D7476900A543}" srcOrd="0" destOrd="0" presId="urn:microsoft.com/office/officeart/2005/8/layout/list1"/>
    <dgm:cxn modelId="{EEF46296-5668-43DC-94A9-6E4F07A9A4CD}" type="presParOf" srcId="{F20EE3F5-5EC9-46A6-A1F8-5488ED822AE2}" destId="{F612346F-EF94-4EAF-B741-AF25718865DA}" srcOrd="1" destOrd="0" presId="urn:microsoft.com/office/officeart/2005/8/layout/list1"/>
    <dgm:cxn modelId="{9567EDB8-6F00-4552-A67B-87C04E37B8F9}" type="presParOf" srcId="{F67BA2C2-8B99-42FE-B07D-956AD312EA2C}" destId="{B8AFDB19-73FA-4DDF-885B-F65FA1F738A5}" srcOrd="13" destOrd="0" presId="urn:microsoft.com/office/officeart/2005/8/layout/list1"/>
    <dgm:cxn modelId="{90591FD6-CFE9-43F1-84AE-9D6CD7EF49DA}" type="presParOf" srcId="{F67BA2C2-8B99-42FE-B07D-956AD312EA2C}" destId="{6827D5F4-967B-49DD-A451-22D2DF77B7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694FB2-87CC-4C44-8C64-B3828E685723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C33D9F6-720F-4714-900E-762C0DE6E761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Sumerian</a:t>
          </a:r>
        </a:p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Cuneiform</a:t>
          </a:r>
          <a:endParaRPr lang="en-US" dirty="0"/>
        </a:p>
      </dgm:t>
    </dgm:pt>
    <dgm:pt modelId="{A279BF0E-21B0-4B4D-AD04-10745026FD0A}" type="parTrans" cxnId="{F57EFB91-0E48-4DB6-83E6-6E32408A4383}">
      <dgm:prSet/>
      <dgm:spPr/>
      <dgm:t>
        <a:bodyPr/>
        <a:lstStyle/>
        <a:p>
          <a:endParaRPr lang="en-US"/>
        </a:p>
      </dgm:t>
    </dgm:pt>
    <dgm:pt modelId="{EDE29294-C5C5-4CB5-AAE1-BB3BF4CE3E3B}" type="sibTrans" cxnId="{F57EFB91-0E48-4DB6-83E6-6E32408A4383}">
      <dgm:prSet/>
      <dgm:spPr/>
      <dgm:t>
        <a:bodyPr/>
        <a:lstStyle/>
        <a:p>
          <a:endParaRPr lang="en-US"/>
        </a:p>
      </dgm:t>
    </dgm:pt>
    <dgm:pt modelId="{EF8F294A-49C4-471A-94F4-03F210EFC54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Egyptian</a:t>
          </a:r>
          <a:br>
            <a:rPr lang="en-US" b="1" dirty="0" smtClean="0"/>
          </a:br>
          <a:r>
            <a:rPr lang="en-US" b="1" dirty="0" smtClean="0"/>
            <a:t>Hieroglyphics</a:t>
          </a:r>
          <a:endParaRPr lang="en-US" dirty="0"/>
        </a:p>
      </dgm:t>
    </dgm:pt>
    <dgm:pt modelId="{2947469F-295B-4FB7-BDF9-82DD8E8AA1BC}" type="parTrans" cxnId="{D51414A0-836F-4F94-A606-94647F7A87FC}">
      <dgm:prSet/>
      <dgm:spPr/>
      <dgm:t>
        <a:bodyPr/>
        <a:lstStyle/>
        <a:p>
          <a:endParaRPr lang="en-US"/>
        </a:p>
      </dgm:t>
    </dgm:pt>
    <dgm:pt modelId="{1F4E5710-1C9D-4D9F-9B25-7A90ECF43351}" type="sibTrans" cxnId="{D51414A0-836F-4F94-A606-94647F7A87FC}">
      <dgm:prSet/>
      <dgm:spPr/>
      <dgm:t>
        <a:bodyPr/>
        <a:lstStyle/>
        <a:p>
          <a:endParaRPr lang="en-US"/>
        </a:p>
      </dgm:t>
    </dgm:pt>
    <dgm:pt modelId="{2CB4DF17-5B1D-4D1D-A98F-9854A1EDA747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 Valley 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Pictographs</a:t>
          </a:r>
          <a:endParaRPr lang="en-US" dirty="0"/>
        </a:p>
      </dgm:t>
    </dgm:pt>
    <dgm:pt modelId="{38EA1A02-BDF5-4384-BD97-C0FE3FA6A649}" type="parTrans" cxnId="{EB31C875-9B95-40E0-9096-5CF66FA95ACC}">
      <dgm:prSet/>
      <dgm:spPr/>
      <dgm:t>
        <a:bodyPr/>
        <a:lstStyle/>
        <a:p>
          <a:endParaRPr lang="en-US"/>
        </a:p>
      </dgm:t>
    </dgm:pt>
    <dgm:pt modelId="{0F7207CD-5A8A-4FB1-BC8F-D645B6C866B0}" type="sibTrans" cxnId="{EB31C875-9B95-40E0-9096-5CF66FA95ACC}">
      <dgm:prSet/>
      <dgm:spPr/>
      <dgm:t>
        <a:bodyPr/>
        <a:lstStyle/>
        <a:p>
          <a:endParaRPr lang="en-US"/>
        </a:p>
      </dgm:t>
    </dgm:pt>
    <dgm:pt modelId="{8C0454CD-47AE-4D2A-94B6-3B967B4D1C9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Inca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Quipus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92D6E-806F-457B-8CFD-A62BD809C74F}" type="parTrans" cxnId="{D107B7AA-4774-4923-BE76-38072A12DB54}">
      <dgm:prSet/>
      <dgm:spPr/>
      <dgm:t>
        <a:bodyPr/>
        <a:lstStyle/>
        <a:p>
          <a:endParaRPr lang="en-US"/>
        </a:p>
      </dgm:t>
    </dgm:pt>
    <dgm:pt modelId="{710E0E58-344A-402A-B9AF-FC49F9A2A7B8}" type="sibTrans" cxnId="{D107B7AA-4774-4923-BE76-38072A12DB54}">
      <dgm:prSet/>
      <dgm:spPr/>
      <dgm:t>
        <a:bodyPr/>
        <a:lstStyle/>
        <a:p>
          <a:endParaRPr lang="en-US"/>
        </a:p>
      </dgm:t>
    </dgm:pt>
    <dgm:pt modelId="{649E1410-5600-47AF-824E-36EDBA42D2DE}" type="pres">
      <dgm:prSet presAssocID="{D1694FB2-87CC-4C44-8C64-B3828E685723}" presName="diagram" presStyleCnt="0">
        <dgm:presLayoutVars>
          <dgm:dir/>
          <dgm:resizeHandles val="exact"/>
        </dgm:presLayoutVars>
      </dgm:prSet>
      <dgm:spPr/>
    </dgm:pt>
    <dgm:pt modelId="{93E43831-C3C5-4812-93D6-57CA0F8A130A}" type="pres">
      <dgm:prSet presAssocID="{FC33D9F6-720F-4714-900E-762C0DE6E7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AF2F-6F38-4A0F-916F-2DD32EADBE70}" type="pres">
      <dgm:prSet presAssocID="{EDE29294-C5C5-4CB5-AAE1-BB3BF4CE3E3B}" presName="sibTrans" presStyleCnt="0"/>
      <dgm:spPr/>
    </dgm:pt>
    <dgm:pt modelId="{7B91073A-60D5-45C4-B540-DF11EDA909FB}" type="pres">
      <dgm:prSet presAssocID="{EF8F294A-49C4-471A-94F4-03F210EFC5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6D94-0F5E-4595-8D7A-8C1A569413C9}" type="pres">
      <dgm:prSet presAssocID="{1F4E5710-1C9D-4D9F-9B25-7A90ECF43351}" presName="sibTrans" presStyleCnt="0"/>
      <dgm:spPr/>
    </dgm:pt>
    <dgm:pt modelId="{A38DB784-81B8-455B-8E67-5BE3F0F42128}" type="pres">
      <dgm:prSet presAssocID="{8C0454CD-47AE-4D2A-94B6-3B967B4D1C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8B823-CF0A-452B-8B05-C0C99AB635A8}" type="pres">
      <dgm:prSet presAssocID="{710E0E58-344A-402A-B9AF-FC49F9A2A7B8}" presName="sibTrans" presStyleCnt="0"/>
      <dgm:spPr/>
    </dgm:pt>
    <dgm:pt modelId="{3C3E3627-66CE-4440-B08C-026346D0F3C8}" type="pres">
      <dgm:prSet presAssocID="{2CB4DF17-5B1D-4D1D-A98F-9854A1EDA7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74BB3-9BC2-495E-8372-C33A5CAF18A0}" type="presOf" srcId="{2CB4DF17-5B1D-4D1D-A98F-9854A1EDA747}" destId="{3C3E3627-66CE-4440-B08C-026346D0F3C8}" srcOrd="0" destOrd="0" presId="urn:microsoft.com/office/officeart/2005/8/layout/default"/>
    <dgm:cxn modelId="{D51414A0-836F-4F94-A606-94647F7A87FC}" srcId="{D1694FB2-87CC-4C44-8C64-B3828E685723}" destId="{EF8F294A-49C4-471A-94F4-03F210EFC54F}" srcOrd="1" destOrd="0" parTransId="{2947469F-295B-4FB7-BDF9-82DD8E8AA1BC}" sibTransId="{1F4E5710-1C9D-4D9F-9B25-7A90ECF43351}"/>
    <dgm:cxn modelId="{E3543A5F-C78D-473F-9860-E24687BB114F}" type="presOf" srcId="{FC33D9F6-720F-4714-900E-762C0DE6E761}" destId="{93E43831-C3C5-4812-93D6-57CA0F8A130A}" srcOrd="0" destOrd="0" presId="urn:microsoft.com/office/officeart/2005/8/layout/default"/>
    <dgm:cxn modelId="{F57EFB91-0E48-4DB6-83E6-6E32408A4383}" srcId="{D1694FB2-87CC-4C44-8C64-B3828E685723}" destId="{FC33D9F6-720F-4714-900E-762C0DE6E761}" srcOrd="0" destOrd="0" parTransId="{A279BF0E-21B0-4B4D-AD04-10745026FD0A}" sibTransId="{EDE29294-C5C5-4CB5-AAE1-BB3BF4CE3E3B}"/>
    <dgm:cxn modelId="{04F294DC-B021-4D3F-9457-BC62A3281BC7}" type="presOf" srcId="{D1694FB2-87CC-4C44-8C64-B3828E685723}" destId="{649E1410-5600-47AF-824E-36EDBA42D2DE}" srcOrd="0" destOrd="0" presId="urn:microsoft.com/office/officeart/2005/8/layout/default"/>
    <dgm:cxn modelId="{6D142BF5-593B-4647-AA91-BCDA9EA6341C}" type="presOf" srcId="{8C0454CD-47AE-4D2A-94B6-3B967B4D1C92}" destId="{A38DB784-81B8-455B-8E67-5BE3F0F42128}" srcOrd="0" destOrd="0" presId="urn:microsoft.com/office/officeart/2005/8/layout/default"/>
    <dgm:cxn modelId="{D107B7AA-4774-4923-BE76-38072A12DB54}" srcId="{D1694FB2-87CC-4C44-8C64-B3828E685723}" destId="{8C0454CD-47AE-4D2A-94B6-3B967B4D1C92}" srcOrd="2" destOrd="0" parTransId="{90092D6E-806F-457B-8CFD-A62BD809C74F}" sibTransId="{710E0E58-344A-402A-B9AF-FC49F9A2A7B8}"/>
    <dgm:cxn modelId="{43D96982-8A0A-4E80-AE74-ECB49969BB68}" type="presOf" srcId="{EF8F294A-49C4-471A-94F4-03F210EFC54F}" destId="{7B91073A-60D5-45C4-B540-DF11EDA909FB}" srcOrd="0" destOrd="0" presId="urn:microsoft.com/office/officeart/2005/8/layout/default"/>
    <dgm:cxn modelId="{EB31C875-9B95-40E0-9096-5CF66FA95ACC}" srcId="{D1694FB2-87CC-4C44-8C64-B3828E685723}" destId="{2CB4DF17-5B1D-4D1D-A98F-9854A1EDA747}" srcOrd="3" destOrd="0" parTransId="{38EA1A02-BDF5-4384-BD97-C0FE3FA6A649}" sibTransId="{0F7207CD-5A8A-4FB1-BC8F-D645B6C866B0}"/>
    <dgm:cxn modelId="{06DD49DA-6033-47BF-9391-5116602AE7DD}" type="presParOf" srcId="{649E1410-5600-47AF-824E-36EDBA42D2DE}" destId="{93E43831-C3C5-4812-93D6-57CA0F8A130A}" srcOrd="0" destOrd="0" presId="urn:microsoft.com/office/officeart/2005/8/layout/default"/>
    <dgm:cxn modelId="{EF30D795-8819-4355-B651-D5F8D892ED23}" type="presParOf" srcId="{649E1410-5600-47AF-824E-36EDBA42D2DE}" destId="{1541AF2F-6F38-4A0F-916F-2DD32EADBE70}" srcOrd="1" destOrd="0" presId="urn:microsoft.com/office/officeart/2005/8/layout/default"/>
    <dgm:cxn modelId="{AFAA7CA9-3BE9-486B-98CD-0D0435902C07}" type="presParOf" srcId="{649E1410-5600-47AF-824E-36EDBA42D2DE}" destId="{7B91073A-60D5-45C4-B540-DF11EDA909FB}" srcOrd="2" destOrd="0" presId="urn:microsoft.com/office/officeart/2005/8/layout/default"/>
    <dgm:cxn modelId="{7129AE45-2DA2-44AF-AD12-BF79412B44F7}" type="presParOf" srcId="{649E1410-5600-47AF-824E-36EDBA42D2DE}" destId="{E3E76D94-0F5E-4595-8D7A-8C1A569413C9}" srcOrd="3" destOrd="0" presId="urn:microsoft.com/office/officeart/2005/8/layout/default"/>
    <dgm:cxn modelId="{993E0C9A-D043-439D-BD6A-D2866DC40F51}" type="presParOf" srcId="{649E1410-5600-47AF-824E-36EDBA42D2DE}" destId="{A38DB784-81B8-455B-8E67-5BE3F0F42128}" srcOrd="4" destOrd="0" presId="urn:microsoft.com/office/officeart/2005/8/layout/default"/>
    <dgm:cxn modelId="{0845FA51-D7A8-4555-99CE-3BFC04A24BA5}" type="presParOf" srcId="{649E1410-5600-47AF-824E-36EDBA42D2DE}" destId="{2C98B823-CF0A-452B-8B05-C0C99AB635A8}" srcOrd="5" destOrd="0" presId="urn:microsoft.com/office/officeart/2005/8/layout/default"/>
    <dgm:cxn modelId="{67CACA83-A50B-4E1F-BD07-786B8EEF7AAA}" type="presParOf" srcId="{649E1410-5600-47AF-824E-36EDBA42D2DE}" destId="{3C3E3627-66CE-4440-B08C-026346D0F3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5448D8-8EEF-453E-98F4-C94D831BBA8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4B24AA-C17E-42E2-96EB-8F41A50420DC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068EDE-7FE3-4C98-AE99-87F5F9E98970}" type="parTrans" cxnId="{2C8C222A-57E8-48AA-B6BE-7B86B9662A67}">
      <dgm:prSet/>
      <dgm:spPr/>
      <dgm:t>
        <a:bodyPr/>
        <a:lstStyle/>
        <a:p>
          <a:endParaRPr lang="en-US"/>
        </a:p>
      </dgm:t>
    </dgm:pt>
    <dgm:pt modelId="{16183730-7942-4329-B83F-C0CD1709F3C7}" type="sibTrans" cxnId="{2C8C222A-57E8-48AA-B6BE-7B86B9662A67}">
      <dgm:prSet/>
      <dgm:spPr/>
      <dgm:t>
        <a:bodyPr/>
        <a:lstStyle/>
        <a:p>
          <a:endParaRPr lang="en-US"/>
        </a:p>
      </dgm:t>
    </dgm:pt>
    <dgm:pt modelId="{9E2EC157-E2E3-4BBE-BC3B-6EAD6222627E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Communism vs. Capitalism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112FF-C2D6-4A1B-8F24-0A63D1188DA3}" type="parTrans" cxnId="{FEE91FE5-C905-4526-B7B6-03F4D1FF7C22}">
      <dgm:prSet/>
      <dgm:spPr/>
      <dgm:t>
        <a:bodyPr/>
        <a:lstStyle/>
        <a:p>
          <a:endParaRPr lang="en-US"/>
        </a:p>
      </dgm:t>
    </dgm:pt>
    <dgm:pt modelId="{258A985A-AB62-4010-89CA-083448E61E19}" type="sibTrans" cxnId="{FEE91FE5-C905-4526-B7B6-03F4D1FF7C22}">
      <dgm:prSet/>
      <dgm:spPr/>
      <dgm:t>
        <a:bodyPr/>
        <a:lstStyle/>
        <a:p>
          <a:endParaRPr lang="en-US"/>
        </a:p>
      </dgm:t>
    </dgm:pt>
    <dgm:pt modelId="{5C32FE4B-8C56-4ED9-8EF0-34C2703E680E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 vs. USSR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1789-A92E-42E3-BCC0-49E905A6C849}" type="parTrans" cxnId="{13B74341-5DAA-4335-8728-DD42AA55DB14}">
      <dgm:prSet/>
      <dgm:spPr/>
      <dgm:t>
        <a:bodyPr/>
        <a:lstStyle/>
        <a:p>
          <a:endParaRPr lang="en-US"/>
        </a:p>
      </dgm:t>
    </dgm:pt>
    <dgm:pt modelId="{5227E770-7C5D-4115-831A-DD132A16F6C2}" type="sibTrans" cxnId="{13B74341-5DAA-4335-8728-DD42AA55DB14}">
      <dgm:prSet/>
      <dgm:spPr/>
      <dgm:t>
        <a:bodyPr/>
        <a:lstStyle/>
        <a:p>
          <a:endParaRPr lang="en-US"/>
        </a:p>
      </dgm:t>
    </dgm:pt>
    <dgm:pt modelId="{0311EC33-8616-4760-A161-3F8CA7CD133E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VIETNAM &amp; KOREAN WAR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E1D95-A605-472F-B644-3DE3A47EC4ED}" type="parTrans" cxnId="{5C7F9AD2-1DC1-47CA-8C42-97B0A073F933}">
      <dgm:prSet/>
      <dgm:spPr/>
      <dgm:t>
        <a:bodyPr/>
        <a:lstStyle/>
        <a:p>
          <a:endParaRPr lang="en-US"/>
        </a:p>
      </dgm:t>
    </dgm:pt>
    <dgm:pt modelId="{2CD54E45-F901-46D7-8DBD-D41B29D203A5}" type="sibTrans" cxnId="{5C7F9AD2-1DC1-47CA-8C42-97B0A073F933}">
      <dgm:prSet/>
      <dgm:spPr/>
      <dgm:t>
        <a:bodyPr/>
        <a:lstStyle/>
        <a:p>
          <a:endParaRPr lang="en-US"/>
        </a:p>
      </dgm:t>
    </dgm:pt>
    <dgm:pt modelId="{B252951C-7C0B-4DDA-B3E9-AD459E862705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IRON CURTAIN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CCAD26-09F1-4038-9BFC-9BC946DF34EA}" type="parTrans" cxnId="{D9C25FAF-FEED-458F-9152-248E7E0DA2F6}">
      <dgm:prSet/>
      <dgm:spPr/>
      <dgm:t>
        <a:bodyPr/>
        <a:lstStyle/>
        <a:p>
          <a:endParaRPr lang="en-US"/>
        </a:p>
      </dgm:t>
    </dgm:pt>
    <dgm:pt modelId="{1C4F0589-F5E9-4E1F-9CD4-FCBA2381A0FD}" type="sibTrans" cxnId="{D9C25FAF-FEED-458F-9152-248E7E0DA2F6}">
      <dgm:prSet/>
      <dgm:spPr/>
      <dgm:t>
        <a:bodyPr/>
        <a:lstStyle/>
        <a:p>
          <a:endParaRPr lang="en-US"/>
        </a:p>
      </dgm:t>
    </dgm:pt>
    <dgm:pt modelId="{05354F6D-5522-4EBE-8D2D-370BDF90D5E7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RACE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AB2F3-BB44-4E94-A311-349F76A0DB8F}" type="parTrans" cxnId="{CF5EB54C-BFE2-499E-997C-8CE4AB3FE05B}">
      <dgm:prSet/>
      <dgm:spPr/>
      <dgm:t>
        <a:bodyPr/>
        <a:lstStyle/>
        <a:p>
          <a:endParaRPr lang="en-US"/>
        </a:p>
      </dgm:t>
    </dgm:pt>
    <dgm:pt modelId="{65CDE1A2-7688-4FA5-BDAC-444EF1779588}" type="sibTrans" cxnId="{CF5EB54C-BFE2-499E-997C-8CE4AB3FE05B}">
      <dgm:prSet/>
      <dgm:spPr/>
      <dgm:t>
        <a:bodyPr/>
        <a:lstStyle/>
        <a:p>
          <a:endParaRPr lang="en-US"/>
        </a:p>
      </dgm:t>
    </dgm:pt>
    <dgm:pt modelId="{A6FBF0FE-3EFA-4BBE-AD8E-696957F1AC7B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BERLIN WALL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9CC8C-60C4-491A-B7E0-E959DC711DD3}" type="parTrans" cxnId="{D929470E-36D6-4E7D-833C-E6C51EA6CAB0}">
      <dgm:prSet/>
      <dgm:spPr/>
      <dgm:t>
        <a:bodyPr/>
        <a:lstStyle/>
        <a:p>
          <a:endParaRPr lang="en-US"/>
        </a:p>
      </dgm:t>
    </dgm:pt>
    <dgm:pt modelId="{0938457F-FAB4-45B2-872A-4A70F6F6E648}" type="sibTrans" cxnId="{D929470E-36D6-4E7D-833C-E6C51EA6CAB0}">
      <dgm:prSet/>
      <dgm:spPr/>
      <dgm:t>
        <a:bodyPr/>
        <a:lstStyle/>
        <a:p>
          <a:endParaRPr lang="en-US"/>
        </a:p>
      </dgm:t>
    </dgm:pt>
    <dgm:pt modelId="{2837379B-7E8D-4658-8F8B-A10C84F0A477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 (North Atlantic Treaty Organization) vs. Warsaw Pact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0E5D94-0BC2-4903-8334-4C3D29A43D6F}" type="parTrans" cxnId="{53F9CD08-00E2-4590-9D27-C6A6885CFC0C}">
      <dgm:prSet/>
      <dgm:spPr/>
      <dgm:t>
        <a:bodyPr/>
        <a:lstStyle/>
        <a:p>
          <a:endParaRPr lang="en-US"/>
        </a:p>
      </dgm:t>
    </dgm:pt>
    <dgm:pt modelId="{6731B28B-9B30-4668-90CC-EAF3705E2CC5}" type="sibTrans" cxnId="{53F9CD08-00E2-4590-9D27-C6A6885CFC0C}">
      <dgm:prSet/>
      <dgm:spPr/>
      <dgm:t>
        <a:bodyPr/>
        <a:lstStyle/>
        <a:p>
          <a:endParaRPr lang="en-US"/>
        </a:p>
      </dgm:t>
    </dgm:pt>
    <dgm:pt modelId="{6F038CDC-FBC2-4C49-800F-1B77D7E55072}" type="pres">
      <dgm:prSet presAssocID="{0D5448D8-8EEF-453E-98F4-C94D831BBA8D}" presName="Name0" presStyleCnt="0">
        <dgm:presLayoutVars>
          <dgm:dir/>
          <dgm:animLvl val="lvl"/>
          <dgm:resizeHandles val="exact"/>
        </dgm:presLayoutVars>
      </dgm:prSet>
      <dgm:spPr/>
    </dgm:pt>
    <dgm:pt modelId="{1C3892E5-EA85-4A3E-9692-FE684E60E186}" type="pres">
      <dgm:prSet presAssocID="{924B24AA-C17E-42E2-96EB-8F41A50420DC}" presName="Name8" presStyleCnt="0"/>
      <dgm:spPr/>
    </dgm:pt>
    <dgm:pt modelId="{D13CF852-D4A9-494F-95DA-9CC077AB890F}" type="pres">
      <dgm:prSet presAssocID="{924B24AA-C17E-42E2-96EB-8F41A50420DC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BFDB3-DCAD-4EBD-A8B5-5ED43F19B758}" type="pres">
      <dgm:prSet presAssocID="{924B24AA-C17E-42E2-96EB-8F41A50420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D45A2-211F-40D4-81A2-73D0BC932D6F}" type="pres">
      <dgm:prSet presAssocID="{B252951C-7C0B-4DDA-B3E9-AD459E862705}" presName="Name8" presStyleCnt="0"/>
      <dgm:spPr/>
    </dgm:pt>
    <dgm:pt modelId="{B66FC42F-ACDA-423C-9D10-91AF84C07EFB}" type="pres">
      <dgm:prSet presAssocID="{B252951C-7C0B-4DDA-B3E9-AD459E86270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5C09A-DE9F-4985-AD9E-90EDF7130322}" type="pres">
      <dgm:prSet presAssocID="{B252951C-7C0B-4DDA-B3E9-AD459E8627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25DE1-A501-4003-82C5-968CC74A7EB3}" type="pres">
      <dgm:prSet presAssocID="{0311EC33-8616-4760-A161-3F8CA7CD133E}" presName="Name8" presStyleCnt="0"/>
      <dgm:spPr/>
    </dgm:pt>
    <dgm:pt modelId="{7C78302C-2B19-49B1-B2CD-6AF9403EDFAF}" type="pres">
      <dgm:prSet presAssocID="{0311EC33-8616-4760-A161-3F8CA7CD133E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3194B-5136-4DAF-94FD-BEA325266E12}" type="pres">
      <dgm:prSet presAssocID="{0311EC33-8616-4760-A161-3F8CA7CD13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D534C-0956-4C93-AD12-BD6E79D7BC5A}" type="pres">
      <dgm:prSet presAssocID="{A6FBF0FE-3EFA-4BBE-AD8E-696957F1AC7B}" presName="Name8" presStyleCnt="0"/>
      <dgm:spPr/>
    </dgm:pt>
    <dgm:pt modelId="{F894F069-9FE7-4282-84BF-2F352E9C2ED6}" type="pres">
      <dgm:prSet presAssocID="{A6FBF0FE-3EFA-4BBE-AD8E-696957F1AC7B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25107-EF09-4E8D-8D38-3AEB10516E75}" type="pres">
      <dgm:prSet presAssocID="{A6FBF0FE-3EFA-4BBE-AD8E-696957F1AC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E4EFB-8959-4CFB-B227-97C690710142}" type="pres">
      <dgm:prSet presAssocID="{05354F6D-5522-4EBE-8D2D-370BDF90D5E7}" presName="Name8" presStyleCnt="0"/>
      <dgm:spPr/>
    </dgm:pt>
    <dgm:pt modelId="{40B10FE5-61F5-44C8-B9EF-BB5A8D95A677}" type="pres">
      <dgm:prSet presAssocID="{05354F6D-5522-4EBE-8D2D-370BDF90D5E7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0801-781D-4FD5-88CF-CAB11406668F}" type="pres">
      <dgm:prSet presAssocID="{05354F6D-5522-4EBE-8D2D-370BDF90D5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26E99-E668-40EF-8274-C108D2194F82}" type="pres">
      <dgm:prSet presAssocID="{2837379B-7E8D-4658-8F8B-A10C84F0A477}" presName="Name8" presStyleCnt="0"/>
      <dgm:spPr/>
    </dgm:pt>
    <dgm:pt modelId="{E41B34E8-F2B1-466D-92B1-E0C4E2F0F42D}" type="pres">
      <dgm:prSet presAssocID="{2837379B-7E8D-4658-8F8B-A10C84F0A477}" presName="level" presStyleLbl="node1" presStyleIdx="5" presStyleCnt="8" custLinFactNeighborX="-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E188-1D91-4770-B02E-94E59AC7D8E7}" type="pres">
      <dgm:prSet presAssocID="{2837379B-7E8D-4658-8F8B-A10C84F0A4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92FC0-90FE-4EA0-92C2-E231DC745058}" type="pres">
      <dgm:prSet presAssocID="{9E2EC157-E2E3-4BBE-BC3B-6EAD6222627E}" presName="Name8" presStyleCnt="0"/>
      <dgm:spPr/>
    </dgm:pt>
    <dgm:pt modelId="{22446755-4C04-4FD5-AE0D-208DB9CAE013}" type="pres">
      <dgm:prSet presAssocID="{9E2EC157-E2E3-4BBE-BC3B-6EAD6222627E}" presName="level" presStyleLbl="node1" presStyleIdx="6" presStyleCnt="8">
        <dgm:presLayoutVars>
          <dgm:chMax val="1"/>
          <dgm:bulletEnabled val="1"/>
        </dgm:presLayoutVars>
      </dgm:prSet>
      <dgm:spPr/>
    </dgm:pt>
    <dgm:pt modelId="{225A260C-D4B9-410F-8077-5C1B0F620DC2}" type="pres">
      <dgm:prSet presAssocID="{9E2EC157-E2E3-4BBE-BC3B-6EAD622262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2FF899B-B4B4-4874-BBF8-8C709B5DB068}" type="pres">
      <dgm:prSet presAssocID="{5C32FE4B-8C56-4ED9-8EF0-34C2703E680E}" presName="Name8" presStyleCnt="0"/>
      <dgm:spPr/>
    </dgm:pt>
    <dgm:pt modelId="{2F42173A-F217-45A5-81BC-A721E107802A}" type="pres">
      <dgm:prSet presAssocID="{5C32FE4B-8C56-4ED9-8EF0-34C2703E680E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C4911-3434-447A-8CB5-2C235BAC3A90}" type="pres">
      <dgm:prSet presAssocID="{5C32FE4B-8C56-4ED9-8EF0-34C2703E68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9470E-36D6-4E7D-833C-E6C51EA6CAB0}" srcId="{0D5448D8-8EEF-453E-98F4-C94D831BBA8D}" destId="{A6FBF0FE-3EFA-4BBE-AD8E-696957F1AC7B}" srcOrd="3" destOrd="0" parTransId="{2CA9CC8C-60C4-491A-B7E0-E959DC711DD3}" sibTransId="{0938457F-FAB4-45B2-872A-4A70F6F6E648}"/>
    <dgm:cxn modelId="{53F9CD08-00E2-4590-9D27-C6A6885CFC0C}" srcId="{0D5448D8-8EEF-453E-98F4-C94D831BBA8D}" destId="{2837379B-7E8D-4658-8F8B-A10C84F0A477}" srcOrd="5" destOrd="0" parTransId="{600E5D94-0BC2-4903-8334-4C3D29A43D6F}" sibTransId="{6731B28B-9B30-4668-90CC-EAF3705E2CC5}"/>
    <dgm:cxn modelId="{C6FA7F99-B073-4CE1-9B68-F64AAB8AC62A}" type="presOf" srcId="{A6FBF0FE-3EFA-4BBE-AD8E-696957F1AC7B}" destId="{F894F069-9FE7-4282-84BF-2F352E9C2ED6}" srcOrd="0" destOrd="0" presId="urn:microsoft.com/office/officeart/2005/8/layout/pyramid1"/>
    <dgm:cxn modelId="{B00F55BC-E820-47A6-817B-4FA5511556E8}" type="presOf" srcId="{924B24AA-C17E-42E2-96EB-8F41A50420DC}" destId="{0B7BFDB3-DCAD-4EBD-A8B5-5ED43F19B758}" srcOrd="1" destOrd="0" presId="urn:microsoft.com/office/officeart/2005/8/layout/pyramid1"/>
    <dgm:cxn modelId="{E5945452-1287-422F-B7B0-BB2C1303ADBD}" type="presOf" srcId="{B252951C-7C0B-4DDA-B3E9-AD459E862705}" destId="{B66FC42F-ACDA-423C-9D10-91AF84C07EFB}" srcOrd="0" destOrd="0" presId="urn:microsoft.com/office/officeart/2005/8/layout/pyramid1"/>
    <dgm:cxn modelId="{EB9BF446-0A01-4F7C-9EF9-020F230ACFC6}" type="presOf" srcId="{5C32FE4B-8C56-4ED9-8EF0-34C2703E680E}" destId="{2F42173A-F217-45A5-81BC-A721E107802A}" srcOrd="0" destOrd="0" presId="urn:microsoft.com/office/officeart/2005/8/layout/pyramid1"/>
    <dgm:cxn modelId="{D9C25FAF-FEED-458F-9152-248E7E0DA2F6}" srcId="{0D5448D8-8EEF-453E-98F4-C94D831BBA8D}" destId="{B252951C-7C0B-4DDA-B3E9-AD459E862705}" srcOrd="1" destOrd="0" parTransId="{A4CCAD26-09F1-4038-9BFC-9BC946DF34EA}" sibTransId="{1C4F0589-F5E9-4E1F-9CD4-FCBA2381A0FD}"/>
    <dgm:cxn modelId="{5C7F9AD2-1DC1-47CA-8C42-97B0A073F933}" srcId="{0D5448D8-8EEF-453E-98F4-C94D831BBA8D}" destId="{0311EC33-8616-4760-A161-3F8CA7CD133E}" srcOrd="2" destOrd="0" parTransId="{1C4E1D95-A605-472F-B644-3DE3A47EC4ED}" sibTransId="{2CD54E45-F901-46D7-8DBD-D41B29D203A5}"/>
    <dgm:cxn modelId="{3A8DBDED-4D12-4465-AE5E-B339354B7301}" type="presOf" srcId="{B252951C-7C0B-4DDA-B3E9-AD459E862705}" destId="{84B5C09A-DE9F-4985-AD9E-90EDF7130322}" srcOrd="1" destOrd="0" presId="urn:microsoft.com/office/officeart/2005/8/layout/pyramid1"/>
    <dgm:cxn modelId="{343B28ED-5F56-4FF6-B100-FE03919EB18F}" type="presOf" srcId="{2837379B-7E8D-4658-8F8B-A10C84F0A477}" destId="{0084E188-1D91-4770-B02E-94E59AC7D8E7}" srcOrd="1" destOrd="0" presId="urn:microsoft.com/office/officeart/2005/8/layout/pyramid1"/>
    <dgm:cxn modelId="{8A957B2A-0351-4F78-AD02-C267CFD48C82}" type="presOf" srcId="{924B24AA-C17E-42E2-96EB-8F41A50420DC}" destId="{D13CF852-D4A9-494F-95DA-9CC077AB890F}" srcOrd="0" destOrd="0" presId="urn:microsoft.com/office/officeart/2005/8/layout/pyramid1"/>
    <dgm:cxn modelId="{057BADE8-893C-418B-A275-070119839D28}" type="presOf" srcId="{05354F6D-5522-4EBE-8D2D-370BDF90D5E7}" destId="{40B10FE5-61F5-44C8-B9EF-BB5A8D95A677}" srcOrd="0" destOrd="0" presId="urn:microsoft.com/office/officeart/2005/8/layout/pyramid1"/>
    <dgm:cxn modelId="{2C8C222A-57E8-48AA-B6BE-7B86B9662A67}" srcId="{0D5448D8-8EEF-453E-98F4-C94D831BBA8D}" destId="{924B24AA-C17E-42E2-96EB-8F41A50420DC}" srcOrd="0" destOrd="0" parTransId="{A9068EDE-7FE3-4C98-AE99-87F5F9E98970}" sibTransId="{16183730-7942-4329-B83F-C0CD1709F3C7}"/>
    <dgm:cxn modelId="{13C439B6-F4FB-43FE-943E-8FC0DC8207B9}" type="presOf" srcId="{9E2EC157-E2E3-4BBE-BC3B-6EAD6222627E}" destId="{225A260C-D4B9-410F-8077-5C1B0F620DC2}" srcOrd="1" destOrd="0" presId="urn:microsoft.com/office/officeart/2005/8/layout/pyramid1"/>
    <dgm:cxn modelId="{0DEAF28C-7250-47EB-84A8-EE42F0463EC4}" type="presOf" srcId="{05354F6D-5522-4EBE-8D2D-370BDF90D5E7}" destId="{87E70801-781D-4FD5-88CF-CAB11406668F}" srcOrd="1" destOrd="0" presId="urn:microsoft.com/office/officeart/2005/8/layout/pyramid1"/>
    <dgm:cxn modelId="{12C4088D-91CC-44F7-8BE2-3C5F5CD2179E}" type="presOf" srcId="{0311EC33-8616-4760-A161-3F8CA7CD133E}" destId="{6003194B-5136-4DAF-94FD-BEA325266E12}" srcOrd="1" destOrd="0" presId="urn:microsoft.com/office/officeart/2005/8/layout/pyramid1"/>
    <dgm:cxn modelId="{CF5EB54C-BFE2-499E-997C-8CE4AB3FE05B}" srcId="{0D5448D8-8EEF-453E-98F4-C94D831BBA8D}" destId="{05354F6D-5522-4EBE-8D2D-370BDF90D5E7}" srcOrd="4" destOrd="0" parTransId="{DC6AB2F3-BB44-4E94-A311-349F76A0DB8F}" sibTransId="{65CDE1A2-7688-4FA5-BDAC-444EF1779588}"/>
    <dgm:cxn modelId="{FEE91FE5-C905-4526-B7B6-03F4D1FF7C22}" srcId="{0D5448D8-8EEF-453E-98F4-C94D831BBA8D}" destId="{9E2EC157-E2E3-4BBE-BC3B-6EAD6222627E}" srcOrd="6" destOrd="0" parTransId="{BBF112FF-C2D6-4A1B-8F24-0A63D1188DA3}" sibTransId="{258A985A-AB62-4010-89CA-083448E61E19}"/>
    <dgm:cxn modelId="{3CAD6202-5716-4AC3-B8D1-B97FD13D42CC}" type="presOf" srcId="{0311EC33-8616-4760-A161-3F8CA7CD133E}" destId="{7C78302C-2B19-49B1-B2CD-6AF9403EDFAF}" srcOrd="0" destOrd="0" presId="urn:microsoft.com/office/officeart/2005/8/layout/pyramid1"/>
    <dgm:cxn modelId="{13B74341-5DAA-4335-8728-DD42AA55DB14}" srcId="{0D5448D8-8EEF-453E-98F4-C94D831BBA8D}" destId="{5C32FE4B-8C56-4ED9-8EF0-34C2703E680E}" srcOrd="7" destOrd="0" parTransId="{71C61789-A92E-42E3-BCC0-49E905A6C849}" sibTransId="{5227E770-7C5D-4115-831A-DD132A16F6C2}"/>
    <dgm:cxn modelId="{AD151613-760B-46ED-AF51-5DB3FC9BD6C5}" type="presOf" srcId="{5C32FE4B-8C56-4ED9-8EF0-34C2703E680E}" destId="{11FC4911-3434-447A-8CB5-2C235BAC3A90}" srcOrd="1" destOrd="0" presId="urn:microsoft.com/office/officeart/2005/8/layout/pyramid1"/>
    <dgm:cxn modelId="{AC91C6D4-09DC-4EA9-8A48-2411DE803264}" type="presOf" srcId="{9E2EC157-E2E3-4BBE-BC3B-6EAD6222627E}" destId="{22446755-4C04-4FD5-AE0D-208DB9CAE013}" srcOrd="0" destOrd="0" presId="urn:microsoft.com/office/officeart/2005/8/layout/pyramid1"/>
    <dgm:cxn modelId="{00CC3743-0082-4796-A866-C3894355F619}" type="presOf" srcId="{A6FBF0FE-3EFA-4BBE-AD8E-696957F1AC7B}" destId="{54A25107-EF09-4E8D-8D38-3AEB10516E75}" srcOrd="1" destOrd="0" presId="urn:microsoft.com/office/officeart/2005/8/layout/pyramid1"/>
    <dgm:cxn modelId="{B727E3E7-0F63-4376-AA25-EF46CE83FFDF}" type="presOf" srcId="{0D5448D8-8EEF-453E-98F4-C94D831BBA8D}" destId="{6F038CDC-FBC2-4C49-800F-1B77D7E55072}" srcOrd="0" destOrd="0" presId="urn:microsoft.com/office/officeart/2005/8/layout/pyramid1"/>
    <dgm:cxn modelId="{DDAE730A-6605-458E-8E94-39339D102155}" type="presOf" srcId="{2837379B-7E8D-4658-8F8B-A10C84F0A477}" destId="{E41B34E8-F2B1-466D-92B1-E0C4E2F0F42D}" srcOrd="0" destOrd="0" presId="urn:microsoft.com/office/officeart/2005/8/layout/pyramid1"/>
    <dgm:cxn modelId="{0762229C-097C-48E2-9798-B3B1C65EE31A}" type="presParOf" srcId="{6F038CDC-FBC2-4C49-800F-1B77D7E55072}" destId="{1C3892E5-EA85-4A3E-9692-FE684E60E186}" srcOrd="0" destOrd="0" presId="urn:microsoft.com/office/officeart/2005/8/layout/pyramid1"/>
    <dgm:cxn modelId="{071E113C-704C-4186-AA0E-9E2180F9192D}" type="presParOf" srcId="{1C3892E5-EA85-4A3E-9692-FE684E60E186}" destId="{D13CF852-D4A9-494F-95DA-9CC077AB890F}" srcOrd="0" destOrd="0" presId="urn:microsoft.com/office/officeart/2005/8/layout/pyramid1"/>
    <dgm:cxn modelId="{D0EF91EA-10FF-4D96-A1FD-1CF3D64A0BA4}" type="presParOf" srcId="{1C3892E5-EA85-4A3E-9692-FE684E60E186}" destId="{0B7BFDB3-DCAD-4EBD-A8B5-5ED43F19B758}" srcOrd="1" destOrd="0" presId="urn:microsoft.com/office/officeart/2005/8/layout/pyramid1"/>
    <dgm:cxn modelId="{BD2F7A11-D180-420F-828B-90ECB2890DE1}" type="presParOf" srcId="{6F038CDC-FBC2-4C49-800F-1B77D7E55072}" destId="{EFDD45A2-211F-40D4-81A2-73D0BC932D6F}" srcOrd="1" destOrd="0" presId="urn:microsoft.com/office/officeart/2005/8/layout/pyramid1"/>
    <dgm:cxn modelId="{E3759D1D-DDFC-4662-BEE5-66115235FFE5}" type="presParOf" srcId="{EFDD45A2-211F-40D4-81A2-73D0BC932D6F}" destId="{B66FC42F-ACDA-423C-9D10-91AF84C07EFB}" srcOrd="0" destOrd="0" presId="urn:microsoft.com/office/officeart/2005/8/layout/pyramid1"/>
    <dgm:cxn modelId="{9AE3C20B-E2B3-4EDC-88C6-2C68E6215D36}" type="presParOf" srcId="{EFDD45A2-211F-40D4-81A2-73D0BC932D6F}" destId="{84B5C09A-DE9F-4985-AD9E-90EDF7130322}" srcOrd="1" destOrd="0" presId="urn:microsoft.com/office/officeart/2005/8/layout/pyramid1"/>
    <dgm:cxn modelId="{E8E90204-8DCE-4C25-9D94-697DFEF74232}" type="presParOf" srcId="{6F038CDC-FBC2-4C49-800F-1B77D7E55072}" destId="{97D25DE1-A501-4003-82C5-968CC74A7EB3}" srcOrd="2" destOrd="0" presId="urn:microsoft.com/office/officeart/2005/8/layout/pyramid1"/>
    <dgm:cxn modelId="{FCD05802-1EEB-4238-9DC7-CD0F7CCBBEB6}" type="presParOf" srcId="{97D25DE1-A501-4003-82C5-968CC74A7EB3}" destId="{7C78302C-2B19-49B1-B2CD-6AF9403EDFAF}" srcOrd="0" destOrd="0" presId="urn:microsoft.com/office/officeart/2005/8/layout/pyramid1"/>
    <dgm:cxn modelId="{3F2825EF-8D8B-4E48-A6C2-61D610B216C1}" type="presParOf" srcId="{97D25DE1-A501-4003-82C5-968CC74A7EB3}" destId="{6003194B-5136-4DAF-94FD-BEA325266E12}" srcOrd="1" destOrd="0" presId="urn:microsoft.com/office/officeart/2005/8/layout/pyramid1"/>
    <dgm:cxn modelId="{DD5B34D4-DDC3-43B2-B5D0-BDE57EED0ECE}" type="presParOf" srcId="{6F038CDC-FBC2-4C49-800F-1B77D7E55072}" destId="{4D4D534C-0956-4C93-AD12-BD6E79D7BC5A}" srcOrd="3" destOrd="0" presId="urn:microsoft.com/office/officeart/2005/8/layout/pyramid1"/>
    <dgm:cxn modelId="{34FD08DC-C690-4583-953A-8B91172FC7BB}" type="presParOf" srcId="{4D4D534C-0956-4C93-AD12-BD6E79D7BC5A}" destId="{F894F069-9FE7-4282-84BF-2F352E9C2ED6}" srcOrd="0" destOrd="0" presId="urn:microsoft.com/office/officeart/2005/8/layout/pyramid1"/>
    <dgm:cxn modelId="{E6F1B930-0F27-468C-9AB4-E75516F31121}" type="presParOf" srcId="{4D4D534C-0956-4C93-AD12-BD6E79D7BC5A}" destId="{54A25107-EF09-4E8D-8D38-3AEB10516E75}" srcOrd="1" destOrd="0" presId="urn:microsoft.com/office/officeart/2005/8/layout/pyramid1"/>
    <dgm:cxn modelId="{DB7C3765-97ED-473F-98C6-8EB935B0F6A4}" type="presParOf" srcId="{6F038CDC-FBC2-4C49-800F-1B77D7E55072}" destId="{0E8E4EFB-8959-4CFB-B227-97C690710142}" srcOrd="4" destOrd="0" presId="urn:microsoft.com/office/officeart/2005/8/layout/pyramid1"/>
    <dgm:cxn modelId="{391A7412-F214-4235-852E-6131CBDDA3CE}" type="presParOf" srcId="{0E8E4EFB-8959-4CFB-B227-97C690710142}" destId="{40B10FE5-61F5-44C8-B9EF-BB5A8D95A677}" srcOrd="0" destOrd="0" presId="urn:microsoft.com/office/officeart/2005/8/layout/pyramid1"/>
    <dgm:cxn modelId="{957900D7-4070-426C-92A0-930BF8E32F93}" type="presParOf" srcId="{0E8E4EFB-8959-4CFB-B227-97C690710142}" destId="{87E70801-781D-4FD5-88CF-CAB11406668F}" srcOrd="1" destOrd="0" presId="urn:microsoft.com/office/officeart/2005/8/layout/pyramid1"/>
    <dgm:cxn modelId="{0399C689-BB1D-4BCC-BA09-DB511CA6CC9F}" type="presParOf" srcId="{6F038CDC-FBC2-4C49-800F-1B77D7E55072}" destId="{46026E99-E668-40EF-8274-C108D2194F82}" srcOrd="5" destOrd="0" presId="urn:microsoft.com/office/officeart/2005/8/layout/pyramid1"/>
    <dgm:cxn modelId="{5FB52D02-6623-45EB-8EC0-AF2334B394DB}" type="presParOf" srcId="{46026E99-E668-40EF-8274-C108D2194F82}" destId="{E41B34E8-F2B1-466D-92B1-E0C4E2F0F42D}" srcOrd="0" destOrd="0" presId="urn:microsoft.com/office/officeart/2005/8/layout/pyramid1"/>
    <dgm:cxn modelId="{8E387B9E-2F6E-4176-9F45-F516F41AF1EA}" type="presParOf" srcId="{46026E99-E668-40EF-8274-C108D2194F82}" destId="{0084E188-1D91-4770-B02E-94E59AC7D8E7}" srcOrd="1" destOrd="0" presId="urn:microsoft.com/office/officeart/2005/8/layout/pyramid1"/>
    <dgm:cxn modelId="{9D6F4B7D-A096-43E6-BCC9-4B56D955FEB7}" type="presParOf" srcId="{6F038CDC-FBC2-4C49-800F-1B77D7E55072}" destId="{D4792FC0-90FE-4EA0-92C2-E231DC745058}" srcOrd="6" destOrd="0" presId="urn:microsoft.com/office/officeart/2005/8/layout/pyramid1"/>
    <dgm:cxn modelId="{57AB4FC3-1DE1-4AB0-9D2E-1BF124673793}" type="presParOf" srcId="{D4792FC0-90FE-4EA0-92C2-E231DC745058}" destId="{22446755-4C04-4FD5-AE0D-208DB9CAE013}" srcOrd="0" destOrd="0" presId="urn:microsoft.com/office/officeart/2005/8/layout/pyramid1"/>
    <dgm:cxn modelId="{7946B0E1-C8CF-45BD-98B6-031161A9A4EB}" type="presParOf" srcId="{D4792FC0-90FE-4EA0-92C2-E231DC745058}" destId="{225A260C-D4B9-410F-8077-5C1B0F620DC2}" srcOrd="1" destOrd="0" presId="urn:microsoft.com/office/officeart/2005/8/layout/pyramid1"/>
    <dgm:cxn modelId="{9A1284B9-4388-4BC9-BF21-F88CBFD32FC3}" type="presParOf" srcId="{6F038CDC-FBC2-4C49-800F-1B77D7E55072}" destId="{32FF899B-B4B4-4874-BBF8-8C709B5DB068}" srcOrd="7" destOrd="0" presId="urn:microsoft.com/office/officeart/2005/8/layout/pyramid1"/>
    <dgm:cxn modelId="{9F048268-B42F-4FFC-A77A-45717C02A134}" type="presParOf" srcId="{32FF899B-B4B4-4874-BBF8-8C709B5DB068}" destId="{2F42173A-F217-45A5-81BC-A721E107802A}" srcOrd="0" destOrd="0" presId="urn:microsoft.com/office/officeart/2005/8/layout/pyramid1"/>
    <dgm:cxn modelId="{FA336E43-EC17-4F23-8FF9-E7696943F510}" type="presParOf" srcId="{32FF899B-B4B4-4874-BBF8-8C709B5DB068}" destId="{11FC4911-3434-447A-8CB5-2C235BAC3A9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AFEE14-BAC6-49F0-9E8F-5AA4B7076256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669BA-F415-4079-A6B4-874E9C5D390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55F1-40CE-43C1-83BE-36F23D61BFB7}" type="parTrans" cxnId="{5A233F4B-FF99-4279-98E7-509B6FD88DCC}">
      <dgm:prSet/>
      <dgm:spPr/>
      <dgm:t>
        <a:bodyPr/>
        <a:lstStyle/>
        <a:p>
          <a:endParaRPr lang="en-US"/>
        </a:p>
      </dgm:t>
    </dgm:pt>
    <dgm:pt modelId="{276A4237-2AE3-4E16-9B0E-802831F5E97F}" type="sibTrans" cxnId="{5A233F4B-FF99-4279-98E7-509B6FD88DCC}">
      <dgm:prSet/>
      <dgm:spPr/>
      <dgm:t>
        <a:bodyPr/>
        <a:lstStyle/>
        <a:p>
          <a:endParaRPr lang="en-US"/>
        </a:p>
      </dgm:t>
    </dgm:pt>
    <dgm:pt modelId="{C7066A6F-BC7F-4A1C-B781-21B74ECFDFD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Twelve Tables</a:t>
          </a:r>
          <a:endParaRPr lang="en-US" b="1" dirty="0">
            <a:solidFill>
              <a:schemeClr val="bg1"/>
            </a:solidFill>
          </a:endParaRPr>
        </a:p>
      </dgm:t>
    </dgm:pt>
    <dgm:pt modelId="{7FB58611-677A-4602-83CD-CA37406A7360}" type="parTrans" cxnId="{8A23FB92-C06B-4479-8D65-DBA2059B992B}">
      <dgm:prSet/>
      <dgm:spPr/>
      <dgm:t>
        <a:bodyPr/>
        <a:lstStyle/>
        <a:p>
          <a:endParaRPr lang="en-US"/>
        </a:p>
      </dgm:t>
    </dgm:pt>
    <dgm:pt modelId="{B57083A1-A7A0-40FB-AA36-91F1DDB58617}" type="sibTrans" cxnId="{8A23FB92-C06B-4479-8D65-DBA2059B992B}">
      <dgm:prSet/>
      <dgm:spPr/>
      <dgm:t>
        <a:bodyPr/>
        <a:lstStyle/>
        <a:p>
          <a:endParaRPr lang="en-US"/>
        </a:p>
      </dgm:t>
    </dgm:pt>
    <dgm:pt modelId="{0E8C04E8-50DF-4E30-9551-FF3394971C6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Code of Hammurabi</a:t>
          </a:r>
          <a:endParaRPr lang="en-US" b="1" dirty="0">
            <a:solidFill>
              <a:schemeClr val="bg1"/>
            </a:solidFill>
          </a:endParaRPr>
        </a:p>
      </dgm:t>
    </dgm:pt>
    <dgm:pt modelId="{A860ACEA-9496-48CB-9B36-17FF27F51EE6}" type="parTrans" cxnId="{37BFE0E3-96AB-4BE5-9DB5-7AB952CF413B}">
      <dgm:prSet/>
      <dgm:spPr/>
      <dgm:t>
        <a:bodyPr/>
        <a:lstStyle/>
        <a:p>
          <a:endParaRPr lang="en-US"/>
        </a:p>
      </dgm:t>
    </dgm:pt>
    <dgm:pt modelId="{483F07EF-C81E-42A8-B939-EB6FE5C61450}" type="sibTrans" cxnId="{37BFE0E3-96AB-4BE5-9DB5-7AB952CF413B}">
      <dgm:prSet/>
      <dgm:spPr/>
      <dgm:t>
        <a:bodyPr/>
        <a:lstStyle/>
        <a:p>
          <a:endParaRPr lang="en-US"/>
        </a:p>
      </dgm:t>
    </dgm:pt>
    <dgm:pt modelId="{7E0D5076-D30E-440D-B60E-921C1DA259C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Napoleonic Code</a:t>
          </a:r>
          <a:endParaRPr lang="en-US" b="1" dirty="0">
            <a:solidFill>
              <a:schemeClr val="bg1"/>
            </a:solidFill>
          </a:endParaRPr>
        </a:p>
      </dgm:t>
    </dgm:pt>
    <dgm:pt modelId="{2F9F4A0E-B6F9-40D3-B41B-DEEB6F834B53}" type="parTrans" cxnId="{1F1BC450-2143-4A33-9D33-970855B89FC3}">
      <dgm:prSet/>
      <dgm:spPr/>
      <dgm:t>
        <a:bodyPr/>
        <a:lstStyle/>
        <a:p>
          <a:endParaRPr lang="en-US"/>
        </a:p>
      </dgm:t>
    </dgm:pt>
    <dgm:pt modelId="{7B34E467-107D-4628-B641-38DA3FAF989A}" type="sibTrans" cxnId="{1F1BC450-2143-4A33-9D33-970855B89FC3}">
      <dgm:prSet/>
      <dgm:spPr/>
      <dgm:t>
        <a:bodyPr/>
        <a:lstStyle/>
        <a:p>
          <a:endParaRPr lang="en-US"/>
        </a:p>
      </dgm:t>
    </dgm:pt>
    <dgm:pt modelId="{6280A5BE-E34D-4CB6-A6F9-BD80585436D5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Justinian Code</a:t>
          </a:r>
        </a:p>
      </dgm:t>
    </dgm:pt>
    <dgm:pt modelId="{CC1E15D8-98F4-4E48-8119-7D0D1B438C67}" type="parTrans" cxnId="{5D8E9FAA-4F38-4E97-B920-88812427B864}">
      <dgm:prSet/>
      <dgm:spPr/>
      <dgm:t>
        <a:bodyPr/>
        <a:lstStyle/>
        <a:p>
          <a:endParaRPr lang="en-US"/>
        </a:p>
      </dgm:t>
    </dgm:pt>
    <dgm:pt modelId="{B6A64600-9CA3-4B66-815E-00603B0713DB}" type="sibTrans" cxnId="{5D8E9FAA-4F38-4E97-B920-88812427B864}">
      <dgm:prSet/>
      <dgm:spPr/>
      <dgm:t>
        <a:bodyPr/>
        <a:lstStyle/>
        <a:p>
          <a:endParaRPr lang="en-US"/>
        </a:p>
      </dgm:t>
    </dgm:pt>
    <dgm:pt modelId="{6C4BC963-2E75-4F88-B9CF-5EEC11CC65A7}" type="pres">
      <dgm:prSet presAssocID="{0EAFEE14-BAC6-49F0-9E8F-5AA4B70762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7025D-EC66-4CF0-928F-B56E79E12CDB}" type="pres">
      <dgm:prSet presAssocID="{B1F669BA-F415-4079-A6B4-874E9C5D3901}" presName="centerShape" presStyleLbl="node0" presStyleIdx="0" presStyleCnt="1" custScaleX="145091"/>
      <dgm:spPr/>
      <dgm:t>
        <a:bodyPr/>
        <a:lstStyle/>
        <a:p>
          <a:endParaRPr lang="en-US"/>
        </a:p>
      </dgm:t>
    </dgm:pt>
    <dgm:pt modelId="{87C3F986-1968-4D71-B658-0876C4F74725}" type="pres">
      <dgm:prSet presAssocID="{7FB58611-677A-4602-83CD-CA37406A736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AEF936C-5D9B-4740-944D-F54429FB9221}" type="pres">
      <dgm:prSet presAssocID="{C7066A6F-BC7F-4A1C-B781-21B74ECFDF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7C60-1634-44B0-A55E-721768E59728}" type="pres">
      <dgm:prSet presAssocID="{A860ACEA-9496-48CB-9B36-17FF27F51EE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5E7964E-873C-44CD-B6E7-465B98CBDA77}" type="pres">
      <dgm:prSet presAssocID="{0E8C04E8-50DF-4E30-9551-FF3394971C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4514-27D3-42BA-BBCD-4187FE119BEA}" type="pres">
      <dgm:prSet presAssocID="{CC1E15D8-98F4-4E48-8119-7D0D1B438C67}" presName="parTrans" presStyleLbl="bgSibTrans2D1" presStyleIdx="2" presStyleCnt="4"/>
      <dgm:spPr/>
    </dgm:pt>
    <dgm:pt modelId="{D81F1C16-9A9F-4E9B-8037-F350FCFBC306}" type="pres">
      <dgm:prSet presAssocID="{6280A5BE-E34D-4CB6-A6F9-BD80585436D5}" presName="node" presStyleLbl="node1" presStyleIdx="2" presStyleCnt="4">
        <dgm:presLayoutVars>
          <dgm:bulletEnabled val="1"/>
        </dgm:presLayoutVars>
      </dgm:prSet>
      <dgm:spPr/>
    </dgm:pt>
    <dgm:pt modelId="{3825014E-34AD-4A58-8C55-C69CC7578049}" type="pres">
      <dgm:prSet presAssocID="{2F9F4A0E-B6F9-40D3-B41B-DEEB6F834B5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A78476D-1DEA-479D-819C-7F38BB4E3979}" type="pres">
      <dgm:prSet presAssocID="{7E0D5076-D30E-440D-B60E-921C1DA259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BC450-2143-4A33-9D33-970855B89FC3}" srcId="{B1F669BA-F415-4079-A6B4-874E9C5D3901}" destId="{7E0D5076-D30E-440D-B60E-921C1DA259CA}" srcOrd="3" destOrd="0" parTransId="{2F9F4A0E-B6F9-40D3-B41B-DEEB6F834B53}" sibTransId="{7B34E467-107D-4628-B641-38DA3FAF989A}"/>
    <dgm:cxn modelId="{A178C567-6E96-472A-B316-C5689D9E7C9B}" type="presOf" srcId="{A860ACEA-9496-48CB-9B36-17FF27F51EE6}" destId="{84D87C60-1634-44B0-A55E-721768E59728}" srcOrd="0" destOrd="0" presId="urn:microsoft.com/office/officeart/2005/8/layout/radial4"/>
    <dgm:cxn modelId="{6A1BF8FB-8651-42AE-9CFA-F805A0BFE824}" type="presOf" srcId="{B1F669BA-F415-4079-A6B4-874E9C5D3901}" destId="{6397025D-EC66-4CF0-928F-B56E79E12CDB}" srcOrd="0" destOrd="0" presId="urn:microsoft.com/office/officeart/2005/8/layout/radial4"/>
    <dgm:cxn modelId="{7DF5A813-BBF5-4BD9-8C93-71579B302956}" type="presOf" srcId="{0EAFEE14-BAC6-49F0-9E8F-5AA4B7076256}" destId="{6C4BC963-2E75-4F88-B9CF-5EEC11CC65A7}" srcOrd="0" destOrd="0" presId="urn:microsoft.com/office/officeart/2005/8/layout/radial4"/>
    <dgm:cxn modelId="{752C9889-4EB1-463E-AA20-A9BB38DD9590}" type="presOf" srcId="{6280A5BE-E34D-4CB6-A6F9-BD80585436D5}" destId="{D81F1C16-9A9F-4E9B-8037-F350FCFBC306}" srcOrd="0" destOrd="0" presId="urn:microsoft.com/office/officeart/2005/8/layout/radial4"/>
    <dgm:cxn modelId="{37BFE0E3-96AB-4BE5-9DB5-7AB952CF413B}" srcId="{B1F669BA-F415-4079-A6B4-874E9C5D3901}" destId="{0E8C04E8-50DF-4E30-9551-FF3394971C6A}" srcOrd="1" destOrd="0" parTransId="{A860ACEA-9496-48CB-9B36-17FF27F51EE6}" sibTransId="{483F07EF-C81E-42A8-B939-EB6FE5C61450}"/>
    <dgm:cxn modelId="{BA5A009D-823A-46AB-91A7-B0393C2FD87A}" type="presOf" srcId="{7FB58611-677A-4602-83CD-CA37406A7360}" destId="{87C3F986-1968-4D71-B658-0876C4F74725}" srcOrd="0" destOrd="0" presId="urn:microsoft.com/office/officeart/2005/8/layout/radial4"/>
    <dgm:cxn modelId="{42400B7F-C87A-447B-B7AC-2FC17947A438}" type="presOf" srcId="{0E8C04E8-50DF-4E30-9551-FF3394971C6A}" destId="{D5E7964E-873C-44CD-B6E7-465B98CBDA77}" srcOrd="0" destOrd="0" presId="urn:microsoft.com/office/officeart/2005/8/layout/radial4"/>
    <dgm:cxn modelId="{F0BDC4D4-DCF9-4E04-90A5-9C1E2F8195CE}" type="presOf" srcId="{CC1E15D8-98F4-4E48-8119-7D0D1B438C67}" destId="{CCDC4514-27D3-42BA-BBCD-4187FE119BEA}" srcOrd="0" destOrd="0" presId="urn:microsoft.com/office/officeart/2005/8/layout/radial4"/>
    <dgm:cxn modelId="{A829FA12-DF23-4206-8CF6-661E346BCCBE}" type="presOf" srcId="{7E0D5076-D30E-440D-B60E-921C1DA259CA}" destId="{1A78476D-1DEA-479D-819C-7F38BB4E3979}" srcOrd="0" destOrd="0" presId="urn:microsoft.com/office/officeart/2005/8/layout/radial4"/>
    <dgm:cxn modelId="{5DADB33A-21D5-4357-B79A-5C98A1965064}" type="presOf" srcId="{C7066A6F-BC7F-4A1C-B781-21B74ECFDFD4}" destId="{0AEF936C-5D9B-4740-944D-F54429FB9221}" srcOrd="0" destOrd="0" presId="urn:microsoft.com/office/officeart/2005/8/layout/radial4"/>
    <dgm:cxn modelId="{5821225E-52E9-4CFE-8D13-CDD601B95874}" type="presOf" srcId="{2F9F4A0E-B6F9-40D3-B41B-DEEB6F834B53}" destId="{3825014E-34AD-4A58-8C55-C69CC7578049}" srcOrd="0" destOrd="0" presId="urn:microsoft.com/office/officeart/2005/8/layout/radial4"/>
    <dgm:cxn modelId="{8A23FB92-C06B-4479-8D65-DBA2059B992B}" srcId="{B1F669BA-F415-4079-A6B4-874E9C5D3901}" destId="{C7066A6F-BC7F-4A1C-B781-21B74ECFDFD4}" srcOrd="0" destOrd="0" parTransId="{7FB58611-677A-4602-83CD-CA37406A7360}" sibTransId="{B57083A1-A7A0-40FB-AA36-91F1DDB58617}"/>
    <dgm:cxn modelId="{5A233F4B-FF99-4279-98E7-509B6FD88DCC}" srcId="{0EAFEE14-BAC6-49F0-9E8F-5AA4B7076256}" destId="{B1F669BA-F415-4079-A6B4-874E9C5D3901}" srcOrd="0" destOrd="0" parTransId="{800755F1-40CE-43C1-83BE-36F23D61BFB7}" sibTransId="{276A4237-2AE3-4E16-9B0E-802831F5E97F}"/>
    <dgm:cxn modelId="{5D8E9FAA-4F38-4E97-B920-88812427B864}" srcId="{B1F669BA-F415-4079-A6B4-874E9C5D3901}" destId="{6280A5BE-E34D-4CB6-A6F9-BD80585436D5}" srcOrd="2" destOrd="0" parTransId="{CC1E15D8-98F4-4E48-8119-7D0D1B438C67}" sibTransId="{B6A64600-9CA3-4B66-815E-00603B0713DB}"/>
    <dgm:cxn modelId="{04D93ECB-DED9-4B54-929B-BB473EE4F1E9}" type="presParOf" srcId="{6C4BC963-2E75-4F88-B9CF-5EEC11CC65A7}" destId="{6397025D-EC66-4CF0-928F-B56E79E12CDB}" srcOrd="0" destOrd="0" presId="urn:microsoft.com/office/officeart/2005/8/layout/radial4"/>
    <dgm:cxn modelId="{89EC6965-7998-463B-8EBB-FA0D731D607F}" type="presParOf" srcId="{6C4BC963-2E75-4F88-B9CF-5EEC11CC65A7}" destId="{87C3F986-1968-4D71-B658-0876C4F74725}" srcOrd="1" destOrd="0" presId="urn:microsoft.com/office/officeart/2005/8/layout/radial4"/>
    <dgm:cxn modelId="{65DAB0D1-4DE4-4B93-A905-3959CFF869BA}" type="presParOf" srcId="{6C4BC963-2E75-4F88-B9CF-5EEC11CC65A7}" destId="{0AEF936C-5D9B-4740-944D-F54429FB9221}" srcOrd="2" destOrd="0" presId="urn:microsoft.com/office/officeart/2005/8/layout/radial4"/>
    <dgm:cxn modelId="{72736D40-82F2-4A2A-AD61-4898A8B6EB8D}" type="presParOf" srcId="{6C4BC963-2E75-4F88-B9CF-5EEC11CC65A7}" destId="{84D87C60-1634-44B0-A55E-721768E59728}" srcOrd="3" destOrd="0" presId="urn:microsoft.com/office/officeart/2005/8/layout/radial4"/>
    <dgm:cxn modelId="{9C7EC46B-0D13-489D-B44F-E5C99AFF613B}" type="presParOf" srcId="{6C4BC963-2E75-4F88-B9CF-5EEC11CC65A7}" destId="{D5E7964E-873C-44CD-B6E7-465B98CBDA77}" srcOrd="4" destOrd="0" presId="urn:microsoft.com/office/officeart/2005/8/layout/radial4"/>
    <dgm:cxn modelId="{A634968F-1DBF-4835-82A2-7A41FF8FCAB3}" type="presParOf" srcId="{6C4BC963-2E75-4F88-B9CF-5EEC11CC65A7}" destId="{CCDC4514-27D3-42BA-BBCD-4187FE119BEA}" srcOrd="5" destOrd="0" presId="urn:microsoft.com/office/officeart/2005/8/layout/radial4"/>
    <dgm:cxn modelId="{3610D045-CD16-4BDF-9CFA-F214FA1D283B}" type="presParOf" srcId="{6C4BC963-2E75-4F88-B9CF-5EEC11CC65A7}" destId="{D81F1C16-9A9F-4E9B-8037-F350FCFBC306}" srcOrd="6" destOrd="0" presId="urn:microsoft.com/office/officeart/2005/8/layout/radial4"/>
    <dgm:cxn modelId="{9EEDECC3-4358-47CE-B4C2-462F52753BE6}" type="presParOf" srcId="{6C4BC963-2E75-4F88-B9CF-5EEC11CC65A7}" destId="{3825014E-34AD-4A58-8C55-C69CC7578049}" srcOrd="7" destOrd="0" presId="urn:microsoft.com/office/officeart/2005/8/layout/radial4"/>
    <dgm:cxn modelId="{87D04988-50E5-4B65-B9AE-D97AFCD65AE0}" type="presParOf" srcId="{6C4BC963-2E75-4F88-B9CF-5EEC11CC65A7}" destId="{1A78476D-1DEA-479D-819C-7F38BB4E397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694FB2-87CC-4C44-8C64-B3828E685723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C33D9F6-720F-4714-900E-762C0DE6E76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Galileo =</a:t>
          </a:r>
          <a:r>
            <a:rPr lang="en-US" b="0" dirty="0" smtClean="0">
              <a:solidFill>
                <a:schemeClr val="bg1"/>
              </a:solidFill>
            </a:rPr>
            <a:t> Proved </a:t>
          </a:r>
          <a:r>
            <a:rPr lang="en-US" dirty="0" smtClean="0">
              <a:solidFill>
                <a:schemeClr val="bg1"/>
              </a:solidFill>
            </a:rPr>
            <a:t>Heliocentric Universe, Invented Telescope</a:t>
          </a:r>
          <a:endParaRPr lang="en-US" dirty="0">
            <a:solidFill>
              <a:schemeClr val="bg1"/>
            </a:solidFill>
          </a:endParaRPr>
        </a:p>
      </dgm:t>
    </dgm:pt>
    <dgm:pt modelId="{A279BF0E-21B0-4B4D-AD04-10745026FD0A}" type="parTrans" cxnId="{F57EFB91-0E48-4DB6-83E6-6E32408A4383}">
      <dgm:prSet/>
      <dgm:spPr/>
      <dgm:t>
        <a:bodyPr/>
        <a:lstStyle/>
        <a:p>
          <a:endParaRPr lang="en-US"/>
        </a:p>
      </dgm:t>
    </dgm:pt>
    <dgm:pt modelId="{EDE29294-C5C5-4CB5-AAE1-BB3BF4CE3E3B}" type="sibTrans" cxnId="{F57EFB91-0E48-4DB6-83E6-6E32408A4383}">
      <dgm:prSet/>
      <dgm:spPr/>
      <dgm:t>
        <a:bodyPr/>
        <a:lstStyle/>
        <a:p>
          <a:endParaRPr lang="en-US"/>
        </a:p>
      </dgm:t>
    </dgm:pt>
    <dgm:pt modelId="{EF8F294A-49C4-471A-94F4-03F210EFC54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Francis Bacon = Scientific Method</a:t>
          </a:r>
          <a:endParaRPr lang="en-US" dirty="0"/>
        </a:p>
      </dgm:t>
    </dgm:pt>
    <dgm:pt modelId="{2947469F-295B-4FB7-BDF9-82DD8E8AA1BC}" type="parTrans" cxnId="{D51414A0-836F-4F94-A606-94647F7A87FC}">
      <dgm:prSet/>
      <dgm:spPr/>
      <dgm:t>
        <a:bodyPr/>
        <a:lstStyle/>
        <a:p>
          <a:endParaRPr lang="en-US"/>
        </a:p>
      </dgm:t>
    </dgm:pt>
    <dgm:pt modelId="{1F4E5710-1C9D-4D9F-9B25-7A90ECF43351}" type="sibTrans" cxnId="{D51414A0-836F-4F94-A606-94647F7A87FC}">
      <dgm:prSet/>
      <dgm:spPr/>
      <dgm:t>
        <a:bodyPr/>
        <a:lstStyle/>
        <a:p>
          <a:endParaRPr lang="en-US"/>
        </a:p>
      </dgm:t>
    </dgm:pt>
    <dgm:pt modelId="{2CB4DF17-5B1D-4D1D-A98F-9854A1EDA747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Copernicus = Universe is Heliocentric</a:t>
          </a:r>
          <a:endParaRPr lang="en-US" dirty="0"/>
        </a:p>
      </dgm:t>
    </dgm:pt>
    <dgm:pt modelId="{38EA1A02-BDF5-4384-BD97-C0FE3FA6A649}" type="parTrans" cxnId="{EB31C875-9B95-40E0-9096-5CF66FA95ACC}">
      <dgm:prSet/>
      <dgm:spPr/>
      <dgm:t>
        <a:bodyPr/>
        <a:lstStyle/>
        <a:p>
          <a:endParaRPr lang="en-US"/>
        </a:p>
      </dgm:t>
    </dgm:pt>
    <dgm:pt modelId="{0F7207CD-5A8A-4FB1-BC8F-D645B6C866B0}" type="sibTrans" cxnId="{EB31C875-9B95-40E0-9096-5CF66FA95ACC}">
      <dgm:prSet/>
      <dgm:spPr/>
      <dgm:t>
        <a:bodyPr/>
        <a:lstStyle/>
        <a:p>
          <a:endParaRPr lang="en-US"/>
        </a:p>
      </dgm:t>
    </dgm:pt>
    <dgm:pt modelId="{8C0454CD-47AE-4D2A-94B6-3B967B4D1C9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Newton = Gravity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92D6E-806F-457B-8CFD-A62BD809C74F}" type="parTrans" cxnId="{D107B7AA-4774-4923-BE76-38072A12DB54}">
      <dgm:prSet/>
      <dgm:spPr/>
      <dgm:t>
        <a:bodyPr/>
        <a:lstStyle/>
        <a:p>
          <a:endParaRPr lang="en-US"/>
        </a:p>
      </dgm:t>
    </dgm:pt>
    <dgm:pt modelId="{710E0E58-344A-402A-B9AF-FC49F9A2A7B8}" type="sibTrans" cxnId="{D107B7AA-4774-4923-BE76-38072A12DB54}">
      <dgm:prSet/>
      <dgm:spPr/>
      <dgm:t>
        <a:bodyPr/>
        <a:lstStyle/>
        <a:p>
          <a:endParaRPr lang="en-US"/>
        </a:p>
      </dgm:t>
    </dgm:pt>
    <dgm:pt modelId="{649E1410-5600-47AF-824E-36EDBA42D2DE}" type="pres">
      <dgm:prSet presAssocID="{D1694FB2-87CC-4C44-8C64-B3828E685723}" presName="diagram" presStyleCnt="0">
        <dgm:presLayoutVars>
          <dgm:dir/>
          <dgm:resizeHandles val="exact"/>
        </dgm:presLayoutVars>
      </dgm:prSet>
      <dgm:spPr/>
    </dgm:pt>
    <dgm:pt modelId="{93E43831-C3C5-4812-93D6-57CA0F8A130A}" type="pres">
      <dgm:prSet presAssocID="{FC33D9F6-720F-4714-900E-762C0DE6E7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AF2F-6F38-4A0F-916F-2DD32EADBE70}" type="pres">
      <dgm:prSet presAssocID="{EDE29294-C5C5-4CB5-AAE1-BB3BF4CE3E3B}" presName="sibTrans" presStyleCnt="0"/>
      <dgm:spPr/>
    </dgm:pt>
    <dgm:pt modelId="{7B91073A-60D5-45C4-B540-DF11EDA909FB}" type="pres">
      <dgm:prSet presAssocID="{EF8F294A-49C4-471A-94F4-03F210EFC5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6D94-0F5E-4595-8D7A-8C1A569413C9}" type="pres">
      <dgm:prSet presAssocID="{1F4E5710-1C9D-4D9F-9B25-7A90ECF43351}" presName="sibTrans" presStyleCnt="0"/>
      <dgm:spPr/>
    </dgm:pt>
    <dgm:pt modelId="{A38DB784-81B8-455B-8E67-5BE3F0F42128}" type="pres">
      <dgm:prSet presAssocID="{8C0454CD-47AE-4D2A-94B6-3B967B4D1C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8B823-CF0A-452B-8B05-C0C99AB635A8}" type="pres">
      <dgm:prSet presAssocID="{710E0E58-344A-402A-B9AF-FC49F9A2A7B8}" presName="sibTrans" presStyleCnt="0"/>
      <dgm:spPr/>
    </dgm:pt>
    <dgm:pt modelId="{3C3E3627-66CE-4440-B08C-026346D0F3C8}" type="pres">
      <dgm:prSet presAssocID="{2CB4DF17-5B1D-4D1D-A98F-9854A1EDA7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1C875-9B95-40E0-9096-5CF66FA95ACC}" srcId="{D1694FB2-87CC-4C44-8C64-B3828E685723}" destId="{2CB4DF17-5B1D-4D1D-A98F-9854A1EDA747}" srcOrd="3" destOrd="0" parTransId="{38EA1A02-BDF5-4384-BD97-C0FE3FA6A649}" sibTransId="{0F7207CD-5A8A-4FB1-BC8F-D645B6C866B0}"/>
    <dgm:cxn modelId="{D107B7AA-4774-4923-BE76-38072A12DB54}" srcId="{D1694FB2-87CC-4C44-8C64-B3828E685723}" destId="{8C0454CD-47AE-4D2A-94B6-3B967B4D1C92}" srcOrd="2" destOrd="0" parTransId="{90092D6E-806F-457B-8CFD-A62BD809C74F}" sibTransId="{710E0E58-344A-402A-B9AF-FC49F9A2A7B8}"/>
    <dgm:cxn modelId="{DA909D0E-8FDD-46D5-93FD-5A1A5CA37A06}" type="presOf" srcId="{8C0454CD-47AE-4D2A-94B6-3B967B4D1C92}" destId="{A38DB784-81B8-455B-8E67-5BE3F0F42128}" srcOrd="0" destOrd="0" presId="urn:microsoft.com/office/officeart/2005/8/layout/default"/>
    <dgm:cxn modelId="{FAFA95F4-EDA8-4D4A-A9BF-2355D7032A42}" type="presOf" srcId="{EF8F294A-49C4-471A-94F4-03F210EFC54F}" destId="{7B91073A-60D5-45C4-B540-DF11EDA909FB}" srcOrd="0" destOrd="0" presId="urn:microsoft.com/office/officeart/2005/8/layout/default"/>
    <dgm:cxn modelId="{D51414A0-836F-4F94-A606-94647F7A87FC}" srcId="{D1694FB2-87CC-4C44-8C64-B3828E685723}" destId="{EF8F294A-49C4-471A-94F4-03F210EFC54F}" srcOrd="1" destOrd="0" parTransId="{2947469F-295B-4FB7-BDF9-82DD8E8AA1BC}" sibTransId="{1F4E5710-1C9D-4D9F-9B25-7A90ECF43351}"/>
    <dgm:cxn modelId="{6C45E45B-848E-4DD3-8E3E-0154B5DB6B17}" type="presOf" srcId="{FC33D9F6-720F-4714-900E-762C0DE6E761}" destId="{93E43831-C3C5-4812-93D6-57CA0F8A130A}" srcOrd="0" destOrd="0" presId="urn:microsoft.com/office/officeart/2005/8/layout/default"/>
    <dgm:cxn modelId="{494C20E4-F643-4BF7-BB1D-1F49CAD7BE1D}" type="presOf" srcId="{D1694FB2-87CC-4C44-8C64-B3828E685723}" destId="{649E1410-5600-47AF-824E-36EDBA42D2DE}" srcOrd="0" destOrd="0" presId="urn:microsoft.com/office/officeart/2005/8/layout/default"/>
    <dgm:cxn modelId="{A50FC2CF-7579-4296-853F-A5E66AAFC44E}" type="presOf" srcId="{2CB4DF17-5B1D-4D1D-A98F-9854A1EDA747}" destId="{3C3E3627-66CE-4440-B08C-026346D0F3C8}" srcOrd="0" destOrd="0" presId="urn:microsoft.com/office/officeart/2005/8/layout/default"/>
    <dgm:cxn modelId="{F57EFB91-0E48-4DB6-83E6-6E32408A4383}" srcId="{D1694FB2-87CC-4C44-8C64-B3828E685723}" destId="{FC33D9F6-720F-4714-900E-762C0DE6E761}" srcOrd="0" destOrd="0" parTransId="{A279BF0E-21B0-4B4D-AD04-10745026FD0A}" sibTransId="{EDE29294-C5C5-4CB5-AAE1-BB3BF4CE3E3B}"/>
    <dgm:cxn modelId="{49851AAC-376E-44C6-9B79-07468D98E98B}" type="presParOf" srcId="{649E1410-5600-47AF-824E-36EDBA42D2DE}" destId="{93E43831-C3C5-4812-93D6-57CA0F8A130A}" srcOrd="0" destOrd="0" presId="urn:microsoft.com/office/officeart/2005/8/layout/default"/>
    <dgm:cxn modelId="{8217F548-AEE7-4066-AE17-2B4FEB7B5DCB}" type="presParOf" srcId="{649E1410-5600-47AF-824E-36EDBA42D2DE}" destId="{1541AF2F-6F38-4A0F-916F-2DD32EADBE70}" srcOrd="1" destOrd="0" presId="urn:microsoft.com/office/officeart/2005/8/layout/default"/>
    <dgm:cxn modelId="{31D6D195-02A0-4CF6-A6BD-E45F1BB65E73}" type="presParOf" srcId="{649E1410-5600-47AF-824E-36EDBA42D2DE}" destId="{7B91073A-60D5-45C4-B540-DF11EDA909FB}" srcOrd="2" destOrd="0" presId="urn:microsoft.com/office/officeart/2005/8/layout/default"/>
    <dgm:cxn modelId="{191A3679-78AF-4619-B22F-1047E04DC81B}" type="presParOf" srcId="{649E1410-5600-47AF-824E-36EDBA42D2DE}" destId="{E3E76D94-0F5E-4595-8D7A-8C1A569413C9}" srcOrd="3" destOrd="0" presId="urn:microsoft.com/office/officeart/2005/8/layout/default"/>
    <dgm:cxn modelId="{936F249B-50C3-45BD-84D4-4B7FCEEA02A1}" type="presParOf" srcId="{649E1410-5600-47AF-824E-36EDBA42D2DE}" destId="{A38DB784-81B8-455B-8E67-5BE3F0F42128}" srcOrd="4" destOrd="0" presId="urn:microsoft.com/office/officeart/2005/8/layout/default"/>
    <dgm:cxn modelId="{303EE2FC-71D0-4FC5-ACBE-0CFCEC784583}" type="presParOf" srcId="{649E1410-5600-47AF-824E-36EDBA42D2DE}" destId="{2C98B823-CF0A-452B-8B05-C0C99AB635A8}" srcOrd="5" destOrd="0" presId="urn:microsoft.com/office/officeart/2005/8/layout/default"/>
    <dgm:cxn modelId="{38852879-0200-433B-B47D-671F65FB3C4F}" type="presParOf" srcId="{649E1410-5600-47AF-824E-36EDBA42D2DE}" destId="{3C3E3627-66CE-4440-B08C-026346D0F3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251693-8077-42DE-ABD5-B68A8EEE05E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20BAD-BA5B-40C4-9F3F-725549E0816D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7C03B78A-F698-4702-A420-8E2E050E3EB1}" type="parTrans" cxnId="{E9F18212-8E0A-4A21-BC41-87DB0A1561F2}">
      <dgm:prSet/>
      <dgm:spPr/>
      <dgm:t>
        <a:bodyPr/>
        <a:lstStyle/>
        <a:p>
          <a:endParaRPr lang="en-US"/>
        </a:p>
      </dgm:t>
    </dgm:pt>
    <dgm:pt modelId="{5B706D04-DB6C-4A9F-86AB-900D5CE50F4F}" type="sibTrans" cxnId="{E9F18212-8E0A-4A21-BC41-87DB0A1561F2}">
      <dgm:prSet/>
      <dgm:spPr/>
      <dgm:t>
        <a:bodyPr/>
        <a:lstStyle/>
        <a:p>
          <a:endParaRPr lang="en-US"/>
        </a:p>
      </dgm:t>
    </dgm:pt>
    <dgm:pt modelId="{6FDFEEE6-B090-41CB-9FAE-59FCDDD5D1E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Gandhi led</a:t>
          </a:r>
          <a:b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Independence</a:t>
          </a:r>
          <a:b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C7B0C-A846-44F3-BAB2-7B07F84F63F8}" type="parTrans" cxnId="{5E507426-A6E1-4CE8-9F2C-FEE1AF00C3CC}">
      <dgm:prSet/>
      <dgm:spPr/>
      <dgm:t>
        <a:bodyPr/>
        <a:lstStyle/>
        <a:p>
          <a:endParaRPr lang="en-US"/>
        </a:p>
      </dgm:t>
    </dgm:pt>
    <dgm:pt modelId="{2546BBB4-9858-4521-8CFF-DFC280E0071B}" type="sibTrans" cxnId="{5E507426-A6E1-4CE8-9F2C-FEE1AF00C3CC}">
      <dgm:prSet/>
      <dgm:spPr/>
      <dgm:t>
        <a:bodyPr/>
        <a:lstStyle/>
        <a:p>
          <a:endParaRPr lang="en-US"/>
        </a:p>
      </dgm:t>
    </dgm:pt>
    <dgm:pt modelId="{356F70D6-048E-4640-83AC-80A1396F62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Civil Disobedience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214A2-9C79-4DA0-9AA8-35A9CDB9BF09}" type="parTrans" cxnId="{1F1C23B8-BB56-4438-BD90-A222060D5621}">
      <dgm:prSet/>
      <dgm:spPr/>
      <dgm:t>
        <a:bodyPr/>
        <a:lstStyle/>
        <a:p>
          <a:endParaRPr lang="en-US"/>
        </a:p>
      </dgm:t>
    </dgm:pt>
    <dgm:pt modelId="{B9DCA85A-0CF1-46F4-88B7-E481EC19B08D}" type="sibTrans" cxnId="{1F1C23B8-BB56-4438-BD90-A222060D5621}">
      <dgm:prSet/>
      <dgm:spPr/>
      <dgm:t>
        <a:bodyPr/>
        <a:lstStyle/>
        <a:p>
          <a:endParaRPr lang="en-US"/>
        </a:p>
      </dgm:t>
    </dgm:pt>
    <dgm:pt modelId="{7BE5F2D4-71E9-49DC-BD6A-EE87FBE3103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Hindus &amp;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Muslims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57BE4-08D4-47D5-9246-0ACB60C23559}" type="parTrans" cxnId="{5862A07E-C3A8-4990-AEA7-85C9FED7F0CE}">
      <dgm:prSet/>
      <dgm:spPr/>
      <dgm:t>
        <a:bodyPr/>
        <a:lstStyle/>
        <a:p>
          <a:endParaRPr lang="en-US"/>
        </a:p>
      </dgm:t>
    </dgm:pt>
    <dgm:pt modelId="{E045C291-6CC4-481D-AB53-07106D85D2EB}" type="sibTrans" cxnId="{5862A07E-C3A8-4990-AEA7-85C9FED7F0CE}">
      <dgm:prSet/>
      <dgm:spPr/>
      <dgm:t>
        <a:bodyPr/>
        <a:lstStyle/>
        <a:p>
          <a:endParaRPr lang="en-US"/>
        </a:p>
      </dgm:t>
    </dgm:pt>
    <dgm:pt modelId="{2D5859F3-A4DE-47EC-A9CB-3BEC2D19266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Ganges 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1BC72-6BD2-486B-92CB-0B91D234F309}" type="parTrans" cxnId="{2B03B236-C7AF-4F9C-ADC4-5957E92CEEE5}">
      <dgm:prSet/>
      <dgm:spPr/>
      <dgm:t>
        <a:bodyPr/>
        <a:lstStyle/>
        <a:p>
          <a:endParaRPr lang="en-US"/>
        </a:p>
      </dgm:t>
    </dgm:pt>
    <dgm:pt modelId="{B665236C-2D9A-473C-B108-2FDEC3C4632E}" type="sibTrans" cxnId="{2B03B236-C7AF-4F9C-ADC4-5957E92CEEE5}">
      <dgm:prSet/>
      <dgm:spPr/>
      <dgm:t>
        <a:bodyPr/>
        <a:lstStyle/>
        <a:p>
          <a:endParaRPr lang="en-US"/>
        </a:p>
      </dgm:t>
    </dgm:pt>
    <dgm:pt modelId="{5954D8F4-A6FA-4532-8EE1-B79F1C95090B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South </a:t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9FBDD5-966C-487D-9454-7D17407620BC}" type="parTrans" cxnId="{6D1E0F40-4695-42D8-AA8A-8B7293264D73}">
      <dgm:prSet/>
      <dgm:spPr/>
      <dgm:t>
        <a:bodyPr/>
        <a:lstStyle/>
        <a:p>
          <a:endParaRPr lang="en-US"/>
        </a:p>
      </dgm:t>
    </dgm:pt>
    <dgm:pt modelId="{2757C505-ECA3-4680-9CF3-1AEF6180AA6A}" type="sibTrans" cxnId="{6D1E0F40-4695-42D8-AA8A-8B7293264D73}">
      <dgm:prSet/>
      <dgm:spPr/>
      <dgm:t>
        <a:bodyPr/>
        <a:lstStyle/>
        <a:p>
          <a:endParaRPr lang="en-US"/>
        </a:p>
      </dgm:t>
    </dgm:pt>
    <dgm:pt modelId="{2BDAB56F-6AFD-4D6F-8003-25F6D1505023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Salt </a:t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5A92E-726C-4CA9-8D7C-5C56FDAC4ED2}" type="parTrans" cxnId="{9260EA0D-E1DF-457A-8B3B-908F0D2B94CA}">
      <dgm:prSet/>
      <dgm:spPr/>
      <dgm:t>
        <a:bodyPr/>
        <a:lstStyle/>
        <a:p>
          <a:endParaRPr lang="en-US"/>
        </a:p>
      </dgm:t>
    </dgm:pt>
    <dgm:pt modelId="{E1D6A09F-2DAC-43B1-BEE5-12FA48565FBF}" type="sibTrans" cxnId="{9260EA0D-E1DF-457A-8B3B-908F0D2B94CA}">
      <dgm:prSet/>
      <dgm:spPr/>
      <dgm:t>
        <a:bodyPr/>
        <a:lstStyle/>
        <a:p>
          <a:endParaRPr lang="en-US"/>
        </a:p>
      </dgm:t>
    </dgm:pt>
    <dgm:pt modelId="{C9CEC77A-C39B-43AE-AA46-D8898E22585D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Imperialized by Great Britain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2EC42-82C0-418E-A5A0-FC21C35B5828}" type="parTrans" cxnId="{66DA0166-0A87-4AAA-B909-0F72AEED1C05}">
      <dgm:prSet/>
      <dgm:spPr/>
      <dgm:t>
        <a:bodyPr/>
        <a:lstStyle/>
        <a:p>
          <a:endParaRPr lang="en-US"/>
        </a:p>
      </dgm:t>
    </dgm:pt>
    <dgm:pt modelId="{B06518A6-72D1-4E64-812B-5F8C362D8850}" type="sibTrans" cxnId="{66DA0166-0A87-4AAA-B909-0F72AEED1C05}">
      <dgm:prSet/>
      <dgm:spPr/>
      <dgm:t>
        <a:bodyPr/>
        <a:lstStyle/>
        <a:p>
          <a:endParaRPr lang="en-US"/>
        </a:p>
      </dgm:t>
    </dgm:pt>
    <dgm:pt modelId="{84699568-1BA8-459E-9F28-E176EF4BB76B}">
      <dgm:prSet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Sepoy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Rebllion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F2E58-1DE3-4FBA-BB69-A6B2F26579D4}" type="parTrans" cxnId="{37E76998-02E4-4701-B60A-47C44083DF91}">
      <dgm:prSet/>
      <dgm:spPr/>
      <dgm:t>
        <a:bodyPr/>
        <a:lstStyle/>
        <a:p>
          <a:endParaRPr lang="en-US"/>
        </a:p>
      </dgm:t>
    </dgm:pt>
    <dgm:pt modelId="{27972FB8-28F9-4A61-BD16-F3E63F265345}" type="sibTrans" cxnId="{37E76998-02E4-4701-B60A-47C44083DF91}">
      <dgm:prSet/>
      <dgm:spPr/>
      <dgm:t>
        <a:bodyPr/>
        <a:lstStyle/>
        <a:p>
          <a:endParaRPr lang="en-US"/>
        </a:p>
      </dgm:t>
    </dgm:pt>
    <dgm:pt modelId="{AFD8E40C-F40C-4AC6-9334-328873CA5C0C}" type="pres">
      <dgm:prSet presAssocID="{71251693-8077-42DE-ABD5-B68A8EEE05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3CE42-1845-451F-993A-D7E4164A9030}" type="pres">
      <dgm:prSet presAssocID="{71251693-8077-42DE-ABD5-B68A8EEE05E6}" presName="radial" presStyleCnt="0">
        <dgm:presLayoutVars>
          <dgm:animLvl val="ctr"/>
        </dgm:presLayoutVars>
      </dgm:prSet>
      <dgm:spPr/>
    </dgm:pt>
    <dgm:pt modelId="{1A164A46-5404-4B12-B9F2-E765C3CBE243}" type="pres">
      <dgm:prSet presAssocID="{8FF20BAD-BA5B-40C4-9F3F-725549E0816D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5C49B93C-9EA9-4A81-943A-7F44C369B7B0}" type="pres">
      <dgm:prSet presAssocID="{6FDFEEE6-B090-41CB-9FAE-59FCDDD5D1EE}" presName="node" presStyleLbl="vennNode1" presStyleIdx="1" presStyleCnt="9" custScaleX="142329" custScaleY="11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F7C8E-F55E-459E-A414-38B42FCE4BD4}" type="pres">
      <dgm:prSet presAssocID="{356F70D6-048E-4640-83AC-80A1396F621B}" presName="node" presStyleLbl="vennNode1" presStyleIdx="2" presStyleCnt="9" custScaleX="118786" custScaleY="119208" custRadScaleRad="97576" custRadScaleInc="5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CA82A-1CBF-46A1-89FE-60D7E617864F}" type="pres">
      <dgm:prSet presAssocID="{C9CEC77A-C39B-43AE-AA46-D8898E22585D}" presName="node" presStyleLbl="vennNode1" presStyleIdx="3" presStyleCnt="9" custScaleX="126648" custScaleY="10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BB77E-335F-4754-BB0D-2E65EB655954}" type="pres">
      <dgm:prSet presAssocID="{2BDAB56F-6AFD-4D6F-8003-25F6D1505023}" presName="node" presStyleLbl="vennNode1" presStyleIdx="4" presStyleCnt="9" custScaleX="123782" custScaleY="104521" custRadScaleRad="105322" custRadScaleInc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B1912-9BF8-46D2-B14B-6CABEE290E3F}" type="pres">
      <dgm:prSet presAssocID="{5954D8F4-A6FA-4532-8EE1-B79F1C95090B}" presName="node" presStyleLbl="vennNode1" presStyleIdx="5" presStyleCnt="9" custScaleX="127485" custScaleY="104626" custRadScaleRad="93504" custRadScaleInc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A11D-C62B-4955-9FC0-5FB16CADE248}" type="pres">
      <dgm:prSet presAssocID="{7BE5F2D4-71E9-49DC-BD6A-EE87FBE31039}" presName="node" presStyleLbl="vennNode1" presStyleIdx="6" presStyleCnt="9" custScaleX="112865" custScaleY="121526" custRadScaleRad="109507" custRadScaleInc="1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D7C9B-AC3B-438B-B792-FBAAC1085458}" type="pres">
      <dgm:prSet presAssocID="{84699568-1BA8-459E-9F28-E176EF4BB76B}" presName="node" presStyleLbl="vennNode1" presStyleIdx="7" presStyleCnt="9" custScaleX="123199" custScaleY="111283" custRadScaleRad="104618" custRadScaleInc="6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DCA39-57CA-41A2-B842-FFDE7F3E2CFC}" type="pres">
      <dgm:prSet presAssocID="{2D5859F3-A4DE-47EC-A9CB-3BEC2D19266D}" presName="node" presStyleLbl="vennNode1" presStyleIdx="8" presStyleCnt="9" custScaleX="133778" custScaleY="108518" custRadScaleRad="103280" custRadScaleInc="-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2A07E-C3A8-4990-AEA7-85C9FED7F0CE}" srcId="{8FF20BAD-BA5B-40C4-9F3F-725549E0816D}" destId="{7BE5F2D4-71E9-49DC-BD6A-EE87FBE31039}" srcOrd="5" destOrd="0" parTransId="{5CB57BE4-08D4-47D5-9246-0ACB60C23559}" sibTransId="{E045C291-6CC4-481D-AB53-07106D85D2EB}"/>
    <dgm:cxn modelId="{E3544CB2-0A91-4A06-B2AF-455CBC0036F6}" type="presOf" srcId="{356F70D6-048E-4640-83AC-80A1396F621B}" destId="{7C9F7C8E-F55E-459E-A414-38B42FCE4BD4}" srcOrd="0" destOrd="0" presId="urn:microsoft.com/office/officeart/2005/8/layout/radial3"/>
    <dgm:cxn modelId="{9260EA0D-E1DF-457A-8B3B-908F0D2B94CA}" srcId="{8FF20BAD-BA5B-40C4-9F3F-725549E0816D}" destId="{2BDAB56F-6AFD-4D6F-8003-25F6D1505023}" srcOrd="3" destOrd="0" parTransId="{4195A92E-726C-4CA9-8D7C-5C56FDAC4ED2}" sibTransId="{E1D6A09F-2DAC-43B1-BEE5-12FA48565FBF}"/>
    <dgm:cxn modelId="{389478E0-6375-4116-B617-6C6739EDFD61}" type="presOf" srcId="{84699568-1BA8-459E-9F28-E176EF4BB76B}" destId="{664D7C9B-AC3B-438B-B792-FBAAC1085458}" srcOrd="0" destOrd="0" presId="urn:microsoft.com/office/officeart/2005/8/layout/radial3"/>
    <dgm:cxn modelId="{C5B52F9E-4BA6-4DA8-97FC-9CA17E68C158}" type="presOf" srcId="{2D5859F3-A4DE-47EC-A9CB-3BEC2D19266D}" destId="{A37DCA39-57CA-41A2-B842-FFDE7F3E2CFC}" srcOrd="0" destOrd="0" presId="urn:microsoft.com/office/officeart/2005/8/layout/radial3"/>
    <dgm:cxn modelId="{920D0209-0C3D-4DED-8E74-4ECBBD81DF87}" type="presOf" srcId="{5954D8F4-A6FA-4532-8EE1-B79F1C95090B}" destId="{152B1912-9BF8-46D2-B14B-6CABEE290E3F}" srcOrd="0" destOrd="0" presId="urn:microsoft.com/office/officeart/2005/8/layout/radial3"/>
    <dgm:cxn modelId="{D93BDD96-3D36-4876-9746-998E5751ABD2}" type="presOf" srcId="{C9CEC77A-C39B-43AE-AA46-D8898E22585D}" destId="{D6ACA82A-1CBF-46A1-89FE-60D7E617864F}" srcOrd="0" destOrd="0" presId="urn:microsoft.com/office/officeart/2005/8/layout/radial3"/>
    <dgm:cxn modelId="{2B03B236-C7AF-4F9C-ADC4-5957E92CEEE5}" srcId="{8FF20BAD-BA5B-40C4-9F3F-725549E0816D}" destId="{2D5859F3-A4DE-47EC-A9CB-3BEC2D19266D}" srcOrd="7" destOrd="0" parTransId="{7CA1BC72-6BD2-486B-92CB-0B91D234F309}" sibTransId="{B665236C-2D9A-473C-B108-2FDEC3C4632E}"/>
    <dgm:cxn modelId="{37E76998-02E4-4701-B60A-47C44083DF91}" srcId="{8FF20BAD-BA5B-40C4-9F3F-725549E0816D}" destId="{84699568-1BA8-459E-9F28-E176EF4BB76B}" srcOrd="6" destOrd="0" parTransId="{B32F2E58-1DE3-4FBA-BB69-A6B2F26579D4}" sibTransId="{27972FB8-28F9-4A61-BD16-F3E63F265345}"/>
    <dgm:cxn modelId="{BAE5CE7E-E32A-4876-AFF9-989F4F9C50F9}" type="presOf" srcId="{71251693-8077-42DE-ABD5-B68A8EEE05E6}" destId="{AFD8E40C-F40C-4AC6-9334-328873CA5C0C}" srcOrd="0" destOrd="0" presId="urn:microsoft.com/office/officeart/2005/8/layout/radial3"/>
    <dgm:cxn modelId="{5E507426-A6E1-4CE8-9F2C-FEE1AF00C3CC}" srcId="{8FF20BAD-BA5B-40C4-9F3F-725549E0816D}" destId="{6FDFEEE6-B090-41CB-9FAE-59FCDDD5D1EE}" srcOrd="0" destOrd="0" parTransId="{F85C7B0C-A846-44F3-BAB2-7B07F84F63F8}" sibTransId="{2546BBB4-9858-4521-8CFF-DFC280E0071B}"/>
    <dgm:cxn modelId="{6D1E0F40-4695-42D8-AA8A-8B7293264D73}" srcId="{8FF20BAD-BA5B-40C4-9F3F-725549E0816D}" destId="{5954D8F4-A6FA-4532-8EE1-B79F1C95090B}" srcOrd="4" destOrd="0" parTransId="{2C9FBDD5-966C-487D-9454-7D17407620BC}" sibTransId="{2757C505-ECA3-4680-9CF3-1AEF6180AA6A}"/>
    <dgm:cxn modelId="{E9F18212-8E0A-4A21-BC41-87DB0A1561F2}" srcId="{71251693-8077-42DE-ABD5-B68A8EEE05E6}" destId="{8FF20BAD-BA5B-40C4-9F3F-725549E0816D}" srcOrd="0" destOrd="0" parTransId="{7C03B78A-F698-4702-A420-8E2E050E3EB1}" sibTransId="{5B706D04-DB6C-4A9F-86AB-900D5CE50F4F}"/>
    <dgm:cxn modelId="{66DA0166-0A87-4AAA-B909-0F72AEED1C05}" srcId="{8FF20BAD-BA5B-40C4-9F3F-725549E0816D}" destId="{C9CEC77A-C39B-43AE-AA46-D8898E22585D}" srcOrd="2" destOrd="0" parTransId="{21D2EC42-82C0-418E-A5A0-FC21C35B5828}" sibTransId="{B06518A6-72D1-4E64-812B-5F8C362D8850}"/>
    <dgm:cxn modelId="{58C17E67-65DE-4B14-89B7-AAD0E9125446}" type="presOf" srcId="{6FDFEEE6-B090-41CB-9FAE-59FCDDD5D1EE}" destId="{5C49B93C-9EA9-4A81-943A-7F44C369B7B0}" srcOrd="0" destOrd="0" presId="urn:microsoft.com/office/officeart/2005/8/layout/radial3"/>
    <dgm:cxn modelId="{DCEF119C-85AE-4E3C-8DC4-A44BA9673364}" type="presOf" srcId="{7BE5F2D4-71E9-49DC-BD6A-EE87FBE31039}" destId="{3CC0A11D-C62B-4955-9FC0-5FB16CADE248}" srcOrd="0" destOrd="0" presId="urn:microsoft.com/office/officeart/2005/8/layout/radial3"/>
    <dgm:cxn modelId="{1F1C23B8-BB56-4438-BD90-A222060D5621}" srcId="{8FF20BAD-BA5B-40C4-9F3F-725549E0816D}" destId="{356F70D6-048E-4640-83AC-80A1396F621B}" srcOrd="1" destOrd="0" parTransId="{8CA214A2-9C79-4DA0-9AA8-35A9CDB9BF09}" sibTransId="{B9DCA85A-0CF1-46F4-88B7-E481EC19B08D}"/>
    <dgm:cxn modelId="{9F528F7F-8938-4C36-814D-8DF41C86CB7F}" type="presOf" srcId="{8FF20BAD-BA5B-40C4-9F3F-725549E0816D}" destId="{1A164A46-5404-4B12-B9F2-E765C3CBE243}" srcOrd="0" destOrd="0" presId="urn:microsoft.com/office/officeart/2005/8/layout/radial3"/>
    <dgm:cxn modelId="{D51DD7AD-BAD4-47EC-BC39-4C1202DE4986}" type="presOf" srcId="{2BDAB56F-6AFD-4D6F-8003-25F6D1505023}" destId="{AC2BB77E-335F-4754-BB0D-2E65EB655954}" srcOrd="0" destOrd="0" presId="urn:microsoft.com/office/officeart/2005/8/layout/radial3"/>
    <dgm:cxn modelId="{00C5B9C4-CFC7-4A70-89D0-92DB8DFB9CF6}" type="presParOf" srcId="{AFD8E40C-F40C-4AC6-9334-328873CA5C0C}" destId="{8C43CE42-1845-451F-993A-D7E4164A9030}" srcOrd="0" destOrd="0" presId="urn:microsoft.com/office/officeart/2005/8/layout/radial3"/>
    <dgm:cxn modelId="{E32A3DEC-8B45-4C0C-9C11-472D2EF62D48}" type="presParOf" srcId="{8C43CE42-1845-451F-993A-D7E4164A9030}" destId="{1A164A46-5404-4B12-B9F2-E765C3CBE243}" srcOrd="0" destOrd="0" presId="urn:microsoft.com/office/officeart/2005/8/layout/radial3"/>
    <dgm:cxn modelId="{D024808A-82C4-47E9-8562-E16042938FF6}" type="presParOf" srcId="{8C43CE42-1845-451F-993A-D7E4164A9030}" destId="{5C49B93C-9EA9-4A81-943A-7F44C369B7B0}" srcOrd="1" destOrd="0" presId="urn:microsoft.com/office/officeart/2005/8/layout/radial3"/>
    <dgm:cxn modelId="{D4792F30-2BB0-40E8-98D9-AA8C53893E14}" type="presParOf" srcId="{8C43CE42-1845-451F-993A-D7E4164A9030}" destId="{7C9F7C8E-F55E-459E-A414-38B42FCE4BD4}" srcOrd="2" destOrd="0" presId="urn:microsoft.com/office/officeart/2005/8/layout/radial3"/>
    <dgm:cxn modelId="{5F0F178D-3BEA-4C58-B493-A854865DC2DA}" type="presParOf" srcId="{8C43CE42-1845-451F-993A-D7E4164A9030}" destId="{D6ACA82A-1CBF-46A1-89FE-60D7E617864F}" srcOrd="3" destOrd="0" presId="urn:microsoft.com/office/officeart/2005/8/layout/radial3"/>
    <dgm:cxn modelId="{017638DE-C814-44DD-9832-CE2A30CC1574}" type="presParOf" srcId="{8C43CE42-1845-451F-993A-D7E4164A9030}" destId="{AC2BB77E-335F-4754-BB0D-2E65EB655954}" srcOrd="4" destOrd="0" presId="urn:microsoft.com/office/officeart/2005/8/layout/radial3"/>
    <dgm:cxn modelId="{FAC2085F-20CF-4363-AC7A-638CA18F7BB8}" type="presParOf" srcId="{8C43CE42-1845-451F-993A-D7E4164A9030}" destId="{152B1912-9BF8-46D2-B14B-6CABEE290E3F}" srcOrd="5" destOrd="0" presId="urn:microsoft.com/office/officeart/2005/8/layout/radial3"/>
    <dgm:cxn modelId="{2C70E5CF-60CE-48E2-AD15-D329FF3271FA}" type="presParOf" srcId="{8C43CE42-1845-451F-993A-D7E4164A9030}" destId="{3CC0A11D-C62B-4955-9FC0-5FB16CADE248}" srcOrd="6" destOrd="0" presId="urn:microsoft.com/office/officeart/2005/8/layout/radial3"/>
    <dgm:cxn modelId="{CF581454-B4DB-4CB3-9D05-0C81520AE637}" type="presParOf" srcId="{8C43CE42-1845-451F-993A-D7E4164A9030}" destId="{664D7C9B-AC3B-438B-B792-FBAAC1085458}" srcOrd="7" destOrd="0" presId="urn:microsoft.com/office/officeart/2005/8/layout/radial3"/>
    <dgm:cxn modelId="{E0D1B54C-D617-4D06-B8C4-DFDCBD6A1D73}" type="presParOf" srcId="{8C43CE42-1845-451F-993A-D7E4164A9030}" destId="{A37DCA39-57CA-41A2-B842-FFDE7F3E2CF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A4DCBF1-B583-498B-B078-5F915145D93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A9EDB-DE28-4B13-968F-8AA9F6E8C80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Atomic Bomb dropped on </a:t>
          </a:r>
          <a:br>
            <a:rPr lang="en-US" sz="2400" b="1" dirty="0" smtClean="0">
              <a:solidFill>
                <a:schemeClr val="bg1"/>
              </a:solidFill>
            </a:rPr>
          </a:br>
          <a:r>
            <a:rPr lang="en-US" sz="2400" b="1" dirty="0" smtClean="0">
              <a:solidFill>
                <a:schemeClr val="bg1"/>
              </a:solidFill>
            </a:rPr>
            <a:t>Hiroshima &amp; Nagasaki Japan</a:t>
          </a:r>
          <a:endParaRPr lang="en-US" sz="2400" b="1" dirty="0">
            <a:solidFill>
              <a:schemeClr val="bg1"/>
            </a:solidFill>
          </a:endParaRPr>
        </a:p>
      </dgm:t>
    </dgm:pt>
    <dgm:pt modelId="{4D9E8D44-F93E-4665-8E2D-7137568B1C13}" type="parTrans" cxnId="{129462AE-306F-4013-B04F-8984665D010A}">
      <dgm:prSet/>
      <dgm:spPr/>
      <dgm:t>
        <a:bodyPr/>
        <a:lstStyle/>
        <a:p>
          <a:endParaRPr lang="en-US"/>
        </a:p>
      </dgm:t>
    </dgm:pt>
    <dgm:pt modelId="{7DE62E43-532E-4047-8AAE-33860BFFEA85}" type="sibTrans" cxnId="{129462AE-306F-4013-B04F-8984665D010A}">
      <dgm:prSet/>
      <dgm:spPr/>
      <dgm:t>
        <a:bodyPr/>
        <a:lstStyle/>
        <a:p>
          <a:endParaRPr lang="en-US"/>
        </a:p>
      </dgm:t>
    </dgm:pt>
    <dgm:pt modelId="{A6AD3EB9-8190-4ABF-9314-0E6651593DF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D-Day (Allied Invasion of Europe) Normandy, France</a:t>
          </a:r>
        </a:p>
      </dgm:t>
    </dgm:pt>
    <dgm:pt modelId="{E6E911AB-05F5-4E48-8C5F-2C8F6C486ABE}" type="parTrans" cxnId="{7BFE50BD-5F58-4384-AB5E-8CDEC8673CCC}">
      <dgm:prSet/>
      <dgm:spPr/>
      <dgm:t>
        <a:bodyPr/>
        <a:lstStyle/>
        <a:p>
          <a:endParaRPr lang="en-US"/>
        </a:p>
      </dgm:t>
    </dgm:pt>
    <dgm:pt modelId="{E6B30A83-F938-4CB1-B3C9-86807CEA135A}" type="sibTrans" cxnId="{7BFE50BD-5F58-4384-AB5E-8CDEC8673CCC}">
      <dgm:prSet/>
      <dgm:spPr/>
      <dgm:t>
        <a:bodyPr/>
        <a:lstStyle/>
        <a:p>
          <a:endParaRPr lang="en-US"/>
        </a:p>
      </dgm:t>
    </dgm:pt>
    <dgm:pt modelId="{CCD7D232-27AC-4A68-8CAC-9A7D638788B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Allies </a:t>
          </a:r>
          <a:r>
            <a:rPr lang="en-US" sz="2400" b="1" dirty="0" err="1" smtClean="0">
              <a:solidFill>
                <a:schemeClr val="bg1"/>
              </a:solidFill>
            </a:rPr>
            <a:t>vs</a:t>
          </a:r>
          <a:r>
            <a:rPr lang="en-US" sz="2400" b="1" dirty="0" smtClean="0">
              <a:solidFill>
                <a:schemeClr val="bg1"/>
              </a:solidFill>
            </a:rPr>
            <a:t> Axis Powers</a:t>
          </a:r>
        </a:p>
      </dgm:t>
    </dgm:pt>
    <dgm:pt modelId="{2575EAB1-2DF3-475D-9D85-042F9789ACB3}" type="parTrans" cxnId="{46762B91-F7A7-4E2E-9824-9A97C6975428}">
      <dgm:prSet/>
      <dgm:spPr/>
      <dgm:t>
        <a:bodyPr/>
        <a:lstStyle/>
        <a:p>
          <a:endParaRPr lang="en-US"/>
        </a:p>
      </dgm:t>
    </dgm:pt>
    <dgm:pt modelId="{94781FDB-E3A0-4134-A947-57A8624510F1}" type="sibTrans" cxnId="{46762B91-F7A7-4E2E-9824-9A97C6975428}">
      <dgm:prSet/>
      <dgm:spPr/>
      <dgm:t>
        <a:bodyPr/>
        <a:lstStyle/>
        <a:p>
          <a:endParaRPr lang="en-US"/>
        </a:p>
      </dgm:t>
    </dgm:pt>
    <dgm:pt modelId="{302AD73C-F566-48EF-ACC2-26CD4E2A2476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German </a:t>
          </a:r>
          <a:r>
            <a:rPr lang="en-US" sz="2400" b="1" dirty="0" err="1" smtClean="0">
              <a:solidFill>
                <a:schemeClr val="bg1"/>
              </a:solidFill>
            </a:rPr>
            <a:t>Blitzkreig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br>
            <a:rPr lang="en-US" sz="2400" b="1" dirty="0" smtClean="0">
              <a:solidFill>
                <a:schemeClr val="bg1"/>
              </a:solidFill>
            </a:rPr>
          </a:br>
          <a:r>
            <a:rPr lang="en-US" sz="2400" b="1" dirty="0" smtClean="0">
              <a:solidFill>
                <a:schemeClr val="bg1"/>
              </a:solidFill>
            </a:rPr>
            <a:t>(Lightening War)</a:t>
          </a:r>
          <a:endParaRPr lang="en-US" sz="3200" b="1" dirty="0" smtClean="0">
            <a:solidFill>
              <a:schemeClr val="bg1"/>
            </a:solidFill>
          </a:endParaRPr>
        </a:p>
      </dgm:t>
    </dgm:pt>
    <dgm:pt modelId="{235FD7D5-5285-4D15-897A-D07ABB652652}" type="parTrans" cxnId="{34BCD34F-70B1-4B6D-B272-B2577AFB3436}">
      <dgm:prSet/>
      <dgm:spPr/>
      <dgm:t>
        <a:bodyPr/>
        <a:lstStyle/>
        <a:p>
          <a:endParaRPr lang="en-US"/>
        </a:p>
      </dgm:t>
    </dgm:pt>
    <dgm:pt modelId="{E461EB80-ABE8-4DE4-992A-C9F2FA714B78}" type="sibTrans" cxnId="{34BCD34F-70B1-4B6D-B272-B2577AFB3436}">
      <dgm:prSet/>
      <dgm:spPr/>
      <dgm:t>
        <a:bodyPr/>
        <a:lstStyle/>
        <a:p>
          <a:endParaRPr lang="en-US"/>
        </a:p>
      </dgm:t>
    </dgm:pt>
    <dgm:pt modelId="{F67BA2C2-8B99-42FE-B07D-956AD312EA2C}" type="pres">
      <dgm:prSet presAssocID="{CA4DCBF1-B583-498B-B078-5F915145D93B}" presName="linear" presStyleCnt="0">
        <dgm:presLayoutVars>
          <dgm:dir/>
          <dgm:animLvl val="lvl"/>
          <dgm:resizeHandles val="exact"/>
        </dgm:presLayoutVars>
      </dgm:prSet>
      <dgm:spPr/>
    </dgm:pt>
    <dgm:pt modelId="{2A3CD4B2-D775-4A6D-882C-940C06DDA28A}" type="pres">
      <dgm:prSet presAssocID="{917A9EDB-DE28-4B13-968F-8AA9F6E8C801}" presName="parentLin" presStyleCnt="0"/>
      <dgm:spPr/>
    </dgm:pt>
    <dgm:pt modelId="{1EF73DF9-3B43-435E-BEAB-13DC6F8DF290}" type="pres">
      <dgm:prSet presAssocID="{917A9EDB-DE28-4B13-968F-8AA9F6E8C801}" presName="parentLeftMargin" presStyleLbl="node1" presStyleIdx="0" presStyleCnt="4"/>
      <dgm:spPr/>
    </dgm:pt>
    <dgm:pt modelId="{91D09DA4-727C-4B74-B355-E3695C7709C3}" type="pres">
      <dgm:prSet presAssocID="{917A9EDB-DE28-4B13-968F-8AA9F6E8C8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B48B5-447B-4C47-A2C1-884020A03AA1}" type="pres">
      <dgm:prSet presAssocID="{917A9EDB-DE28-4B13-968F-8AA9F6E8C801}" presName="negativeSpace" presStyleCnt="0"/>
      <dgm:spPr/>
    </dgm:pt>
    <dgm:pt modelId="{A7C3EF9F-833E-462C-A28D-0FC7842BB1F5}" type="pres">
      <dgm:prSet presAssocID="{917A9EDB-DE28-4B13-968F-8AA9F6E8C801}" presName="childText" presStyleLbl="conFgAcc1" presStyleIdx="0" presStyleCnt="4">
        <dgm:presLayoutVars>
          <dgm:bulletEnabled val="1"/>
        </dgm:presLayoutVars>
      </dgm:prSet>
      <dgm:spPr/>
    </dgm:pt>
    <dgm:pt modelId="{9CD32399-AE18-4A3B-9C08-D0732C622A21}" type="pres">
      <dgm:prSet presAssocID="{7DE62E43-532E-4047-8AAE-33860BFFEA85}" presName="spaceBetweenRectangles" presStyleCnt="0"/>
      <dgm:spPr/>
    </dgm:pt>
    <dgm:pt modelId="{AF0B4046-B1C1-4BDF-BD18-496EE01D86F0}" type="pres">
      <dgm:prSet presAssocID="{302AD73C-F566-48EF-ACC2-26CD4E2A2476}" presName="parentLin" presStyleCnt="0"/>
      <dgm:spPr/>
    </dgm:pt>
    <dgm:pt modelId="{D011DA24-D531-4978-AA82-C119E04512D7}" type="pres">
      <dgm:prSet presAssocID="{302AD73C-F566-48EF-ACC2-26CD4E2A2476}" presName="parentLeftMargin" presStyleLbl="node1" presStyleIdx="0" presStyleCnt="4"/>
      <dgm:spPr/>
    </dgm:pt>
    <dgm:pt modelId="{14AB97F2-31F4-4010-9256-4A085872C8E4}" type="pres">
      <dgm:prSet presAssocID="{302AD73C-F566-48EF-ACC2-26CD4E2A2476}" presName="parentText" presStyleLbl="node1" presStyleIdx="1" presStyleCnt="4" custLinFactNeighborX="7143" custLinFactNeighborY="1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71BA9-16E8-4DE1-A000-0DA77AE3B7DC}" type="pres">
      <dgm:prSet presAssocID="{302AD73C-F566-48EF-ACC2-26CD4E2A2476}" presName="negativeSpace" presStyleCnt="0"/>
      <dgm:spPr/>
    </dgm:pt>
    <dgm:pt modelId="{DA35932E-2F20-419D-A00D-4903F3658E39}" type="pres">
      <dgm:prSet presAssocID="{302AD73C-F566-48EF-ACC2-26CD4E2A2476}" presName="childText" presStyleLbl="conFgAcc1" presStyleIdx="1" presStyleCnt="4">
        <dgm:presLayoutVars>
          <dgm:bulletEnabled val="1"/>
        </dgm:presLayoutVars>
      </dgm:prSet>
      <dgm:spPr/>
    </dgm:pt>
    <dgm:pt modelId="{05D1D5CB-A091-40B1-A377-D897AE694BA9}" type="pres">
      <dgm:prSet presAssocID="{E461EB80-ABE8-4DE4-992A-C9F2FA714B78}" presName="spaceBetweenRectangles" presStyleCnt="0"/>
      <dgm:spPr/>
    </dgm:pt>
    <dgm:pt modelId="{E522E796-043F-4FD6-9851-88CE687B7343}" type="pres">
      <dgm:prSet presAssocID="{A6AD3EB9-8190-4ABF-9314-0E6651593DF9}" presName="parentLin" presStyleCnt="0"/>
      <dgm:spPr/>
    </dgm:pt>
    <dgm:pt modelId="{8612622C-09D2-4F3C-BF43-DDC535090A63}" type="pres">
      <dgm:prSet presAssocID="{A6AD3EB9-8190-4ABF-9314-0E6651593DF9}" presName="parentLeftMargin" presStyleLbl="node1" presStyleIdx="1" presStyleCnt="4"/>
      <dgm:spPr/>
    </dgm:pt>
    <dgm:pt modelId="{077B7DD7-E6B1-4E46-9C8D-3531D8F588C6}" type="pres">
      <dgm:prSet presAssocID="{A6AD3EB9-8190-4ABF-9314-0E6651593D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00C6-49E0-4A18-B1E3-3ED44EED4FA6}" type="pres">
      <dgm:prSet presAssocID="{A6AD3EB9-8190-4ABF-9314-0E6651593DF9}" presName="negativeSpace" presStyleCnt="0"/>
      <dgm:spPr/>
    </dgm:pt>
    <dgm:pt modelId="{44314D78-5A5D-44C3-A384-CE542D09CCE7}" type="pres">
      <dgm:prSet presAssocID="{A6AD3EB9-8190-4ABF-9314-0E6651593DF9}" presName="childText" presStyleLbl="conFgAcc1" presStyleIdx="2" presStyleCnt="4">
        <dgm:presLayoutVars>
          <dgm:bulletEnabled val="1"/>
        </dgm:presLayoutVars>
      </dgm:prSet>
      <dgm:spPr/>
    </dgm:pt>
    <dgm:pt modelId="{F49E37FB-D517-46A3-993C-9D548BF9CB62}" type="pres">
      <dgm:prSet presAssocID="{E6B30A83-F938-4CB1-B3C9-86807CEA135A}" presName="spaceBetweenRectangles" presStyleCnt="0"/>
      <dgm:spPr/>
    </dgm:pt>
    <dgm:pt modelId="{F20EE3F5-5EC9-46A6-A1F8-5488ED822AE2}" type="pres">
      <dgm:prSet presAssocID="{CCD7D232-27AC-4A68-8CAC-9A7D638788B9}" presName="parentLin" presStyleCnt="0"/>
      <dgm:spPr/>
    </dgm:pt>
    <dgm:pt modelId="{BBD686AE-A8DB-4E95-AF65-D7476900A543}" type="pres">
      <dgm:prSet presAssocID="{CCD7D232-27AC-4A68-8CAC-9A7D638788B9}" presName="parentLeftMargin" presStyleLbl="node1" presStyleIdx="2" presStyleCnt="4"/>
      <dgm:spPr/>
    </dgm:pt>
    <dgm:pt modelId="{F612346F-EF94-4EAF-B741-AF25718865DA}" type="pres">
      <dgm:prSet presAssocID="{CCD7D232-27AC-4A68-8CAC-9A7D638788B9}" presName="parentText" presStyleLbl="node1" presStyleIdx="3" presStyleCnt="4" custLinFactNeighborX="-10714" custLinFactNeighborY="23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B19-73FA-4DDF-885B-F65FA1F738A5}" type="pres">
      <dgm:prSet presAssocID="{CCD7D232-27AC-4A68-8CAC-9A7D638788B9}" presName="negativeSpace" presStyleCnt="0"/>
      <dgm:spPr/>
    </dgm:pt>
    <dgm:pt modelId="{6827D5F4-967B-49DD-A451-22D2DF77B750}" type="pres">
      <dgm:prSet presAssocID="{CCD7D232-27AC-4A68-8CAC-9A7D638788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A046292-17D7-4FD1-B0FB-6DD2D7078472}" type="presOf" srcId="{302AD73C-F566-48EF-ACC2-26CD4E2A2476}" destId="{D011DA24-D531-4978-AA82-C119E04512D7}" srcOrd="0" destOrd="0" presId="urn:microsoft.com/office/officeart/2005/8/layout/list1"/>
    <dgm:cxn modelId="{46762B91-F7A7-4E2E-9824-9A97C6975428}" srcId="{CA4DCBF1-B583-498B-B078-5F915145D93B}" destId="{CCD7D232-27AC-4A68-8CAC-9A7D638788B9}" srcOrd="3" destOrd="0" parTransId="{2575EAB1-2DF3-475D-9D85-042F9789ACB3}" sibTransId="{94781FDB-E3A0-4134-A947-57A8624510F1}"/>
    <dgm:cxn modelId="{129462AE-306F-4013-B04F-8984665D010A}" srcId="{CA4DCBF1-B583-498B-B078-5F915145D93B}" destId="{917A9EDB-DE28-4B13-968F-8AA9F6E8C801}" srcOrd="0" destOrd="0" parTransId="{4D9E8D44-F93E-4665-8E2D-7137568B1C13}" sibTransId="{7DE62E43-532E-4047-8AAE-33860BFFEA85}"/>
    <dgm:cxn modelId="{17DD8146-C882-4763-A9E3-0959801BA3EC}" type="presOf" srcId="{302AD73C-F566-48EF-ACC2-26CD4E2A2476}" destId="{14AB97F2-31F4-4010-9256-4A085872C8E4}" srcOrd="1" destOrd="0" presId="urn:microsoft.com/office/officeart/2005/8/layout/list1"/>
    <dgm:cxn modelId="{34BCD34F-70B1-4B6D-B272-B2577AFB3436}" srcId="{CA4DCBF1-B583-498B-B078-5F915145D93B}" destId="{302AD73C-F566-48EF-ACC2-26CD4E2A2476}" srcOrd="1" destOrd="0" parTransId="{235FD7D5-5285-4D15-897A-D07ABB652652}" sibTransId="{E461EB80-ABE8-4DE4-992A-C9F2FA714B78}"/>
    <dgm:cxn modelId="{F883BBB4-81D9-4CCF-BE39-7F97E65A0722}" type="presOf" srcId="{A6AD3EB9-8190-4ABF-9314-0E6651593DF9}" destId="{077B7DD7-E6B1-4E46-9C8D-3531D8F588C6}" srcOrd="1" destOrd="0" presId="urn:microsoft.com/office/officeart/2005/8/layout/list1"/>
    <dgm:cxn modelId="{AC752522-00ED-4595-A20C-E2EF742F21B9}" type="presOf" srcId="{917A9EDB-DE28-4B13-968F-8AA9F6E8C801}" destId="{91D09DA4-727C-4B74-B355-E3695C7709C3}" srcOrd="1" destOrd="0" presId="urn:microsoft.com/office/officeart/2005/8/layout/list1"/>
    <dgm:cxn modelId="{0ED902FF-9D4C-4D48-BE7D-7D85EFE1C431}" type="presOf" srcId="{CA4DCBF1-B583-498B-B078-5F915145D93B}" destId="{F67BA2C2-8B99-42FE-B07D-956AD312EA2C}" srcOrd="0" destOrd="0" presId="urn:microsoft.com/office/officeart/2005/8/layout/list1"/>
    <dgm:cxn modelId="{7BFE50BD-5F58-4384-AB5E-8CDEC8673CCC}" srcId="{CA4DCBF1-B583-498B-B078-5F915145D93B}" destId="{A6AD3EB9-8190-4ABF-9314-0E6651593DF9}" srcOrd="2" destOrd="0" parTransId="{E6E911AB-05F5-4E48-8C5F-2C8F6C486ABE}" sibTransId="{E6B30A83-F938-4CB1-B3C9-86807CEA135A}"/>
    <dgm:cxn modelId="{B37DED06-C79A-4017-A584-291E89FBE765}" type="presOf" srcId="{CCD7D232-27AC-4A68-8CAC-9A7D638788B9}" destId="{BBD686AE-A8DB-4E95-AF65-D7476900A543}" srcOrd="0" destOrd="0" presId="urn:microsoft.com/office/officeart/2005/8/layout/list1"/>
    <dgm:cxn modelId="{4BB25E37-8E2A-4532-9EFB-F934AE1C0B12}" type="presOf" srcId="{A6AD3EB9-8190-4ABF-9314-0E6651593DF9}" destId="{8612622C-09D2-4F3C-BF43-DDC535090A63}" srcOrd="0" destOrd="0" presId="urn:microsoft.com/office/officeart/2005/8/layout/list1"/>
    <dgm:cxn modelId="{A9A4EA1D-9952-4086-A2F6-3FAA6B73A596}" type="presOf" srcId="{917A9EDB-DE28-4B13-968F-8AA9F6E8C801}" destId="{1EF73DF9-3B43-435E-BEAB-13DC6F8DF290}" srcOrd="0" destOrd="0" presId="urn:microsoft.com/office/officeart/2005/8/layout/list1"/>
    <dgm:cxn modelId="{DC58BD31-58A0-49FF-83DA-206D9A7644CA}" type="presOf" srcId="{CCD7D232-27AC-4A68-8CAC-9A7D638788B9}" destId="{F612346F-EF94-4EAF-B741-AF25718865DA}" srcOrd="1" destOrd="0" presId="urn:microsoft.com/office/officeart/2005/8/layout/list1"/>
    <dgm:cxn modelId="{C93B6611-1033-47ED-BF57-ECBEDA6A0F7F}" type="presParOf" srcId="{F67BA2C2-8B99-42FE-B07D-956AD312EA2C}" destId="{2A3CD4B2-D775-4A6D-882C-940C06DDA28A}" srcOrd="0" destOrd="0" presId="urn:microsoft.com/office/officeart/2005/8/layout/list1"/>
    <dgm:cxn modelId="{FE07401B-6632-4151-BEF3-1C8FEED7C2D0}" type="presParOf" srcId="{2A3CD4B2-D775-4A6D-882C-940C06DDA28A}" destId="{1EF73DF9-3B43-435E-BEAB-13DC6F8DF290}" srcOrd="0" destOrd="0" presId="urn:microsoft.com/office/officeart/2005/8/layout/list1"/>
    <dgm:cxn modelId="{18A0C105-B394-4542-8527-171D441826D7}" type="presParOf" srcId="{2A3CD4B2-D775-4A6D-882C-940C06DDA28A}" destId="{91D09DA4-727C-4B74-B355-E3695C7709C3}" srcOrd="1" destOrd="0" presId="urn:microsoft.com/office/officeart/2005/8/layout/list1"/>
    <dgm:cxn modelId="{D1E12856-BBE4-4662-9658-95AEF1E2878E}" type="presParOf" srcId="{F67BA2C2-8B99-42FE-B07D-956AD312EA2C}" destId="{C0EB48B5-447B-4C47-A2C1-884020A03AA1}" srcOrd="1" destOrd="0" presId="urn:microsoft.com/office/officeart/2005/8/layout/list1"/>
    <dgm:cxn modelId="{F6F93528-AC2C-4024-9488-8E1BA8E81FCD}" type="presParOf" srcId="{F67BA2C2-8B99-42FE-B07D-956AD312EA2C}" destId="{A7C3EF9F-833E-462C-A28D-0FC7842BB1F5}" srcOrd="2" destOrd="0" presId="urn:microsoft.com/office/officeart/2005/8/layout/list1"/>
    <dgm:cxn modelId="{E4855BA0-A1BC-4ED1-AF27-2C980B8C304A}" type="presParOf" srcId="{F67BA2C2-8B99-42FE-B07D-956AD312EA2C}" destId="{9CD32399-AE18-4A3B-9C08-D0732C622A21}" srcOrd="3" destOrd="0" presId="urn:microsoft.com/office/officeart/2005/8/layout/list1"/>
    <dgm:cxn modelId="{ECAC1231-30D5-4957-AE3D-B78F19492891}" type="presParOf" srcId="{F67BA2C2-8B99-42FE-B07D-956AD312EA2C}" destId="{AF0B4046-B1C1-4BDF-BD18-496EE01D86F0}" srcOrd="4" destOrd="0" presId="urn:microsoft.com/office/officeart/2005/8/layout/list1"/>
    <dgm:cxn modelId="{137E1A19-76D1-4589-B41B-FF26E3F70B98}" type="presParOf" srcId="{AF0B4046-B1C1-4BDF-BD18-496EE01D86F0}" destId="{D011DA24-D531-4978-AA82-C119E04512D7}" srcOrd="0" destOrd="0" presId="urn:microsoft.com/office/officeart/2005/8/layout/list1"/>
    <dgm:cxn modelId="{2EDBB5D9-A468-4A61-94D0-D3BF20AD74B5}" type="presParOf" srcId="{AF0B4046-B1C1-4BDF-BD18-496EE01D86F0}" destId="{14AB97F2-31F4-4010-9256-4A085872C8E4}" srcOrd="1" destOrd="0" presId="urn:microsoft.com/office/officeart/2005/8/layout/list1"/>
    <dgm:cxn modelId="{FED81E98-FA52-437B-90D5-1AEDC812C2E9}" type="presParOf" srcId="{F67BA2C2-8B99-42FE-B07D-956AD312EA2C}" destId="{F6C71BA9-16E8-4DE1-A000-0DA77AE3B7DC}" srcOrd="5" destOrd="0" presId="urn:microsoft.com/office/officeart/2005/8/layout/list1"/>
    <dgm:cxn modelId="{D971D11F-0AD2-4934-94B9-9AAD0871024A}" type="presParOf" srcId="{F67BA2C2-8B99-42FE-B07D-956AD312EA2C}" destId="{DA35932E-2F20-419D-A00D-4903F3658E39}" srcOrd="6" destOrd="0" presId="urn:microsoft.com/office/officeart/2005/8/layout/list1"/>
    <dgm:cxn modelId="{44EB03B8-DA23-446E-A60F-16EE8E4A9B63}" type="presParOf" srcId="{F67BA2C2-8B99-42FE-B07D-956AD312EA2C}" destId="{05D1D5CB-A091-40B1-A377-D897AE694BA9}" srcOrd="7" destOrd="0" presId="urn:microsoft.com/office/officeart/2005/8/layout/list1"/>
    <dgm:cxn modelId="{D3C78AB5-9F44-40E4-9DEE-C5FE501C1BF1}" type="presParOf" srcId="{F67BA2C2-8B99-42FE-B07D-956AD312EA2C}" destId="{E522E796-043F-4FD6-9851-88CE687B7343}" srcOrd="8" destOrd="0" presId="urn:microsoft.com/office/officeart/2005/8/layout/list1"/>
    <dgm:cxn modelId="{E0F5C69A-223F-4A8C-A526-5B0950FD2BED}" type="presParOf" srcId="{E522E796-043F-4FD6-9851-88CE687B7343}" destId="{8612622C-09D2-4F3C-BF43-DDC535090A63}" srcOrd="0" destOrd="0" presId="urn:microsoft.com/office/officeart/2005/8/layout/list1"/>
    <dgm:cxn modelId="{73A9F6BD-ABE8-4214-BD34-804353D57999}" type="presParOf" srcId="{E522E796-043F-4FD6-9851-88CE687B7343}" destId="{077B7DD7-E6B1-4E46-9C8D-3531D8F588C6}" srcOrd="1" destOrd="0" presId="urn:microsoft.com/office/officeart/2005/8/layout/list1"/>
    <dgm:cxn modelId="{EF48214B-EC77-4406-98C1-CAD8B1EDDF8D}" type="presParOf" srcId="{F67BA2C2-8B99-42FE-B07D-956AD312EA2C}" destId="{B61A00C6-49E0-4A18-B1E3-3ED44EED4FA6}" srcOrd="9" destOrd="0" presId="urn:microsoft.com/office/officeart/2005/8/layout/list1"/>
    <dgm:cxn modelId="{0995F86A-F805-42E7-B7BD-FECABE2895B7}" type="presParOf" srcId="{F67BA2C2-8B99-42FE-B07D-956AD312EA2C}" destId="{44314D78-5A5D-44C3-A384-CE542D09CCE7}" srcOrd="10" destOrd="0" presId="urn:microsoft.com/office/officeart/2005/8/layout/list1"/>
    <dgm:cxn modelId="{785ABE3C-20F9-4065-8ED3-FF46DC43B29D}" type="presParOf" srcId="{F67BA2C2-8B99-42FE-B07D-956AD312EA2C}" destId="{F49E37FB-D517-46A3-993C-9D548BF9CB62}" srcOrd="11" destOrd="0" presId="urn:microsoft.com/office/officeart/2005/8/layout/list1"/>
    <dgm:cxn modelId="{DBFF0C33-F35D-433B-888A-119651EEFD82}" type="presParOf" srcId="{F67BA2C2-8B99-42FE-B07D-956AD312EA2C}" destId="{F20EE3F5-5EC9-46A6-A1F8-5488ED822AE2}" srcOrd="12" destOrd="0" presId="urn:microsoft.com/office/officeart/2005/8/layout/list1"/>
    <dgm:cxn modelId="{AF067D30-02D3-48DF-A136-68C59489D274}" type="presParOf" srcId="{F20EE3F5-5EC9-46A6-A1F8-5488ED822AE2}" destId="{BBD686AE-A8DB-4E95-AF65-D7476900A543}" srcOrd="0" destOrd="0" presId="urn:microsoft.com/office/officeart/2005/8/layout/list1"/>
    <dgm:cxn modelId="{57D5E891-4276-4767-9FF3-824F4592BDD9}" type="presParOf" srcId="{F20EE3F5-5EC9-46A6-A1F8-5488ED822AE2}" destId="{F612346F-EF94-4EAF-B741-AF25718865DA}" srcOrd="1" destOrd="0" presId="urn:microsoft.com/office/officeart/2005/8/layout/list1"/>
    <dgm:cxn modelId="{41EB0003-9C45-484C-8E7F-6333DF423FFE}" type="presParOf" srcId="{F67BA2C2-8B99-42FE-B07D-956AD312EA2C}" destId="{B8AFDB19-73FA-4DDF-885B-F65FA1F738A5}" srcOrd="13" destOrd="0" presId="urn:microsoft.com/office/officeart/2005/8/layout/list1"/>
    <dgm:cxn modelId="{3E5538ED-6624-4D54-817E-3B266C9D2049}" type="presParOf" srcId="{F67BA2C2-8B99-42FE-B07D-956AD312EA2C}" destId="{6827D5F4-967B-49DD-A451-22D2DF77B7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D3446-580A-455B-895F-6EA17666C35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765DBD-CDDA-412F-8710-43E168B4FC25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A. Sumerian</a:t>
          </a:r>
          <a:endParaRPr lang="en-US" sz="3200" b="1" dirty="0">
            <a:solidFill>
              <a:schemeClr val="bg1"/>
            </a:solidFill>
          </a:endParaRPr>
        </a:p>
      </dgm:t>
    </dgm:pt>
    <dgm:pt modelId="{0E604A65-8D19-4D1A-973C-DC1A5178CF3A}" type="parTrans" cxnId="{6DD03C49-FB7C-4E19-8C6E-0B3754795658}">
      <dgm:prSet/>
      <dgm:spPr/>
      <dgm:t>
        <a:bodyPr/>
        <a:lstStyle/>
        <a:p>
          <a:endParaRPr lang="en-US"/>
        </a:p>
      </dgm:t>
    </dgm:pt>
    <dgm:pt modelId="{73AC5702-8D05-43BC-A940-31C771672079}" type="sibTrans" cxnId="{6DD03C49-FB7C-4E19-8C6E-0B3754795658}">
      <dgm:prSet/>
      <dgm:spPr/>
      <dgm:t>
        <a:bodyPr/>
        <a:lstStyle/>
        <a:p>
          <a:endParaRPr lang="en-US"/>
        </a:p>
      </dgm:t>
    </dgm:pt>
    <dgm:pt modelId="{6E90840E-7A94-4B27-97F8-F3E835D37BE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B. Babylonian</a:t>
          </a:r>
          <a:endParaRPr lang="en-US" sz="2800" b="1" dirty="0">
            <a:solidFill>
              <a:schemeClr val="bg1"/>
            </a:solidFill>
          </a:endParaRPr>
        </a:p>
      </dgm:t>
    </dgm:pt>
    <dgm:pt modelId="{DFAC7F08-F6DB-4217-B757-598D0345E611}" type="parTrans" cxnId="{ABE471B5-276D-45E6-A3ED-1ED41199AC96}">
      <dgm:prSet/>
      <dgm:spPr/>
      <dgm:t>
        <a:bodyPr/>
        <a:lstStyle/>
        <a:p>
          <a:endParaRPr lang="en-US"/>
        </a:p>
      </dgm:t>
    </dgm:pt>
    <dgm:pt modelId="{43ACDF06-0C62-4ABA-8965-C7D60BEA4E17}" type="sibTrans" cxnId="{ABE471B5-276D-45E6-A3ED-1ED41199AC96}">
      <dgm:prSet/>
      <dgm:spPr/>
      <dgm:t>
        <a:bodyPr/>
        <a:lstStyle/>
        <a:p>
          <a:endParaRPr lang="en-US"/>
        </a:p>
      </dgm:t>
    </dgm:pt>
    <dgm:pt modelId="{C5A6F47E-379B-422E-B071-EBB798C8C964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D. Hittites</a:t>
          </a:r>
          <a:endParaRPr lang="en-US" sz="2800" b="1" dirty="0">
            <a:solidFill>
              <a:schemeClr val="bg1"/>
            </a:solidFill>
          </a:endParaRPr>
        </a:p>
      </dgm:t>
    </dgm:pt>
    <dgm:pt modelId="{87FACAFA-78CF-4AE2-AB44-B8304FDD75ED}" type="parTrans" cxnId="{9C06ED53-577D-4AAE-B89B-7638165C81E5}">
      <dgm:prSet/>
      <dgm:spPr/>
      <dgm:t>
        <a:bodyPr/>
        <a:lstStyle/>
        <a:p>
          <a:endParaRPr lang="en-US"/>
        </a:p>
      </dgm:t>
    </dgm:pt>
    <dgm:pt modelId="{6F7E58CF-F23F-40CB-9738-D3E2C2CCDE76}" type="sibTrans" cxnId="{9C06ED53-577D-4AAE-B89B-7638165C81E5}">
      <dgm:prSet/>
      <dgm:spPr/>
      <dgm:t>
        <a:bodyPr/>
        <a:lstStyle/>
        <a:p>
          <a:endParaRPr lang="en-US"/>
        </a:p>
      </dgm:t>
    </dgm:pt>
    <dgm:pt modelId="{B732B8F5-6EC9-478A-898C-788AAB13E23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3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>
              <a:solidFill>
                <a:schemeClr val="bg1"/>
              </a:solidFill>
            </a:rPr>
            <a:t>C. Phoenician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dirty="0"/>
        </a:p>
      </dgm:t>
    </dgm:pt>
    <dgm:pt modelId="{7BF843A1-D4F6-4D77-9E84-4D93968DC743}" type="parTrans" cxnId="{AF1DFE1B-3801-49F2-AEF1-8D8A14551888}">
      <dgm:prSet/>
      <dgm:spPr/>
      <dgm:t>
        <a:bodyPr/>
        <a:lstStyle/>
        <a:p>
          <a:endParaRPr lang="en-US"/>
        </a:p>
      </dgm:t>
    </dgm:pt>
    <dgm:pt modelId="{55DDDC46-824F-4B8C-B502-63309F3861D8}" type="sibTrans" cxnId="{AF1DFE1B-3801-49F2-AEF1-8D8A14551888}">
      <dgm:prSet/>
      <dgm:spPr/>
      <dgm:t>
        <a:bodyPr/>
        <a:lstStyle/>
        <a:p>
          <a:endParaRPr lang="en-US"/>
        </a:p>
      </dgm:t>
    </dgm:pt>
    <dgm:pt modelId="{B4B00DE5-BAFC-4FF0-81B6-77A6E7A5E061}" type="pres">
      <dgm:prSet presAssocID="{7A3D3446-580A-455B-895F-6EA17666C3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6B3510-9CD2-47EA-A1C5-4FDFFA2741A9}" type="pres">
      <dgm:prSet presAssocID="{64765DBD-CDDA-412F-8710-43E168B4FC25}" presName="parentLin" presStyleCnt="0"/>
      <dgm:spPr/>
    </dgm:pt>
    <dgm:pt modelId="{CF4FC19E-2484-45FE-897A-19CD2B546C3F}" type="pres">
      <dgm:prSet presAssocID="{64765DBD-CDDA-412F-8710-43E168B4FC2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1CE1914-2062-450D-99AA-037580A12B2D}" type="pres">
      <dgm:prSet presAssocID="{64765DBD-CDDA-412F-8710-43E168B4FC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6284C-03FF-4FD8-B867-01CD145C2A5A}" type="pres">
      <dgm:prSet presAssocID="{64765DBD-CDDA-412F-8710-43E168B4FC25}" presName="negativeSpace" presStyleCnt="0"/>
      <dgm:spPr/>
    </dgm:pt>
    <dgm:pt modelId="{3F596100-40AB-4E47-B94F-4984CA6A728A}" type="pres">
      <dgm:prSet presAssocID="{64765DBD-CDDA-412F-8710-43E168B4FC25}" presName="childText" presStyleLbl="conFgAcc1" presStyleIdx="0" presStyleCnt="4">
        <dgm:presLayoutVars>
          <dgm:bulletEnabled val="1"/>
        </dgm:presLayoutVars>
      </dgm:prSet>
      <dgm:spPr/>
    </dgm:pt>
    <dgm:pt modelId="{2801B47E-00A0-4C15-988E-06F230C1CA8F}" type="pres">
      <dgm:prSet presAssocID="{73AC5702-8D05-43BC-A940-31C771672079}" presName="spaceBetweenRectangles" presStyleCnt="0"/>
      <dgm:spPr/>
    </dgm:pt>
    <dgm:pt modelId="{361FA59D-D1A4-4DD1-8F27-5723FB2C3D29}" type="pres">
      <dgm:prSet presAssocID="{6E90840E-7A94-4B27-97F8-F3E835D37BE6}" presName="parentLin" presStyleCnt="0"/>
      <dgm:spPr/>
    </dgm:pt>
    <dgm:pt modelId="{8764CDCE-DE98-421B-927C-1D60A828255E}" type="pres">
      <dgm:prSet presAssocID="{6E90840E-7A94-4B27-97F8-F3E835D37BE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CA15318-D1A3-42D4-817D-B000433B8F2F}" type="pres">
      <dgm:prSet presAssocID="{6E90840E-7A94-4B27-97F8-F3E835D37B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CF6D8-EBDC-4656-977F-0F9CE715B8C6}" type="pres">
      <dgm:prSet presAssocID="{6E90840E-7A94-4B27-97F8-F3E835D37BE6}" presName="negativeSpace" presStyleCnt="0"/>
      <dgm:spPr/>
    </dgm:pt>
    <dgm:pt modelId="{AB3671D7-9B73-4190-96C1-C7BF074FD46E}" type="pres">
      <dgm:prSet presAssocID="{6E90840E-7A94-4B27-97F8-F3E835D37BE6}" presName="childText" presStyleLbl="conFgAcc1" presStyleIdx="1" presStyleCnt="4">
        <dgm:presLayoutVars>
          <dgm:bulletEnabled val="1"/>
        </dgm:presLayoutVars>
      </dgm:prSet>
      <dgm:spPr/>
    </dgm:pt>
    <dgm:pt modelId="{9B37DD06-C2B0-419D-B03F-B7861FC34D40}" type="pres">
      <dgm:prSet presAssocID="{43ACDF06-0C62-4ABA-8965-C7D60BEA4E17}" presName="spaceBetweenRectangles" presStyleCnt="0"/>
      <dgm:spPr/>
    </dgm:pt>
    <dgm:pt modelId="{8FB959B3-12B0-4950-949A-49A0FFB91BB0}" type="pres">
      <dgm:prSet presAssocID="{B732B8F5-6EC9-478A-898C-788AAB13E233}" presName="parentLin" presStyleCnt="0"/>
      <dgm:spPr/>
    </dgm:pt>
    <dgm:pt modelId="{07C34BD2-EE3D-42F7-AC8F-C5CC88153BC7}" type="pres">
      <dgm:prSet presAssocID="{B732B8F5-6EC9-478A-898C-788AAB13E23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4EA0C0-4804-4A88-AD60-629FD44C3323}" type="pres">
      <dgm:prSet presAssocID="{B732B8F5-6EC9-478A-898C-788AAB13E2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945B-8BEF-40B0-9B86-CCC7207BFF87}" type="pres">
      <dgm:prSet presAssocID="{B732B8F5-6EC9-478A-898C-788AAB13E233}" presName="negativeSpace" presStyleCnt="0"/>
      <dgm:spPr/>
    </dgm:pt>
    <dgm:pt modelId="{933F4788-984F-402A-815D-39DC319772DC}" type="pres">
      <dgm:prSet presAssocID="{B732B8F5-6EC9-478A-898C-788AAB13E233}" presName="childText" presStyleLbl="conFgAcc1" presStyleIdx="2" presStyleCnt="4">
        <dgm:presLayoutVars>
          <dgm:bulletEnabled val="1"/>
        </dgm:presLayoutVars>
      </dgm:prSet>
      <dgm:spPr/>
    </dgm:pt>
    <dgm:pt modelId="{27DDFF5E-C4E0-4815-B5A3-E7C1443DC48B}" type="pres">
      <dgm:prSet presAssocID="{55DDDC46-824F-4B8C-B502-63309F3861D8}" presName="spaceBetweenRectangles" presStyleCnt="0"/>
      <dgm:spPr/>
    </dgm:pt>
    <dgm:pt modelId="{1D2F740D-1721-404E-8D20-207F0AD7FC70}" type="pres">
      <dgm:prSet presAssocID="{C5A6F47E-379B-422E-B071-EBB798C8C964}" presName="parentLin" presStyleCnt="0"/>
      <dgm:spPr/>
    </dgm:pt>
    <dgm:pt modelId="{3D1168A8-1B4B-4074-97B4-CA2FECFA5D63}" type="pres">
      <dgm:prSet presAssocID="{C5A6F47E-379B-422E-B071-EBB798C8C96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6CD91B6-271C-4F92-AAFB-34A471021043}" type="pres">
      <dgm:prSet presAssocID="{C5A6F47E-379B-422E-B071-EBB798C8C9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867D-D355-4708-A27E-F910357804A6}" type="pres">
      <dgm:prSet presAssocID="{C5A6F47E-379B-422E-B071-EBB798C8C964}" presName="negativeSpace" presStyleCnt="0"/>
      <dgm:spPr/>
    </dgm:pt>
    <dgm:pt modelId="{F1938161-0015-430A-8F04-AA7E121D936B}" type="pres">
      <dgm:prSet presAssocID="{C5A6F47E-379B-422E-B071-EBB798C8C9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CCF730-6BCC-4C35-A945-C37CB205F487}" type="presOf" srcId="{C5A6F47E-379B-422E-B071-EBB798C8C964}" destId="{3D1168A8-1B4B-4074-97B4-CA2FECFA5D63}" srcOrd="0" destOrd="0" presId="urn:microsoft.com/office/officeart/2005/8/layout/list1"/>
    <dgm:cxn modelId="{6DD03C49-FB7C-4E19-8C6E-0B3754795658}" srcId="{7A3D3446-580A-455B-895F-6EA17666C35B}" destId="{64765DBD-CDDA-412F-8710-43E168B4FC25}" srcOrd="0" destOrd="0" parTransId="{0E604A65-8D19-4D1A-973C-DC1A5178CF3A}" sibTransId="{73AC5702-8D05-43BC-A940-31C771672079}"/>
    <dgm:cxn modelId="{9C06ED53-577D-4AAE-B89B-7638165C81E5}" srcId="{7A3D3446-580A-455B-895F-6EA17666C35B}" destId="{C5A6F47E-379B-422E-B071-EBB798C8C964}" srcOrd="3" destOrd="0" parTransId="{87FACAFA-78CF-4AE2-AB44-B8304FDD75ED}" sibTransId="{6F7E58CF-F23F-40CB-9738-D3E2C2CCDE76}"/>
    <dgm:cxn modelId="{7E1AFE75-D765-43BB-B03F-29825C48FF6B}" type="presOf" srcId="{C5A6F47E-379B-422E-B071-EBB798C8C964}" destId="{F6CD91B6-271C-4F92-AAFB-34A471021043}" srcOrd="1" destOrd="0" presId="urn:microsoft.com/office/officeart/2005/8/layout/list1"/>
    <dgm:cxn modelId="{CC4E67B6-57FA-4AD0-8971-6D70FFD36750}" type="presOf" srcId="{6E90840E-7A94-4B27-97F8-F3E835D37BE6}" destId="{9CA15318-D1A3-42D4-817D-B000433B8F2F}" srcOrd="1" destOrd="0" presId="urn:microsoft.com/office/officeart/2005/8/layout/list1"/>
    <dgm:cxn modelId="{A30E9F2B-7512-4EC6-A8E9-21C2D4CD9AED}" type="presOf" srcId="{B732B8F5-6EC9-478A-898C-788AAB13E233}" destId="{704EA0C0-4804-4A88-AD60-629FD44C3323}" srcOrd="1" destOrd="0" presId="urn:microsoft.com/office/officeart/2005/8/layout/list1"/>
    <dgm:cxn modelId="{9817362A-55E7-40E6-A367-3B7A182A6554}" type="presOf" srcId="{64765DBD-CDDA-412F-8710-43E168B4FC25}" destId="{CF4FC19E-2484-45FE-897A-19CD2B546C3F}" srcOrd="0" destOrd="0" presId="urn:microsoft.com/office/officeart/2005/8/layout/list1"/>
    <dgm:cxn modelId="{AF1DFE1B-3801-49F2-AEF1-8D8A14551888}" srcId="{7A3D3446-580A-455B-895F-6EA17666C35B}" destId="{B732B8F5-6EC9-478A-898C-788AAB13E233}" srcOrd="2" destOrd="0" parTransId="{7BF843A1-D4F6-4D77-9E84-4D93968DC743}" sibTransId="{55DDDC46-824F-4B8C-B502-63309F3861D8}"/>
    <dgm:cxn modelId="{21747D61-F5AE-4E69-95D2-39C98CD02522}" type="presOf" srcId="{B732B8F5-6EC9-478A-898C-788AAB13E233}" destId="{07C34BD2-EE3D-42F7-AC8F-C5CC88153BC7}" srcOrd="0" destOrd="0" presId="urn:microsoft.com/office/officeart/2005/8/layout/list1"/>
    <dgm:cxn modelId="{0A27EE6C-6B77-49CE-81AB-7F1181D19BAA}" type="presOf" srcId="{64765DBD-CDDA-412F-8710-43E168B4FC25}" destId="{F1CE1914-2062-450D-99AA-037580A12B2D}" srcOrd="1" destOrd="0" presId="urn:microsoft.com/office/officeart/2005/8/layout/list1"/>
    <dgm:cxn modelId="{ABE471B5-276D-45E6-A3ED-1ED41199AC96}" srcId="{7A3D3446-580A-455B-895F-6EA17666C35B}" destId="{6E90840E-7A94-4B27-97F8-F3E835D37BE6}" srcOrd="1" destOrd="0" parTransId="{DFAC7F08-F6DB-4217-B757-598D0345E611}" sibTransId="{43ACDF06-0C62-4ABA-8965-C7D60BEA4E17}"/>
    <dgm:cxn modelId="{C1712EE8-9A2D-4020-8240-A62760172229}" type="presOf" srcId="{7A3D3446-580A-455B-895F-6EA17666C35B}" destId="{B4B00DE5-BAFC-4FF0-81B6-77A6E7A5E061}" srcOrd="0" destOrd="0" presId="urn:microsoft.com/office/officeart/2005/8/layout/list1"/>
    <dgm:cxn modelId="{704CC667-F009-4296-B57F-D4684B569E23}" type="presOf" srcId="{6E90840E-7A94-4B27-97F8-F3E835D37BE6}" destId="{8764CDCE-DE98-421B-927C-1D60A828255E}" srcOrd="0" destOrd="0" presId="urn:microsoft.com/office/officeart/2005/8/layout/list1"/>
    <dgm:cxn modelId="{29191C07-CF42-43DD-8BA6-1A15695CDB0B}" type="presParOf" srcId="{B4B00DE5-BAFC-4FF0-81B6-77A6E7A5E061}" destId="{F16B3510-9CD2-47EA-A1C5-4FDFFA2741A9}" srcOrd="0" destOrd="0" presId="urn:microsoft.com/office/officeart/2005/8/layout/list1"/>
    <dgm:cxn modelId="{3C680CBC-E76F-4936-9A4C-B6623A3081C7}" type="presParOf" srcId="{F16B3510-9CD2-47EA-A1C5-4FDFFA2741A9}" destId="{CF4FC19E-2484-45FE-897A-19CD2B546C3F}" srcOrd="0" destOrd="0" presId="urn:microsoft.com/office/officeart/2005/8/layout/list1"/>
    <dgm:cxn modelId="{538B6728-359B-477B-B9BD-EAFF9C0C1D88}" type="presParOf" srcId="{F16B3510-9CD2-47EA-A1C5-4FDFFA2741A9}" destId="{F1CE1914-2062-450D-99AA-037580A12B2D}" srcOrd="1" destOrd="0" presId="urn:microsoft.com/office/officeart/2005/8/layout/list1"/>
    <dgm:cxn modelId="{6BD8D73D-3FD3-44E9-BA72-85555EBB425B}" type="presParOf" srcId="{B4B00DE5-BAFC-4FF0-81B6-77A6E7A5E061}" destId="{9016284C-03FF-4FD8-B867-01CD145C2A5A}" srcOrd="1" destOrd="0" presId="urn:microsoft.com/office/officeart/2005/8/layout/list1"/>
    <dgm:cxn modelId="{6BCD65E0-6BA9-4379-9377-D338DC9D814D}" type="presParOf" srcId="{B4B00DE5-BAFC-4FF0-81B6-77A6E7A5E061}" destId="{3F596100-40AB-4E47-B94F-4984CA6A728A}" srcOrd="2" destOrd="0" presId="urn:microsoft.com/office/officeart/2005/8/layout/list1"/>
    <dgm:cxn modelId="{34D9F470-52B5-4AFC-AA3F-376CE0F18CF1}" type="presParOf" srcId="{B4B00DE5-BAFC-4FF0-81B6-77A6E7A5E061}" destId="{2801B47E-00A0-4C15-988E-06F230C1CA8F}" srcOrd="3" destOrd="0" presId="urn:microsoft.com/office/officeart/2005/8/layout/list1"/>
    <dgm:cxn modelId="{AEE861EF-EBA9-4892-80FF-D76328D28817}" type="presParOf" srcId="{B4B00DE5-BAFC-4FF0-81B6-77A6E7A5E061}" destId="{361FA59D-D1A4-4DD1-8F27-5723FB2C3D29}" srcOrd="4" destOrd="0" presId="urn:microsoft.com/office/officeart/2005/8/layout/list1"/>
    <dgm:cxn modelId="{73377374-4854-4635-AA6D-AEDB74FDC644}" type="presParOf" srcId="{361FA59D-D1A4-4DD1-8F27-5723FB2C3D29}" destId="{8764CDCE-DE98-421B-927C-1D60A828255E}" srcOrd="0" destOrd="0" presId="urn:microsoft.com/office/officeart/2005/8/layout/list1"/>
    <dgm:cxn modelId="{10FF2404-7471-47FD-966E-9EB89B50A8A8}" type="presParOf" srcId="{361FA59D-D1A4-4DD1-8F27-5723FB2C3D29}" destId="{9CA15318-D1A3-42D4-817D-B000433B8F2F}" srcOrd="1" destOrd="0" presId="urn:microsoft.com/office/officeart/2005/8/layout/list1"/>
    <dgm:cxn modelId="{899F61CE-AC42-4FAD-9406-FFACB0D8F80E}" type="presParOf" srcId="{B4B00DE5-BAFC-4FF0-81B6-77A6E7A5E061}" destId="{F69CF6D8-EBDC-4656-977F-0F9CE715B8C6}" srcOrd="5" destOrd="0" presId="urn:microsoft.com/office/officeart/2005/8/layout/list1"/>
    <dgm:cxn modelId="{B15F449A-2E46-43F1-A11F-C9EE3D6E2428}" type="presParOf" srcId="{B4B00DE5-BAFC-4FF0-81B6-77A6E7A5E061}" destId="{AB3671D7-9B73-4190-96C1-C7BF074FD46E}" srcOrd="6" destOrd="0" presId="urn:microsoft.com/office/officeart/2005/8/layout/list1"/>
    <dgm:cxn modelId="{8F7359F9-3097-45ED-989C-768E3A0061B3}" type="presParOf" srcId="{B4B00DE5-BAFC-4FF0-81B6-77A6E7A5E061}" destId="{9B37DD06-C2B0-419D-B03F-B7861FC34D40}" srcOrd="7" destOrd="0" presId="urn:microsoft.com/office/officeart/2005/8/layout/list1"/>
    <dgm:cxn modelId="{58FB38E0-176D-4C8F-85C7-802632635F36}" type="presParOf" srcId="{B4B00DE5-BAFC-4FF0-81B6-77A6E7A5E061}" destId="{8FB959B3-12B0-4950-949A-49A0FFB91BB0}" srcOrd="8" destOrd="0" presId="urn:microsoft.com/office/officeart/2005/8/layout/list1"/>
    <dgm:cxn modelId="{D78D9295-DB94-4012-B42C-2A54EE6015C5}" type="presParOf" srcId="{8FB959B3-12B0-4950-949A-49A0FFB91BB0}" destId="{07C34BD2-EE3D-42F7-AC8F-C5CC88153BC7}" srcOrd="0" destOrd="0" presId="urn:microsoft.com/office/officeart/2005/8/layout/list1"/>
    <dgm:cxn modelId="{97507C90-273B-4C34-A083-275F03AC0FF6}" type="presParOf" srcId="{8FB959B3-12B0-4950-949A-49A0FFB91BB0}" destId="{704EA0C0-4804-4A88-AD60-629FD44C3323}" srcOrd="1" destOrd="0" presId="urn:microsoft.com/office/officeart/2005/8/layout/list1"/>
    <dgm:cxn modelId="{F234D37A-A673-404C-88AD-D0706824F064}" type="presParOf" srcId="{B4B00DE5-BAFC-4FF0-81B6-77A6E7A5E061}" destId="{7F1B945B-8BEF-40B0-9B86-CCC7207BFF87}" srcOrd="9" destOrd="0" presId="urn:microsoft.com/office/officeart/2005/8/layout/list1"/>
    <dgm:cxn modelId="{BA524F68-81F8-4FD6-BF8A-8C448122C5A9}" type="presParOf" srcId="{B4B00DE5-BAFC-4FF0-81B6-77A6E7A5E061}" destId="{933F4788-984F-402A-815D-39DC319772DC}" srcOrd="10" destOrd="0" presId="urn:microsoft.com/office/officeart/2005/8/layout/list1"/>
    <dgm:cxn modelId="{84BF0B8F-2106-481A-AC89-30898357513A}" type="presParOf" srcId="{B4B00DE5-BAFC-4FF0-81B6-77A6E7A5E061}" destId="{27DDFF5E-C4E0-4815-B5A3-E7C1443DC48B}" srcOrd="11" destOrd="0" presId="urn:microsoft.com/office/officeart/2005/8/layout/list1"/>
    <dgm:cxn modelId="{9E7C1901-55E0-4769-9547-AFE9EC3B48A4}" type="presParOf" srcId="{B4B00DE5-BAFC-4FF0-81B6-77A6E7A5E061}" destId="{1D2F740D-1721-404E-8D20-207F0AD7FC70}" srcOrd="12" destOrd="0" presId="urn:microsoft.com/office/officeart/2005/8/layout/list1"/>
    <dgm:cxn modelId="{6C72C9C4-D4CD-4987-BD7F-D2D698B7A332}" type="presParOf" srcId="{1D2F740D-1721-404E-8D20-207F0AD7FC70}" destId="{3D1168A8-1B4B-4074-97B4-CA2FECFA5D63}" srcOrd="0" destOrd="0" presId="urn:microsoft.com/office/officeart/2005/8/layout/list1"/>
    <dgm:cxn modelId="{A23FD3C6-72CB-4641-82CC-100355618683}" type="presParOf" srcId="{1D2F740D-1721-404E-8D20-207F0AD7FC70}" destId="{F6CD91B6-271C-4F92-AAFB-34A471021043}" srcOrd="1" destOrd="0" presId="urn:microsoft.com/office/officeart/2005/8/layout/list1"/>
    <dgm:cxn modelId="{15B3DFC1-859D-4C8C-9FB6-D8CB4CC34C7E}" type="presParOf" srcId="{B4B00DE5-BAFC-4FF0-81B6-77A6E7A5E061}" destId="{EEEA867D-D355-4708-A27E-F910357804A6}" srcOrd="13" destOrd="0" presId="urn:microsoft.com/office/officeart/2005/8/layout/list1"/>
    <dgm:cxn modelId="{B8D8E907-41EE-4CDE-A7E0-812950F96D49}" type="presParOf" srcId="{B4B00DE5-BAFC-4FF0-81B6-77A6E7A5E061}" destId="{F1938161-0015-430A-8F04-AA7E121D936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7582C6-C78E-4456-BFEB-D92008AA443C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F146F3-EE54-439F-BED5-228D235DAB0B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Confucianism</a:t>
          </a:r>
          <a:endParaRPr lang="en-US" b="1" dirty="0">
            <a:solidFill>
              <a:schemeClr val="tx1"/>
            </a:solidFill>
          </a:endParaRPr>
        </a:p>
      </dgm:t>
    </dgm:pt>
    <dgm:pt modelId="{86EEE439-0A01-4C18-87AF-820CB5AB2372}" type="parTrans" cxnId="{113C9360-742D-4EE3-A578-0115A2CF924A}">
      <dgm:prSet/>
      <dgm:spPr/>
      <dgm:t>
        <a:bodyPr/>
        <a:lstStyle/>
        <a:p>
          <a:endParaRPr lang="en-US"/>
        </a:p>
      </dgm:t>
    </dgm:pt>
    <dgm:pt modelId="{1109C0BE-B06C-4D2D-B208-6EF616DD620C}" type="sibTrans" cxnId="{113C9360-742D-4EE3-A578-0115A2CF924A}">
      <dgm:prSet/>
      <dgm:spPr/>
      <dgm:t>
        <a:bodyPr/>
        <a:lstStyle/>
        <a:p>
          <a:endParaRPr lang="en-US"/>
        </a:p>
      </dgm:t>
    </dgm:pt>
    <dgm:pt modelId="{484783F7-09EF-4DFD-8CAC-E830BD30D8A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The Five (5) Basic Relationships</a:t>
          </a:r>
          <a:endParaRPr lang="en-US" b="1" dirty="0">
            <a:solidFill>
              <a:schemeClr val="bg1"/>
            </a:solidFill>
          </a:endParaRPr>
        </a:p>
      </dgm:t>
    </dgm:pt>
    <dgm:pt modelId="{F8774DDE-F24F-4A02-9271-FE8EC5CA2F69}" type="parTrans" cxnId="{9906ED41-4961-415D-971D-F10080135D53}">
      <dgm:prSet/>
      <dgm:spPr/>
      <dgm:t>
        <a:bodyPr/>
        <a:lstStyle/>
        <a:p>
          <a:endParaRPr lang="en-US"/>
        </a:p>
      </dgm:t>
    </dgm:pt>
    <dgm:pt modelId="{1C8B465B-5254-4AA0-832B-3BE3CB3EEC9C}" type="sibTrans" cxnId="{9906ED41-4961-415D-971D-F10080135D53}">
      <dgm:prSet/>
      <dgm:spPr/>
      <dgm:t>
        <a:bodyPr/>
        <a:lstStyle/>
        <a:p>
          <a:endParaRPr lang="en-US"/>
        </a:p>
      </dgm:t>
    </dgm:pt>
    <dgm:pt modelId="{CCACF832-8F69-4467-BBB1-4D3599075C8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Filial Piety</a:t>
          </a:r>
          <a:endParaRPr lang="en-US" b="1" dirty="0">
            <a:solidFill>
              <a:schemeClr val="bg1"/>
            </a:solidFill>
          </a:endParaRPr>
        </a:p>
      </dgm:t>
    </dgm:pt>
    <dgm:pt modelId="{86DAC375-FA5F-43A4-A9B5-755DB6E8CCA0}" type="parTrans" cxnId="{4D8D1867-7759-48D4-9C68-793F6673116D}">
      <dgm:prSet/>
      <dgm:spPr/>
      <dgm:t>
        <a:bodyPr/>
        <a:lstStyle/>
        <a:p>
          <a:endParaRPr lang="en-US"/>
        </a:p>
      </dgm:t>
    </dgm:pt>
    <dgm:pt modelId="{673C3390-70DD-4F4A-B632-DB65B6DA03FD}" type="sibTrans" cxnId="{4D8D1867-7759-48D4-9C68-793F6673116D}">
      <dgm:prSet/>
      <dgm:spPr/>
      <dgm:t>
        <a:bodyPr/>
        <a:lstStyle/>
        <a:p>
          <a:endParaRPr lang="en-US"/>
        </a:p>
      </dgm:t>
    </dgm:pt>
    <dgm:pt modelId="{F025C50D-7F41-49E3-A172-06840CF5464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Brought Order &amp; Ended Chaos in China</a:t>
          </a:r>
          <a:endParaRPr lang="en-US" b="1" dirty="0">
            <a:solidFill>
              <a:schemeClr val="bg1"/>
            </a:solidFill>
          </a:endParaRPr>
        </a:p>
      </dgm:t>
    </dgm:pt>
    <dgm:pt modelId="{EE44FE39-3850-4C22-9F2F-EA22802AF291}" type="parTrans" cxnId="{8B7C47B1-FCB1-44E6-A2AF-061798CD213E}">
      <dgm:prSet/>
      <dgm:spPr/>
      <dgm:t>
        <a:bodyPr/>
        <a:lstStyle/>
        <a:p>
          <a:endParaRPr lang="en-US"/>
        </a:p>
      </dgm:t>
    </dgm:pt>
    <dgm:pt modelId="{69F57FEE-2F64-4A6F-9BF2-CE3163B5B5B9}" type="sibTrans" cxnId="{8B7C47B1-FCB1-44E6-A2AF-061798CD213E}">
      <dgm:prSet/>
      <dgm:spPr/>
      <dgm:t>
        <a:bodyPr/>
        <a:lstStyle/>
        <a:p>
          <a:endParaRPr lang="en-US"/>
        </a:p>
      </dgm:t>
    </dgm:pt>
    <dgm:pt modelId="{1B92950B-EC21-4798-A9D9-FC9215EDEF9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Confucius’ Analects</a:t>
          </a:r>
          <a:endParaRPr lang="en-US" b="1" dirty="0">
            <a:solidFill>
              <a:schemeClr val="bg1"/>
            </a:solidFill>
          </a:endParaRPr>
        </a:p>
      </dgm:t>
    </dgm:pt>
    <dgm:pt modelId="{9E2299D0-EA11-4939-BC08-0F91F2A126BB}" type="parTrans" cxnId="{283427A1-D8D3-4A0D-A56C-745826649F42}">
      <dgm:prSet/>
      <dgm:spPr/>
      <dgm:t>
        <a:bodyPr/>
        <a:lstStyle/>
        <a:p>
          <a:endParaRPr lang="en-US"/>
        </a:p>
      </dgm:t>
    </dgm:pt>
    <dgm:pt modelId="{15C584CB-B4EA-4B7F-9979-B5B53C67C229}" type="sibTrans" cxnId="{283427A1-D8D3-4A0D-A56C-745826649F42}">
      <dgm:prSet/>
      <dgm:spPr/>
      <dgm:t>
        <a:bodyPr/>
        <a:lstStyle/>
        <a:p>
          <a:endParaRPr lang="en-US"/>
        </a:p>
      </dgm:t>
    </dgm:pt>
    <dgm:pt modelId="{D471B9CB-F6CE-4406-9960-57DB789E7615}" type="pres">
      <dgm:prSet presAssocID="{577582C6-C78E-4456-BFEB-D92008AA443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2F9BF5-C185-47C9-901F-985733E680C0}" type="pres">
      <dgm:prSet presAssocID="{577582C6-C78E-4456-BFEB-D92008AA443C}" presName="matrix" presStyleCnt="0"/>
      <dgm:spPr/>
    </dgm:pt>
    <dgm:pt modelId="{50D006BB-5083-4CD5-97CE-BC6E60A80CB5}" type="pres">
      <dgm:prSet presAssocID="{577582C6-C78E-4456-BFEB-D92008AA443C}" presName="tile1" presStyleLbl="node1" presStyleIdx="0" presStyleCnt="4"/>
      <dgm:spPr/>
      <dgm:t>
        <a:bodyPr/>
        <a:lstStyle/>
        <a:p>
          <a:endParaRPr lang="en-US"/>
        </a:p>
      </dgm:t>
    </dgm:pt>
    <dgm:pt modelId="{486F8619-B8BF-4724-AD73-1F5CADE39EA2}" type="pres">
      <dgm:prSet presAssocID="{577582C6-C78E-4456-BFEB-D92008AA44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98DBB-0E4A-456E-B4E3-648BA2A41AE5}" type="pres">
      <dgm:prSet presAssocID="{577582C6-C78E-4456-BFEB-D92008AA443C}" presName="tile2" presStyleLbl="node1" presStyleIdx="1" presStyleCnt="4"/>
      <dgm:spPr/>
    </dgm:pt>
    <dgm:pt modelId="{92A7BAE5-4132-41BE-8EE2-B370A6F08473}" type="pres">
      <dgm:prSet presAssocID="{577582C6-C78E-4456-BFEB-D92008AA44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68BFD3-CF67-4AAA-A384-004F983A50E2}" type="pres">
      <dgm:prSet presAssocID="{577582C6-C78E-4456-BFEB-D92008AA443C}" presName="tile3" presStyleLbl="node1" presStyleIdx="2" presStyleCnt="4"/>
      <dgm:spPr/>
      <dgm:t>
        <a:bodyPr/>
        <a:lstStyle/>
        <a:p>
          <a:endParaRPr lang="en-US"/>
        </a:p>
      </dgm:t>
    </dgm:pt>
    <dgm:pt modelId="{2A1D2007-D8B9-4E13-ABBA-176D29B3C88D}" type="pres">
      <dgm:prSet presAssocID="{577582C6-C78E-4456-BFEB-D92008AA44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DEAE4-8DD0-439C-A06E-965A99D7C575}" type="pres">
      <dgm:prSet presAssocID="{577582C6-C78E-4456-BFEB-D92008AA443C}" presName="tile4" presStyleLbl="node1" presStyleIdx="3" presStyleCnt="4"/>
      <dgm:spPr/>
      <dgm:t>
        <a:bodyPr/>
        <a:lstStyle/>
        <a:p>
          <a:endParaRPr lang="en-US"/>
        </a:p>
      </dgm:t>
    </dgm:pt>
    <dgm:pt modelId="{B2A81F16-646E-4227-B5F4-0D2CCF938BD3}" type="pres">
      <dgm:prSet presAssocID="{577582C6-C78E-4456-BFEB-D92008AA44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3B1DB-4AE3-49BF-9B0F-5ACDC6546B59}" type="pres">
      <dgm:prSet presAssocID="{577582C6-C78E-4456-BFEB-D92008AA443C}" presName="centerTile" presStyleLbl="fgShp" presStyleIdx="0" presStyleCnt="1" custScaleX="23174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E41A5A9-1C0E-4C72-A289-0D5E97EC5E08}" type="presOf" srcId="{F025C50D-7F41-49E3-A172-06840CF54640}" destId="{2A1D2007-D8B9-4E13-ABBA-176D29B3C88D}" srcOrd="1" destOrd="0" presId="urn:microsoft.com/office/officeart/2005/8/layout/matrix1"/>
    <dgm:cxn modelId="{295B310B-1279-4128-8C8E-FD4CD2E11374}" type="presOf" srcId="{CCACF832-8F69-4467-BBB1-4D3599075C81}" destId="{92A7BAE5-4132-41BE-8EE2-B370A6F08473}" srcOrd="1" destOrd="0" presId="urn:microsoft.com/office/officeart/2005/8/layout/matrix1"/>
    <dgm:cxn modelId="{113C9360-742D-4EE3-A578-0115A2CF924A}" srcId="{577582C6-C78E-4456-BFEB-D92008AA443C}" destId="{CAF146F3-EE54-439F-BED5-228D235DAB0B}" srcOrd="0" destOrd="0" parTransId="{86EEE439-0A01-4C18-87AF-820CB5AB2372}" sibTransId="{1109C0BE-B06C-4D2D-B208-6EF616DD620C}"/>
    <dgm:cxn modelId="{8B7C47B1-FCB1-44E6-A2AF-061798CD213E}" srcId="{CAF146F3-EE54-439F-BED5-228D235DAB0B}" destId="{F025C50D-7F41-49E3-A172-06840CF54640}" srcOrd="2" destOrd="0" parTransId="{EE44FE39-3850-4C22-9F2F-EA22802AF291}" sibTransId="{69F57FEE-2F64-4A6F-9BF2-CE3163B5B5B9}"/>
    <dgm:cxn modelId="{4D8D1867-7759-48D4-9C68-793F6673116D}" srcId="{CAF146F3-EE54-439F-BED5-228D235DAB0B}" destId="{CCACF832-8F69-4467-BBB1-4D3599075C81}" srcOrd="1" destOrd="0" parTransId="{86DAC375-FA5F-43A4-A9B5-755DB6E8CCA0}" sibTransId="{673C3390-70DD-4F4A-B632-DB65B6DA03FD}"/>
    <dgm:cxn modelId="{C0C1E124-653E-4117-A4E5-BA30DE641D8E}" type="presOf" srcId="{1B92950B-EC21-4798-A9D9-FC9215EDEF95}" destId="{A6FDEAE4-8DD0-439C-A06E-965A99D7C575}" srcOrd="0" destOrd="0" presId="urn:microsoft.com/office/officeart/2005/8/layout/matrix1"/>
    <dgm:cxn modelId="{B7CF99EE-A9D2-4BF1-92F2-F44BE4119F29}" type="presOf" srcId="{577582C6-C78E-4456-BFEB-D92008AA443C}" destId="{D471B9CB-F6CE-4406-9960-57DB789E7615}" srcOrd="0" destOrd="0" presId="urn:microsoft.com/office/officeart/2005/8/layout/matrix1"/>
    <dgm:cxn modelId="{5C0489B6-E581-4F28-8BB9-B11AE68AFB22}" type="presOf" srcId="{F025C50D-7F41-49E3-A172-06840CF54640}" destId="{1468BFD3-CF67-4AAA-A384-004F983A50E2}" srcOrd="0" destOrd="0" presId="urn:microsoft.com/office/officeart/2005/8/layout/matrix1"/>
    <dgm:cxn modelId="{7DFDE5EF-8AE3-414A-9895-EB491B46EAA6}" type="presOf" srcId="{CAF146F3-EE54-439F-BED5-228D235DAB0B}" destId="{A813B1DB-4AE3-49BF-9B0F-5ACDC6546B59}" srcOrd="0" destOrd="0" presId="urn:microsoft.com/office/officeart/2005/8/layout/matrix1"/>
    <dgm:cxn modelId="{9906ED41-4961-415D-971D-F10080135D53}" srcId="{CAF146F3-EE54-439F-BED5-228D235DAB0B}" destId="{484783F7-09EF-4DFD-8CAC-E830BD30D8A7}" srcOrd="0" destOrd="0" parTransId="{F8774DDE-F24F-4A02-9271-FE8EC5CA2F69}" sibTransId="{1C8B465B-5254-4AA0-832B-3BE3CB3EEC9C}"/>
    <dgm:cxn modelId="{51E9D763-3C7D-41ED-AF6D-54B4D77EF139}" type="presOf" srcId="{484783F7-09EF-4DFD-8CAC-E830BD30D8A7}" destId="{50D006BB-5083-4CD5-97CE-BC6E60A80CB5}" srcOrd="0" destOrd="0" presId="urn:microsoft.com/office/officeart/2005/8/layout/matrix1"/>
    <dgm:cxn modelId="{18AF4EE6-77FF-4CF9-98D3-D73C5ACB2E95}" type="presOf" srcId="{484783F7-09EF-4DFD-8CAC-E830BD30D8A7}" destId="{486F8619-B8BF-4724-AD73-1F5CADE39EA2}" srcOrd="1" destOrd="0" presId="urn:microsoft.com/office/officeart/2005/8/layout/matrix1"/>
    <dgm:cxn modelId="{C1BC7231-0A07-4469-8143-27F60CD975F8}" type="presOf" srcId="{CCACF832-8F69-4467-BBB1-4D3599075C81}" destId="{57298DBB-0E4A-456E-B4E3-648BA2A41AE5}" srcOrd="0" destOrd="0" presId="urn:microsoft.com/office/officeart/2005/8/layout/matrix1"/>
    <dgm:cxn modelId="{283427A1-D8D3-4A0D-A56C-745826649F42}" srcId="{CAF146F3-EE54-439F-BED5-228D235DAB0B}" destId="{1B92950B-EC21-4798-A9D9-FC9215EDEF95}" srcOrd="3" destOrd="0" parTransId="{9E2299D0-EA11-4939-BC08-0F91F2A126BB}" sibTransId="{15C584CB-B4EA-4B7F-9979-B5B53C67C229}"/>
    <dgm:cxn modelId="{55CAA8D2-D451-4F58-BE89-4EBB408DFF1A}" type="presOf" srcId="{1B92950B-EC21-4798-A9D9-FC9215EDEF95}" destId="{B2A81F16-646E-4227-B5F4-0D2CCF938BD3}" srcOrd="1" destOrd="0" presId="urn:microsoft.com/office/officeart/2005/8/layout/matrix1"/>
    <dgm:cxn modelId="{5B5D3B80-E7E4-43A4-9026-60688E7CFE46}" type="presParOf" srcId="{D471B9CB-F6CE-4406-9960-57DB789E7615}" destId="{EB2F9BF5-C185-47C9-901F-985733E680C0}" srcOrd="0" destOrd="0" presId="urn:microsoft.com/office/officeart/2005/8/layout/matrix1"/>
    <dgm:cxn modelId="{2EB4A7DD-8EEB-4E05-AC57-793B2C837B52}" type="presParOf" srcId="{EB2F9BF5-C185-47C9-901F-985733E680C0}" destId="{50D006BB-5083-4CD5-97CE-BC6E60A80CB5}" srcOrd="0" destOrd="0" presId="urn:microsoft.com/office/officeart/2005/8/layout/matrix1"/>
    <dgm:cxn modelId="{324F19A5-AE15-4971-9FD1-B717A48ED42D}" type="presParOf" srcId="{EB2F9BF5-C185-47C9-901F-985733E680C0}" destId="{486F8619-B8BF-4724-AD73-1F5CADE39EA2}" srcOrd="1" destOrd="0" presId="urn:microsoft.com/office/officeart/2005/8/layout/matrix1"/>
    <dgm:cxn modelId="{8861E0B7-6DDF-4F37-A48B-4708F295C854}" type="presParOf" srcId="{EB2F9BF5-C185-47C9-901F-985733E680C0}" destId="{57298DBB-0E4A-456E-B4E3-648BA2A41AE5}" srcOrd="2" destOrd="0" presId="urn:microsoft.com/office/officeart/2005/8/layout/matrix1"/>
    <dgm:cxn modelId="{9406D065-1FEB-46F1-A6F6-0F621DB3C548}" type="presParOf" srcId="{EB2F9BF5-C185-47C9-901F-985733E680C0}" destId="{92A7BAE5-4132-41BE-8EE2-B370A6F08473}" srcOrd="3" destOrd="0" presId="urn:microsoft.com/office/officeart/2005/8/layout/matrix1"/>
    <dgm:cxn modelId="{6A20532E-CED6-4A1E-9614-38CB4AA8EF48}" type="presParOf" srcId="{EB2F9BF5-C185-47C9-901F-985733E680C0}" destId="{1468BFD3-CF67-4AAA-A384-004F983A50E2}" srcOrd="4" destOrd="0" presId="urn:microsoft.com/office/officeart/2005/8/layout/matrix1"/>
    <dgm:cxn modelId="{0119371F-B2BC-491B-80C1-13268D01C150}" type="presParOf" srcId="{EB2F9BF5-C185-47C9-901F-985733E680C0}" destId="{2A1D2007-D8B9-4E13-ABBA-176D29B3C88D}" srcOrd="5" destOrd="0" presId="urn:microsoft.com/office/officeart/2005/8/layout/matrix1"/>
    <dgm:cxn modelId="{21811A37-DA33-46EF-9FA6-4DBFA04535ED}" type="presParOf" srcId="{EB2F9BF5-C185-47C9-901F-985733E680C0}" destId="{A6FDEAE4-8DD0-439C-A06E-965A99D7C575}" srcOrd="6" destOrd="0" presId="urn:microsoft.com/office/officeart/2005/8/layout/matrix1"/>
    <dgm:cxn modelId="{DB3CE4B5-FDD6-4190-87DD-2390D04E8F16}" type="presParOf" srcId="{EB2F9BF5-C185-47C9-901F-985733E680C0}" destId="{B2A81F16-646E-4227-B5F4-0D2CCF938BD3}" srcOrd="7" destOrd="0" presId="urn:microsoft.com/office/officeart/2005/8/layout/matrix1"/>
    <dgm:cxn modelId="{BE4140F5-E5FA-4CA9-944E-E5ECCC6EE84D}" type="presParOf" srcId="{D471B9CB-F6CE-4406-9960-57DB789E7615}" destId="{A813B1DB-4AE3-49BF-9B0F-5ACDC6546B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AFEE14-BAC6-49F0-9E8F-5AA4B7076256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669BA-F415-4079-A6B4-874E9C5D390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55F1-40CE-43C1-83BE-36F23D61BFB7}" type="parTrans" cxnId="{5A233F4B-FF99-4279-98E7-509B6FD88DCC}">
      <dgm:prSet/>
      <dgm:spPr/>
      <dgm:t>
        <a:bodyPr/>
        <a:lstStyle/>
        <a:p>
          <a:endParaRPr lang="en-US"/>
        </a:p>
      </dgm:t>
    </dgm:pt>
    <dgm:pt modelId="{276A4237-2AE3-4E16-9B0E-802831F5E97F}" type="sibTrans" cxnId="{5A233F4B-FF99-4279-98E7-509B6FD88DCC}">
      <dgm:prSet/>
      <dgm:spPr/>
      <dgm:t>
        <a:bodyPr/>
        <a:lstStyle/>
        <a:p>
          <a:endParaRPr lang="en-US"/>
        </a:p>
      </dgm:t>
    </dgm:pt>
    <dgm:pt modelId="{C7066A6F-BC7F-4A1C-B781-21B74ECFDFD4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Vladmir</a:t>
          </a:r>
          <a:r>
            <a:rPr lang="en-US" b="1" dirty="0" smtClean="0">
              <a:solidFill>
                <a:schemeClr val="bg1"/>
              </a:solidFill>
            </a:rPr>
            <a:t> Lenin</a:t>
          </a:r>
          <a:endParaRPr lang="en-US" b="1" dirty="0">
            <a:solidFill>
              <a:schemeClr val="bg1"/>
            </a:solidFill>
          </a:endParaRPr>
        </a:p>
      </dgm:t>
    </dgm:pt>
    <dgm:pt modelId="{7FB58611-677A-4602-83CD-CA37406A7360}" type="parTrans" cxnId="{8A23FB92-C06B-4479-8D65-DBA2059B992B}">
      <dgm:prSet/>
      <dgm:spPr/>
      <dgm:t>
        <a:bodyPr/>
        <a:lstStyle/>
        <a:p>
          <a:endParaRPr lang="en-US"/>
        </a:p>
      </dgm:t>
    </dgm:pt>
    <dgm:pt modelId="{B57083A1-A7A0-40FB-AA36-91F1DDB58617}" type="sibTrans" cxnId="{8A23FB92-C06B-4479-8D65-DBA2059B992B}">
      <dgm:prSet/>
      <dgm:spPr/>
      <dgm:t>
        <a:bodyPr/>
        <a:lstStyle/>
        <a:p>
          <a:endParaRPr lang="en-US"/>
        </a:p>
      </dgm:t>
    </dgm:pt>
    <dgm:pt modelId="{0E8C04E8-50DF-4E30-9551-FF3394971C6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Led by Bolsheviks</a:t>
          </a:r>
          <a:endParaRPr lang="en-US" b="1" dirty="0">
            <a:solidFill>
              <a:schemeClr val="bg1"/>
            </a:solidFill>
          </a:endParaRPr>
        </a:p>
      </dgm:t>
    </dgm:pt>
    <dgm:pt modelId="{A860ACEA-9496-48CB-9B36-17FF27F51EE6}" type="parTrans" cxnId="{37BFE0E3-96AB-4BE5-9DB5-7AB952CF413B}">
      <dgm:prSet/>
      <dgm:spPr/>
      <dgm:t>
        <a:bodyPr/>
        <a:lstStyle/>
        <a:p>
          <a:endParaRPr lang="en-US"/>
        </a:p>
      </dgm:t>
    </dgm:pt>
    <dgm:pt modelId="{483F07EF-C81E-42A8-B939-EB6FE5C61450}" type="sibTrans" cxnId="{37BFE0E3-96AB-4BE5-9DB5-7AB952CF413B}">
      <dgm:prSet/>
      <dgm:spPr/>
      <dgm:t>
        <a:bodyPr/>
        <a:lstStyle/>
        <a:p>
          <a:endParaRPr lang="en-US"/>
        </a:p>
      </dgm:t>
    </dgm:pt>
    <dgm:pt modelId="{7E0D5076-D30E-440D-B60E-921C1DA259C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“Peace, Land &amp; Bread”</a:t>
          </a:r>
          <a:endParaRPr lang="en-US" b="1" dirty="0">
            <a:solidFill>
              <a:schemeClr val="bg1"/>
            </a:solidFill>
          </a:endParaRPr>
        </a:p>
      </dgm:t>
    </dgm:pt>
    <dgm:pt modelId="{2F9F4A0E-B6F9-40D3-B41B-DEEB6F834B53}" type="parTrans" cxnId="{1F1BC450-2143-4A33-9D33-970855B89FC3}">
      <dgm:prSet/>
      <dgm:spPr/>
      <dgm:t>
        <a:bodyPr/>
        <a:lstStyle/>
        <a:p>
          <a:endParaRPr lang="en-US"/>
        </a:p>
      </dgm:t>
    </dgm:pt>
    <dgm:pt modelId="{7B34E467-107D-4628-B641-38DA3FAF989A}" type="sibTrans" cxnId="{1F1BC450-2143-4A33-9D33-970855B89FC3}">
      <dgm:prSet/>
      <dgm:spPr/>
      <dgm:t>
        <a:bodyPr/>
        <a:lstStyle/>
        <a:p>
          <a:endParaRPr lang="en-US"/>
        </a:p>
      </dgm:t>
    </dgm:pt>
    <dgm:pt modelId="{6280A5BE-E34D-4CB6-A6F9-BD80585436D5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The March Revolution (1917)</a:t>
          </a:r>
        </a:p>
      </dgm:t>
    </dgm:pt>
    <dgm:pt modelId="{CC1E15D8-98F4-4E48-8119-7D0D1B438C67}" type="parTrans" cxnId="{5D8E9FAA-4F38-4E97-B920-88812427B864}">
      <dgm:prSet/>
      <dgm:spPr/>
      <dgm:t>
        <a:bodyPr/>
        <a:lstStyle/>
        <a:p>
          <a:endParaRPr lang="en-US"/>
        </a:p>
      </dgm:t>
    </dgm:pt>
    <dgm:pt modelId="{B6A64600-9CA3-4B66-815E-00603B0713DB}" type="sibTrans" cxnId="{5D8E9FAA-4F38-4E97-B920-88812427B864}">
      <dgm:prSet/>
      <dgm:spPr/>
      <dgm:t>
        <a:bodyPr/>
        <a:lstStyle/>
        <a:p>
          <a:endParaRPr lang="en-US"/>
        </a:p>
      </dgm:t>
    </dgm:pt>
    <dgm:pt modelId="{6C4BC963-2E75-4F88-B9CF-5EEC11CC65A7}" type="pres">
      <dgm:prSet presAssocID="{0EAFEE14-BAC6-49F0-9E8F-5AA4B70762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7025D-EC66-4CF0-928F-B56E79E12CDB}" type="pres">
      <dgm:prSet presAssocID="{B1F669BA-F415-4079-A6B4-874E9C5D3901}" presName="centerShape" presStyleLbl="node0" presStyleIdx="0" presStyleCnt="1" custScaleX="145091"/>
      <dgm:spPr/>
      <dgm:t>
        <a:bodyPr/>
        <a:lstStyle/>
        <a:p>
          <a:endParaRPr lang="en-US"/>
        </a:p>
      </dgm:t>
    </dgm:pt>
    <dgm:pt modelId="{87C3F986-1968-4D71-B658-0876C4F74725}" type="pres">
      <dgm:prSet presAssocID="{7FB58611-677A-4602-83CD-CA37406A736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AEF936C-5D9B-4740-944D-F54429FB9221}" type="pres">
      <dgm:prSet presAssocID="{C7066A6F-BC7F-4A1C-B781-21B74ECFDF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7C60-1634-44B0-A55E-721768E59728}" type="pres">
      <dgm:prSet presAssocID="{A860ACEA-9496-48CB-9B36-17FF27F51EE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5E7964E-873C-44CD-B6E7-465B98CBDA77}" type="pres">
      <dgm:prSet presAssocID="{0E8C04E8-50DF-4E30-9551-FF3394971C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4514-27D3-42BA-BBCD-4187FE119BEA}" type="pres">
      <dgm:prSet presAssocID="{CC1E15D8-98F4-4E48-8119-7D0D1B438C67}" presName="parTrans" presStyleLbl="bgSibTrans2D1" presStyleIdx="2" presStyleCnt="4"/>
      <dgm:spPr/>
    </dgm:pt>
    <dgm:pt modelId="{D81F1C16-9A9F-4E9B-8037-F350FCFBC306}" type="pres">
      <dgm:prSet presAssocID="{6280A5BE-E34D-4CB6-A6F9-BD80585436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014E-34AD-4A58-8C55-C69CC7578049}" type="pres">
      <dgm:prSet presAssocID="{2F9F4A0E-B6F9-40D3-B41B-DEEB6F834B5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A78476D-1DEA-479D-819C-7F38BB4E3979}" type="pres">
      <dgm:prSet presAssocID="{7E0D5076-D30E-440D-B60E-921C1DA259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BC450-2143-4A33-9D33-970855B89FC3}" srcId="{B1F669BA-F415-4079-A6B4-874E9C5D3901}" destId="{7E0D5076-D30E-440D-B60E-921C1DA259CA}" srcOrd="3" destOrd="0" parTransId="{2F9F4A0E-B6F9-40D3-B41B-DEEB6F834B53}" sibTransId="{7B34E467-107D-4628-B641-38DA3FAF989A}"/>
    <dgm:cxn modelId="{BA706529-219F-4F12-98FC-3BCA9B7C805A}" type="presOf" srcId="{B1F669BA-F415-4079-A6B4-874E9C5D3901}" destId="{6397025D-EC66-4CF0-928F-B56E79E12CDB}" srcOrd="0" destOrd="0" presId="urn:microsoft.com/office/officeart/2005/8/layout/radial4"/>
    <dgm:cxn modelId="{A977AE0B-953B-4312-9912-6C9561A79D18}" type="presOf" srcId="{2F9F4A0E-B6F9-40D3-B41B-DEEB6F834B53}" destId="{3825014E-34AD-4A58-8C55-C69CC7578049}" srcOrd="0" destOrd="0" presId="urn:microsoft.com/office/officeart/2005/8/layout/radial4"/>
    <dgm:cxn modelId="{EBEA2D44-5CC3-40F9-9642-BE77AC74BDDC}" type="presOf" srcId="{CC1E15D8-98F4-4E48-8119-7D0D1B438C67}" destId="{CCDC4514-27D3-42BA-BBCD-4187FE119BEA}" srcOrd="0" destOrd="0" presId="urn:microsoft.com/office/officeart/2005/8/layout/radial4"/>
    <dgm:cxn modelId="{8B38E3F4-45E8-4C09-A750-A1674462BE7A}" type="presOf" srcId="{C7066A6F-BC7F-4A1C-B781-21B74ECFDFD4}" destId="{0AEF936C-5D9B-4740-944D-F54429FB9221}" srcOrd="0" destOrd="0" presId="urn:microsoft.com/office/officeart/2005/8/layout/radial4"/>
    <dgm:cxn modelId="{040EDEBC-23FE-417E-A8C0-B4EC60E8D03A}" type="presOf" srcId="{7FB58611-677A-4602-83CD-CA37406A7360}" destId="{87C3F986-1968-4D71-B658-0876C4F74725}" srcOrd="0" destOrd="0" presId="urn:microsoft.com/office/officeart/2005/8/layout/radial4"/>
    <dgm:cxn modelId="{37BFE0E3-96AB-4BE5-9DB5-7AB952CF413B}" srcId="{B1F669BA-F415-4079-A6B4-874E9C5D3901}" destId="{0E8C04E8-50DF-4E30-9551-FF3394971C6A}" srcOrd="1" destOrd="0" parTransId="{A860ACEA-9496-48CB-9B36-17FF27F51EE6}" sibTransId="{483F07EF-C81E-42A8-B939-EB6FE5C61450}"/>
    <dgm:cxn modelId="{8BB61B69-F2BD-4678-80DC-C84854F1D080}" type="presOf" srcId="{6280A5BE-E34D-4CB6-A6F9-BD80585436D5}" destId="{D81F1C16-9A9F-4E9B-8037-F350FCFBC306}" srcOrd="0" destOrd="0" presId="urn:microsoft.com/office/officeart/2005/8/layout/radial4"/>
    <dgm:cxn modelId="{8A23FB92-C06B-4479-8D65-DBA2059B992B}" srcId="{B1F669BA-F415-4079-A6B4-874E9C5D3901}" destId="{C7066A6F-BC7F-4A1C-B781-21B74ECFDFD4}" srcOrd="0" destOrd="0" parTransId="{7FB58611-677A-4602-83CD-CA37406A7360}" sibTransId="{B57083A1-A7A0-40FB-AA36-91F1DDB58617}"/>
    <dgm:cxn modelId="{FF09E8F5-9A1B-4721-BFD1-F6A538E4281B}" type="presOf" srcId="{A860ACEA-9496-48CB-9B36-17FF27F51EE6}" destId="{84D87C60-1634-44B0-A55E-721768E59728}" srcOrd="0" destOrd="0" presId="urn:microsoft.com/office/officeart/2005/8/layout/radial4"/>
    <dgm:cxn modelId="{5A233F4B-FF99-4279-98E7-509B6FD88DCC}" srcId="{0EAFEE14-BAC6-49F0-9E8F-5AA4B7076256}" destId="{B1F669BA-F415-4079-A6B4-874E9C5D3901}" srcOrd="0" destOrd="0" parTransId="{800755F1-40CE-43C1-83BE-36F23D61BFB7}" sibTransId="{276A4237-2AE3-4E16-9B0E-802831F5E97F}"/>
    <dgm:cxn modelId="{5D8E9FAA-4F38-4E97-B920-88812427B864}" srcId="{B1F669BA-F415-4079-A6B4-874E9C5D3901}" destId="{6280A5BE-E34D-4CB6-A6F9-BD80585436D5}" srcOrd="2" destOrd="0" parTransId="{CC1E15D8-98F4-4E48-8119-7D0D1B438C67}" sibTransId="{B6A64600-9CA3-4B66-815E-00603B0713DB}"/>
    <dgm:cxn modelId="{CDB8BFD6-C6AA-440D-9746-548C4945A14B}" type="presOf" srcId="{0EAFEE14-BAC6-49F0-9E8F-5AA4B7076256}" destId="{6C4BC963-2E75-4F88-B9CF-5EEC11CC65A7}" srcOrd="0" destOrd="0" presId="urn:microsoft.com/office/officeart/2005/8/layout/radial4"/>
    <dgm:cxn modelId="{CFE792C3-75F0-474B-88A7-599CE9002388}" type="presOf" srcId="{0E8C04E8-50DF-4E30-9551-FF3394971C6A}" destId="{D5E7964E-873C-44CD-B6E7-465B98CBDA77}" srcOrd="0" destOrd="0" presId="urn:microsoft.com/office/officeart/2005/8/layout/radial4"/>
    <dgm:cxn modelId="{1009A759-A8A7-43C6-85A2-D5CC4888808A}" type="presOf" srcId="{7E0D5076-D30E-440D-B60E-921C1DA259CA}" destId="{1A78476D-1DEA-479D-819C-7F38BB4E3979}" srcOrd="0" destOrd="0" presId="urn:microsoft.com/office/officeart/2005/8/layout/radial4"/>
    <dgm:cxn modelId="{E8B43E94-3672-42D4-9CD4-1B2FDD5B8A9A}" type="presParOf" srcId="{6C4BC963-2E75-4F88-B9CF-5EEC11CC65A7}" destId="{6397025D-EC66-4CF0-928F-B56E79E12CDB}" srcOrd="0" destOrd="0" presId="urn:microsoft.com/office/officeart/2005/8/layout/radial4"/>
    <dgm:cxn modelId="{591025CA-8A65-49E3-8435-1A8E38AF6A21}" type="presParOf" srcId="{6C4BC963-2E75-4F88-B9CF-5EEC11CC65A7}" destId="{87C3F986-1968-4D71-B658-0876C4F74725}" srcOrd="1" destOrd="0" presId="urn:microsoft.com/office/officeart/2005/8/layout/radial4"/>
    <dgm:cxn modelId="{1B9D66B8-C266-4F4E-829D-31C3C940D922}" type="presParOf" srcId="{6C4BC963-2E75-4F88-B9CF-5EEC11CC65A7}" destId="{0AEF936C-5D9B-4740-944D-F54429FB9221}" srcOrd="2" destOrd="0" presId="urn:microsoft.com/office/officeart/2005/8/layout/radial4"/>
    <dgm:cxn modelId="{8921750C-41CC-4B65-B737-7C78F8F5EFC8}" type="presParOf" srcId="{6C4BC963-2E75-4F88-B9CF-5EEC11CC65A7}" destId="{84D87C60-1634-44B0-A55E-721768E59728}" srcOrd="3" destOrd="0" presId="urn:microsoft.com/office/officeart/2005/8/layout/radial4"/>
    <dgm:cxn modelId="{BE3BB695-DBDF-4A28-AEC7-1682500F68C2}" type="presParOf" srcId="{6C4BC963-2E75-4F88-B9CF-5EEC11CC65A7}" destId="{D5E7964E-873C-44CD-B6E7-465B98CBDA77}" srcOrd="4" destOrd="0" presId="urn:microsoft.com/office/officeart/2005/8/layout/radial4"/>
    <dgm:cxn modelId="{8FBACB41-6F0F-4F90-B28E-1E51D4758CCF}" type="presParOf" srcId="{6C4BC963-2E75-4F88-B9CF-5EEC11CC65A7}" destId="{CCDC4514-27D3-42BA-BBCD-4187FE119BEA}" srcOrd="5" destOrd="0" presId="urn:microsoft.com/office/officeart/2005/8/layout/radial4"/>
    <dgm:cxn modelId="{D4600D95-9613-4C2F-8CC2-988F8437585F}" type="presParOf" srcId="{6C4BC963-2E75-4F88-B9CF-5EEC11CC65A7}" destId="{D81F1C16-9A9F-4E9B-8037-F350FCFBC306}" srcOrd="6" destOrd="0" presId="urn:microsoft.com/office/officeart/2005/8/layout/radial4"/>
    <dgm:cxn modelId="{A1D894D4-B594-4ED1-88F0-9481DCF2475F}" type="presParOf" srcId="{6C4BC963-2E75-4F88-B9CF-5EEC11CC65A7}" destId="{3825014E-34AD-4A58-8C55-C69CC7578049}" srcOrd="7" destOrd="0" presId="urn:microsoft.com/office/officeart/2005/8/layout/radial4"/>
    <dgm:cxn modelId="{CF691CE7-7BB3-4BBD-A803-B8605566CA2A}" type="presParOf" srcId="{6C4BC963-2E75-4F88-B9CF-5EEC11CC65A7}" destId="{1A78476D-1DEA-479D-819C-7F38BB4E397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251693-8077-42DE-ABD5-B68A8EEE05E6}" type="doc">
      <dgm:prSet loTypeId="urn:microsoft.com/office/officeart/2005/8/layout/radial3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FF20BAD-BA5B-40C4-9F3F-725549E0816D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7C03B78A-F698-4702-A420-8E2E050E3EB1}" type="parTrans" cxnId="{E9F18212-8E0A-4A21-BC41-87DB0A1561F2}">
      <dgm:prSet/>
      <dgm:spPr/>
      <dgm:t>
        <a:bodyPr/>
        <a:lstStyle/>
        <a:p>
          <a:endParaRPr lang="en-US"/>
        </a:p>
      </dgm:t>
    </dgm:pt>
    <dgm:pt modelId="{5B706D04-DB6C-4A9F-86AB-900D5CE50F4F}" type="sibTrans" cxnId="{E9F18212-8E0A-4A21-BC41-87DB0A1561F2}">
      <dgm:prSet/>
      <dgm:spPr/>
      <dgm:t>
        <a:bodyPr/>
        <a:lstStyle/>
        <a:p>
          <a:endParaRPr lang="en-US"/>
        </a:p>
      </dgm:t>
    </dgm:pt>
    <dgm:pt modelId="{6FDFEEE6-B090-41CB-9FAE-59FCDDD5D1EE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Occurred During Renaissance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C7B0C-A846-44F3-BAB2-7B07F84F63F8}" type="parTrans" cxnId="{5E507426-A6E1-4CE8-9F2C-FEE1AF00C3CC}">
      <dgm:prSet/>
      <dgm:spPr/>
      <dgm:t>
        <a:bodyPr/>
        <a:lstStyle/>
        <a:p>
          <a:endParaRPr lang="en-US"/>
        </a:p>
      </dgm:t>
    </dgm:pt>
    <dgm:pt modelId="{2546BBB4-9858-4521-8CFF-DFC280E0071B}" type="sibTrans" cxnId="{5E507426-A6E1-4CE8-9F2C-FEE1AF00C3CC}">
      <dgm:prSet/>
      <dgm:spPr/>
      <dgm:t>
        <a:bodyPr/>
        <a:lstStyle/>
        <a:p>
          <a:endParaRPr lang="en-US"/>
        </a:p>
      </dgm:t>
    </dgm:pt>
    <dgm:pt modelId="{356F70D6-048E-4640-83AC-80A1396F62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Triangular Trade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214A2-9C79-4DA0-9AA8-35A9CDB9BF09}" type="parTrans" cxnId="{1F1C23B8-BB56-4438-BD90-A222060D5621}">
      <dgm:prSet/>
      <dgm:spPr/>
      <dgm:t>
        <a:bodyPr/>
        <a:lstStyle/>
        <a:p>
          <a:endParaRPr lang="en-US"/>
        </a:p>
      </dgm:t>
    </dgm:pt>
    <dgm:pt modelId="{B9DCA85A-0CF1-46F4-88B7-E481EC19B08D}" type="sibTrans" cxnId="{1F1C23B8-BB56-4438-BD90-A222060D5621}">
      <dgm:prSet/>
      <dgm:spPr/>
      <dgm:t>
        <a:bodyPr/>
        <a:lstStyle/>
        <a:p>
          <a:endParaRPr lang="en-US"/>
        </a:p>
      </dgm:t>
    </dgm:pt>
    <dgm:pt modelId="{7BE5F2D4-71E9-49DC-BD6A-EE87FBE31039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Encomienda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57BE4-08D4-47D5-9246-0ACB60C23559}" type="parTrans" cxnId="{5862A07E-C3A8-4990-AEA7-85C9FED7F0CE}">
      <dgm:prSet/>
      <dgm:spPr/>
      <dgm:t>
        <a:bodyPr/>
        <a:lstStyle/>
        <a:p>
          <a:endParaRPr lang="en-US"/>
        </a:p>
      </dgm:t>
    </dgm:pt>
    <dgm:pt modelId="{E045C291-6CC4-481D-AB53-07106D85D2EB}" type="sibTrans" cxnId="{5862A07E-C3A8-4990-AEA7-85C9FED7F0CE}">
      <dgm:prSet/>
      <dgm:spPr/>
      <dgm:t>
        <a:bodyPr/>
        <a:lstStyle/>
        <a:p>
          <a:endParaRPr lang="en-US"/>
        </a:p>
      </dgm:t>
    </dgm:pt>
    <dgm:pt modelId="{2D5859F3-A4DE-47EC-A9CB-3BEC2D19266D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Mother Country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1BC72-6BD2-486B-92CB-0B91D234F309}" type="parTrans" cxnId="{2B03B236-C7AF-4F9C-ADC4-5957E92CEEE5}">
      <dgm:prSet/>
      <dgm:spPr/>
      <dgm:t>
        <a:bodyPr/>
        <a:lstStyle/>
        <a:p>
          <a:endParaRPr lang="en-US"/>
        </a:p>
      </dgm:t>
    </dgm:pt>
    <dgm:pt modelId="{B665236C-2D9A-473C-B108-2FDEC3C4632E}" type="sibTrans" cxnId="{2B03B236-C7AF-4F9C-ADC4-5957E92CEEE5}">
      <dgm:prSet/>
      <dgm:spPr/>
      <dgm:t>
        <a:bodyPr/>
        <a:lstStyle/>
        <a:p>
          <a:endParaRPr lang="en-US"/>
        </a:p>
      </dgm:t>
    </dgm:pt>
    <dgm:pt modelId="{5954D8F4-A6FA-4532-8EE1-B79F1C95090B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Resources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9FBDD5-966C-487D-9454-7D17407620BC}" type="parTrans" cxnId="{6D1E0F40-4695-42D8-AA8A-8B7293264D73}">
      <dgm:prSet/>
      <dgm:spPr/>
      <dgm:t>
        <a:bodyPr/>
        <a:lstStyle/>
        <a:p>
          <a:endParaRPr lang="en-US"/>
        </a:p>
      </dgm:t>
    </dgm:pt>
    <dgm:pt modelId="{2757C505-ECA3-4680-9CF3-1AEF6180AA6A}" type="sibTrans" cxnId="{6D1E0F40-4695-42D8-AA8A-8B7293264D73}">
      <dgm:prSet/>
      <dgm:spPr/>
      <dgm:t>
        <a:bodyPr/>
        <a:lstStyle/>
        <a:p>
          <a:endParaRPr lang="en-US"/>
        </a:p>
      </dgm:t>
    </dgm:pt>
    <dgm:pt modelId="{2BDAB56F-6AFD-4D6F-8003-25F6D1505023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Markets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5A92E-726C-4CA9-8D7C-5C56FDAC4ED2}" type="parTrans" cxnId="{9260EA0D-E1DF-457A-8B3B-908F0D2B94CA}">
      <dgm:prSet/>
      <dgm:spPr/>
      <dgm:t>
        <a:bodyPr/>
        <a:lstStyle/>
        <a:p>
          <a:endParaRPr lang="en-US"/>
        </a:p>
      </dgm:t>
    </dgm:pt>
    <dgm:pt modelId="{E1D6A09F-2DAC-43B1-BEE5-12FA48565FBF}" type="sibTrans" cxnId="{9260EA0D-E1DF-457A-8B3B-908F0D2B94CA}">
      <dgm:prSet/>
      <dgm:spPr/>
      <dgm:t>
        <a:bodyPr/>
        <a:lstStyle/>
        <a:p>
          <a:endParaRPr lang="en-US"/>
        </a:p>
      </dgm:t>
    </dgm:pt>
    <dgm:pt modelId="{C9CEC77A-C39B-43AE-AA46-D8898E22585D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Middle Passage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2EC42-82C0-418E-A5A0-FC21C35B5828}" type="parTrans" cxnId="{66DA0166-0A87-4AAA-B909-0F72AEED1C05}">
      <dgm:prSet/>
      <dgm:spPr/>
      <dgm:t>
        <a:bodyPr/>
        <a:lstStyle/>
        <a:p>
          <a:endParaRPr lang="en-US"/>
        </a:p>
      </dgm:t>
    </dgm:pt>
    <dgm:pt modelId="{B06518A6-72D1-4E64-812B-5F8C362D8850}" type="sibTrans" cxnId="{66DA0166-0A87-4AAA-B909-0F72AEED1C05}">
      <dgm:prSet/>
      <dgm:spPr/>
      <dgm:t>
        <a:bodyPr/>
        <a:lstStyle/>
        <a:p>
          <a:endParaRPr lang="en-US"/>
        </a:p>
      </dgm:t>
    </dgm:pt>
    <dgm:pt modelId="{84699568-1BA8-459E-9F28-E176EF4BB76B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Mercantilism</a:t>
          </a:r>
        </a:p>
      </dgm:t>
    </dgm:pt>
    <dgm:pt modelId="{B32F2E58-1DE3-4FBA-BB69-A6B2F26579D4}" type="parTrans" cxnId="{37E76998-02E4-4701-B60A-47C44083DF91}">
      <dgm:prSet/>
      <dgm:spPr/>
      <dgm:t>
        <a:bodyPr/>
        <a:lstStyle/>
        <a:p>
          <a:endParaRPr lang="en-US"/>
        </a:p>
      </dgm:t>
    </dgm:pt>
    <dgm:pt modelId="{27972FB8-28F9-4A61-BD16-F3E63F265345}" type="sibTrans" cxnId="{37E76998-02E4-4701-B60A-47C44083DF91}">
      <dgm:prSet/>
      <dgm:spPr/>
      <dgm:t>
        <a:bodyPr/>
        <a:lstStyle/>
        <a:p>
          <a:endParaRPr lang="en-US"/>
        </a:p>
      </dgm:t>
    </dgm:pt>
    <dgm:pt modelId="{AFD8E40C-F40C-4AC6-9334-328873CA5C0C}" type="pres">
      <dgm:prSet presAssocID="{71251693-8077-42DE-ABD5-B68A8EEE05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3CE42-1845-451F-993A-D7E4164A9030}" type="pres">
      <dgm:prSet presAssocID="{71251693-8077-42DE-ABD5-B68A8EEE05E6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1A164A46-5404-4B12-B9F2-E765C3CBE243}" type="pres">
      <dgm:prSet presAssocID="{8FF20BAD-BA5B-40C4-9F3F-725549E0816D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5C49B93C-9EA9-4A81-943A-7F44C369B7B0}" type="pres">
      <dgm:prSet presAssocID="{6FDFEEE6-B090-41CB-9FAE-59FCDDD5D1EE}" presName="node" presStyleLbl="vennNode1" presStyleIdx="1" presStyleCnt="9" custScaleX="117558" custScaleY="101618" custRadScaleRad="102350" custRadScaleInc="-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F7C8E-F55E-459E-A414-38B42FCE4BD4}" type="pres">
      <dgm:prSet presAssocID="{356F70D6-048E-4640-83AC-80A1396F621B}" presName="node" presStyleLbl="vennNode1" presStyleIdx="2" presStyleCnt="9" custScaleX="108536" custScaleY="110002" custRadScaleRad="102219" custRadScaleInc="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CA82A-1CBF-46A1-89FE-60D7E617864F}" type="pres">
      <dgm:prSet presAssocID="{C9CEC77A-C39B-43AE-AA46-D8898E22585D}" presName="node" presStyleLbl="vennNode1" presStyleIdx="3" presStyleCnt="9" custScaleX="114581" custScaleY="103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BB77E-335F-4754-BB0D-2E65EB655954}" type="pres">
      <dgm:prSet presAssocID="{2BDAB56F-6AFD-4D6F-8003-25F6D1505023}" presName="node" presStyleLbl="vennNode1" presStyleIdx="4" presStyleCnt="9" custScaleX="123782" custScaleY="104521" custRadScaleRad="110828" custRadScaleInc="-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B1912-9BF8-46D2-B14B-6CABEE290E3F}" type="pres">
      <dgm:prSet presAssocID="{5954D8F4-A6FA-4532-8EE1-B79F1C95090B}" presName="node" presStyleLbl="vennNode1" presStyleIdx="5" presStyleCnt="9" custScaleX="127485" custScaleY="104626" custRadScaleRad="90396" custRadScaleInc="5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A11D-C62B-4955-9FC0-5FB16CADE248}" type="pres">
      <dgm:prSet presAssocID="{7BE5F2D4-71E9-49DC-BD6A-EE87FBE31039}" presName="node" presStyleLbl="vennNode1" presStyleIdx="6" presStyleCnt="9" custScaleX="103963" custScaleY="101045" custRadScaleRad="104310" custRadScaleInc="14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D7C9B-AC3B-438B-B792-FBAAC1085458}" type="pres">
      <dgm:prSet presAssocID="{84699568-1BA8-459E-9F28-E176EF4BB76B}" presName="node" presStyleLbl="vennNode1" presStyleIdx="7" presStyleCnt="9" custScaleX="115435" custScaleY="100849" custRadScaleRad="109092" custRadScaleInc="4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DCA39-57CA-41A2-B842-FFDE7F3E2CFC}" type="pres">
      <dgm:prSet presAssocID="{2D5859F3-A4DE-47EC-A9CB-3BEC2D19266D}" presName="node" presStyleLbl="vennNode1" presStyleIdx="8" presStyleCnt="9" custScaleX="104438" custScaleY="99695" custRadScaleRad="103280" custRadScaleInc="-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9FEA4-33CA-4BB4-9C95-50E04FF52706}" type="presOf" srcId="{6FDFEEE6-B090-41CB-9FAE-59FCDDD5D1EE}" destId="{5C49B93C-9EA9-4A81-943A-7F44C369B7B0}" srcOrd="0" destOrd="0" presId="urn:microsoft.com/office/officeart/2005/8/layout/radial3"/>
    <dgm:cxn modelId="{5E507426-A6E1-4CE8-9F2C-FEE1AF00C3CC}" srcId="{8FF20BAD-BA5B-40C4-9F3F-725549E0816D}" destId="{6FDFEEE6-B090-41CB-9FAE-59FCDDD5D1EE}" srcOrd="0" destOrd="0" parTransId="{F85C7B0C-A846-44F3-BAB2-7B07F84F63F8}" sibTransId="{2546BBB4-9858-4521-8CFF-DFC280E0071B}"/>
    <dgm:cxn modelId="{47E4D372-AD86-4776-9058-CBD2EFF8D964}" type="presOf" srcId="{5954D8F4-A6FA-4532-8EE1-B79F1C95090B}" destId="{152B1912-9BF8-46D2-B14B-6CABEE290E3F}" srcOrd="0" destOrd="0" presId="urn:microsoft.com/office/officeart/2005/8/layout/radial3"/>
    <dgm:cxn modelId="{577A9DB0-DBC4-4F22-BD9E-417C12658D3D}" type="presOf" srcId="{356F70D6-048E-4640-83AC-80A1396F621B}" destId="{7C9F7C8E-F55E-459E-A414-38B42FCE4BD4}" srcOrd="0" destOrd="0" presId="urn:microsoft.com/office/officeart/2005/8/layout/radial3"/>
    <dgm:cxn modelId="{10AC255F-8041-4741-B179-D5A3A71B96E6}" type="presOf" srcId="{2D5859F3-A4DE-47EC-A9CB-3BEC2D19266D}" destId="{A37DCA39-57CA-41A2-B842-FFDE7F3E2CFC}" srcOrd="0" destOrd="0" presId="urn:microsoft.com/office/officeart/2005/8/layout/radial3"/>
    <dgm:cxn modelId="{37E76998-02E4-4701-B60A-47C44083DF91}" srcId="{8FF20BAD-BA5B-40C4-9F3F-725549E0816D}" destId="{84699568-1BA8-459E-9F28-E176EF4BB76B}" srcOrd="6" destOrd="0" parTransId="{B32F2E58-1DE3-4FBA-BB69-A6B2F26579D4}" sibTransId="{27972FB8-28F9-4A61-BD16-F3E63F265345}"/>
    <dgm:cxn modelId="{66DA0166-0A87-4AAA-B909-0F72AEED1C05}" srcId="{8FF20BAD-BA5B-40C4-9F3F-725549E0816D}" destId="{C9CEC77A-C39B-43AE-AA46-D8898E22585D}" srcOrd="2" destOrd="0" parTransId="{21D2EC42-82C0-418E-A5A0-FC21C35B5828}" sibTransId="{B06518A6-72D1-4E64-812B-5F8C362D8850}"/>
    <dgm:cxn modelId="{0360FAF8-26B9-4640-9D2E-F8EA4354AEBF}" type="presOf" srcId="{C9CEC77A-C39B-43AE-AA46-D8898E22585D}" destId="{D6ACA82A-1CBF-46A1-89FE-60D7E617864F}" srcOrd="0" destOrd="0" presId="urn:microsoft.com/office/officeart/2005/8/layout/radial3"/>
    <dgm:cxn modelId="{533D8920-23CE-4BC8-AE45-9559EF843C28}" type="presOf" srcId="{8FF20BAD-BA5B-40C4-9F3F-725549E0816D}" destId="{1A164A46-5404-4B12-B9F2-E765C3CBE243}" srcOrd="0" destOrd="0" presId="urn:microsoft.com/office/officeart/2005/8/layout/radial3"/>
    <dgm:cxn modelId="{1F1C23B8-BB56-4438-BD90-A222060D5621}" srcId="{8FF20BAD-BA5B-40C4-9F3F-725549E0816D}" destId="{356F70D6-048E-4640-83AC-80A1396F621B}" srcOrd="1" destOrd="0" parTransId="{8CA214A2-9C79-4DA0-9AA8-35A9CDB9BF09}" sibTransId="{B9DCA85A-0CF1-46F4-88B7-E481EC19B08D}"/>
    <dgm:cxn modelId="{5862A07E-C3A8-4990-AEA7-85C9FED7F0CE}" srcId="{8FF20BAD-BA5B-40C4-9F3F-725549E0816D}" destId="{7BE5F2D4-71E9-49DC-BD6A-EE87FBE31039}" srcOrd="5" destOrd="0" parTransId="{5CB57BE4-08D4-47D5-9246-0ACB60C23559}" sibTransId="{E045C291-6CC4-481D-AB53-07106D85D2EB}"/>
    <dgm:cxn modelId="{9260EA0D-E1DF-457A-8B3B-908F0D2B94CA}" srcId="{8FF20BAD-BA5B-40C4-9F3F-725549E0816D}" destId="{2BDAB56F-6AFD-4D6F-8003-25F6D1505023}" srcOrd="3" destOrd="0" parTransId="{4195A92E-726C-4CA9-8D7C-5C56FDAC4ED2}" sibTransId="{E1D6A09F-2DAC-43B1-BEE5-12FA48565FBF}"/>
    <dgm:cxn modelId="{8677369D-62CF-4BA6-90E8-A94C2CE62B76}" type="presOf" srcId="{2BDAB56F-6AFD-4D6F-8003-25F6D1505023}" destId="{AC2BB77E-335F-4754-BB0D-2E65EB655954}" srcOrd="0" destOrd="0" presId="urn:microsoft.com/office/officeart/2005/8/layout/radial3"/>
    <dgm:cxn modelId="{24E68397-FF14-422D-9C0C-EF8AE9C8C066}" type="presOf" srcId="{84699568-1BA8-459E-9F28-E176EF4BB76B}" destId="{664D7C9B-AC3B-438B-B792-FBAAC1085458}" srcOrd="0" destOrd="0" presId="urn:microsoft.com/office/officeart/2005/8/layout/radial3"/>
    <dgm:cxn modelId="{BC4645EE-1E14-43FF-9D91-4470E99E1C49}" type="presOf" srcId="{71251693-8077-42DE-ABD5-B68A8EEE05E6}" destId="{AFD8E40C-F40C-4AC6-9334-328873CA5C0C}" srcOrd="0" destOrd="0" presId="urn:microsoft.com/office/officeart/2005/8/layout/radial3"/>
    <dgm:cxn modelId="{9EC6A314-6777-4F81-B7D7-8E5B5BD0BCD4}" type="presOf" srcId="{7BE5F2D4-71E9-49DC-BD6A-EE87FBE31039}" destId="{3CC0A11D-C62B-4955-9FC0-5FB16CADE248}" srcOrd="0" destOrd="0" presId="urn:microsoft.com/office/officeart/2005/8/layout/radial3"/>
    <dgm:cxn modelId="{2B03B236-C7AF-4F9C-ADC4-5957E92CEEE5}" srcId="{8FF20BAD-BA5B-40C4-9F3F-725549E0816D}" destId="{2D5859F3-A4DE-47EC-A9CB-3BEC2D19266D}" srcOrd="7" destOrd="0" parTransId="{7CA1BC72-6BD2-486B-92CB-0B91D234F309}" sibTransId="{B665236C-2D9A-473C-B108-2FDEC3C4632E}"/>
    <dgm:cxn modelId="{E9F18212-8E0A-4A21-BC41-87DB0A1561F2}" srcId="{71251693-8077-42DE-ABD5-B68A8EEE05E6}" destId="{8FF20BAD-BA5B-40C4-9F3F-725549E0816D}" srcOrd="0" destOrd="0" parTransId="{7C03B78A-F698-4702-A420-8E2E050E3EB1}" sibTransId="{5B706D04-DB6C-4A9F-86AB-900D5CE50F4F}"/>
    <dgm:cxn modelId="{6D1E0F40-4695-42D8-AA8A-8B7293264D73}" srcId="{8FF20BAD-BA5B-40C4-9F3F-725549E0816D}" destId="{5954D8F4-A6FA-4532-8EE1-B79F1C95090B}" srcOrd="4" destOrd="0" parTransId="{2C9FBDD5-966C-487D-9454-7D17407620BC}" sibTransId="{2757C505-ECA3-4680-9CF3-1AEF6180AA6A}"/>
    <dgm:cxn modelId="{020CF244-5246-4B9A-877F-76541BCB1D7B}" type="presParOf" srcId="{AFD8E40C-F40C-4AC6-9334-328873CA5C0C}" destId="{8C43CE42-1845-451F-993A-D7E4164A9030}" srcOrd="0" destOrd="0" presId="urn:microsoft.com/office/officeart/2005/8/layout/radial3"/>
    <dgm:cxn modelId="{A06AD66D-1AA2-42D9-ADB5-CC915E739761}" type="presParOf" srcId="{8C43CE42-1845-451F-993A-D7E4164A9030}" destId="{1A164A46-5404-4B12-B9F2-E765C3CBE243}" srcOrd="0" destOrd="0" presId="urn:microsoft.com/office/officeart/2005/8/layout/radial3"/>
    <dgm:cxn modelId="{0006E4DC-612C-4F45-9FAD-501C707010EB}" type="presParOf" srcId="{8C43CE42-1845-451F-993A-D7E4164A9030}" destId="{5C49B93C-9EA9-4A81-943A-7F44C369B7B0}" srcOrd="1" destOrd="0" presId="urn:microsoft.com/office/officeart/2005/8/layout/radial3"/>
    <dgm:cxn modelId="{65B6E184-1427-4464-9BB3-93304E8C1825}" type="presParOf" srcId="{8C43CE42-1845-451F-993A-D7E4164A9030}" destId="{7C9F7C8E-F55E-459E-A414-38B42FCE4BD4}" srcOrd="2" destOrd="0" presId="urn:microsoft.com/office/officeart/2005/8/layout/radial3"/>
    <dgm:cxn modelId="{1F66A9D4-B227-4E51-A62F-ADA86179694C}" type="presParOf" srcId="{8C43CE42-1845-451F-993A-D7E4164A9030}" destId="{D6ACA82A-1CBF-46A1-89FE-60D7E617864F}" srcOrd="3" destOrd="0" presId="urn:microsoft.com/office/officeart/2005/8/layout/radial3"/>
    <dgm:cxn modelId="{D6D838C3-7B9F-4000-AACC-134A19BD6B43}" type="presParOf" srcId="{8C43CE42-1845-451F-993A-D7E4164A9030}" destId="{AC2BB77E-335F-4754-BB0D-2E65EB655954}" srcOrd="4" destOrd="0" presId="urn:microsoft.com/office/officeart/2005/8/layout/radial3"/>
    <dgm:cxn modelId="{1668A344-A9D8-4395-862D-8ECF67A7E11D}" type="presParOf" srcId="{8C43CE42-1845-451F-993A-D7E4164A9030}" destId="{152B1912-9BF8-46D2-B14B-6CABEE290E3F}" srcOrd="5" destOrd="0" presId="urn:microsoft.com/office/officeart/2005/8/layout/radial3"/>
    <dgm:cxn modelId="{0A5790CC-7D23-440A-8B6F-36AF77C05D8F}" type="presParOf" srcId="{8C43CE42-1845-451F-993A-D7E4164A9030}" destId="{3CC0A11D-C62B-4955-9FC0-5FB16CADE248}" srcOrd="6" destOrd="0" presId="urn:microsoft.com/office/officeart/2005/8/layout/radial3"/>
    <dgm:cxn modelId="{7DBD1C51-69E6-40EE-A0B4-6147B764040D}" type="presParOf" srcId="{8C43CE42-1845-451F-993A-D7E4164A9030}" destId="{664D7C9B-AC3B-438B-B792-FBAAC1085458}" srcOrd="7" destOrd="0" presId="urn:microsoft.com/office/officeart/2005/8/layout/radial3"/>
    <dgm:cxn modelId="{59A72865-775D-4CCA-92A1-7DC808A32795}" type="presParOf" srcId="{8C43CE42-1845-451F-993A-D7E4164A9030}" destId="{A37DCA39-57CA-41A2-B842-FFDE7F3E2CF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228630-D1B5-4C7E-9856-6E3DB0F9D5E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57FB41-BBC7-4E0B-B83F-A6B1483AE54B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Locke</a:t>
          </a:r>
          <a:endParaRPr lang="en-US" sz="2800" b="1" dirty="0">
            <a:solidFill>
              <a:schemeClr val="bg1"/>
            </a:solidFill>
          </a:endParaRPr>
        </a:p>
      </dgm:t>
    </dgm:pt>
    <dgm:pt modelId="{9AEF1C24-CF56-4F2E-925A-5BC2C7E3A8BB}" type="parTrans" cxnId="{2035FC47-56C1-4EF2-9ACC-6B78B42A752B}">
      <dgm:prSet/>
      <dgm:spPr/>
      <dgm:t>
        <a:bodyPr/>
        <a:lstStyle/>
        <a:p>
          <a:endParaRPr lang="en-US"/>
        </a:p>
      </dgm:t>
    </dgm:pt>
    <dgm:pt modelId="{500999C0-B20E-44EF-B8B0-105AAF1B3509}" type="sibTrans" cxnId="{2035FC47-56C1-4EF2-9ACC-6B78B42A752B}">
      <dgm:prSet/>
      <dgm:spPr/>
      <dgm:t>
        <a:bodyPr/>
        <a:lstStyle/>
        <a:p>
          <a:endParaRPr lang="en-US"/>
        </a:p>
      </dgm:t>
    </dgm:pt>
    <dgm:pt modelId="{27EC14CC-4C27-48EE-B549-49A6FD5F07A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Hobbes</a:t>
          </a:r>
          <a:endParaRPr lang="en-US" sz="2400" b="1" dirty="0">
            <a:solidFill>
              <a:schemeClr val="bg1"/>
            </a:solidFill>
          </a:endParaRPr>
        </a:p>
      </dgm:t>
    </dgm:pt>
    <dgm:pt modelId="{10386F8A-42AF-4729-93FE-61393D548773}" type="parTrans" cxnId="{D4DD4DDD-8BD1-411B-AB1C-298567E50E9A}">
      <dgm:prSet/>
      <dgm:spPr/>
      <dgm:t>
        <a:bodyPr/>
        <a:lstStyle/>
        <a:p>
          <a:endParaRPr lang="en-US"/>
        </a:p>
      </dgm:t>
    </dgm:pt>
    <dgm:pt modelId="{FA8E8AE1-DAE4-4EDF-B650-1059C09B6497}" type="sibTrans" cxnId="{D4DD4DDD-8BD1-411B-AB1C-298567E50E9A}">
      <dgm:prSet/>
      <dgm:spPr/>
      <dgm:t>
        <a:bodyPr/>
        <a:lstStyle/>
        <a:p>
          <a:endParaRPr lang="en-US"/>
        </a:p>
      </dgm:t>
    </dgm:pt>
    <dgm:pt modelId="{17EC84F2-D6DA-44C9-A83E-FF04A1989C6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Rousseau</a:t>
          </a:r>
          <a:endParaRPr lang="en-US" sz="2400" b="1" dirty="0">
            <a:solidFill>
              <a:schemeClr val="bg1"/>
            </a:solidFill>
          </a:endParaRPr>
        </a:p>
      </dgm:t>
    </dgm:pt>
    <dgm:pt modelId="{B769771C-EFD3-485E-98B0-39090DE4B6A3}" type="parTrans" cxnId="{8F2C4FE2-D730-4820-BFCC-ED194962B95B}">
      <dgm:prSet/>
      <dgm:spPr/>
      <dgm:t>
        <a:bodyPr/>
        <a:lstStyle/>
        <a:p>
          <a:endParaRPr lang="en-US"/>
        </a:p>
      </dgm:t>
    </dgm:pt>
    <dgm:pt modelId="{9DF8E748-34E2-4956-B4BA-5B4283B38398}" type="sibTrans" cxnId="{8F2C4FE2-D730-4820-BFCC-ED194962B95B}">
      <dgm:prSet/>
      <dgm:spPr/>
      <dgm:t>
        <a:bodyPr/>
        <a:lstStyle/>
        <a:p>
          <a:endParaRPr lang="en-US"/>
        </a:p>
      </dgm:t>
    </dgm:pt>
    <dgm:pt modelId="{6FAD4064-58AC-4EBE-A811-623B5BCAAEF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Voltaire</a:t>
          </a:r>
          <a:endParaRPr lang="en-US" sz="2400" b="1" dirty="0">
            <a:solidFill>
              <a:schemeClr val="bg1"/>
            </a:solidFill>
          </a:endParaRPr>
        </a:p>
      </dgm:t>
    </dgm:pt>
    <dgm:pt modelId="{872088C5-182B-47BE-803B-A1665D3F16BF}" type="parTrans" cxnId="{13E3AB62-7514-4E49-8BF9-0C4DC61462B8}">
      <dgm:prSet/>
      <dgm:spPr/>
      <dgm:t>
        <a:bodyPr/>
        <a:lstStyle/>
        <a:p>
          <a:endParaRPr lang="en-US"/>
        </a:p>
      </dgm:t>
    </dgm:pt>
    <dgm:pt modelId="{525F60F8-7C4D-49DC-A041-5FF98AD997A7}" type="sibTrans" cxnId="{13E3AB62-7514-4E49-8BF9-0C4DC61462B8}">
      <dgm:prSet/>
      <dgm:spPr/>
      <dgm:t>
        <a:bodyPr/>
        <a:lstStyle/>
        <a:p>
          <a:endParaRPr lang="en-US"/>
        </a:p>
      </dgm:t>
    </dgm:pt>
    <dgm:pt modelId="{20EBB065-0EAB-481B-AA25-751D6D312DB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Montesquieu</a:t>
          </a:r>
          <a:endParaRPr lang="en-US" sz="1800" b="1" dirty="0">
            <a:solidFill>
              <a:schemeClr val="bg1"/>
            </a:solidFill>
          </a:endParaRPr>
        </a:p>
      </dgm:t>
    </dgm:pt>
    <dgm:pt modelId="{BD43ABE4-C4C6-432E-B98F-C1EF7513E2CB}" type="parTrans" cxnId="{A42C06A2-BB32-4234-88D7-384D7E783F25}">
      <dgm:prSet/>
      <dgm:spPr/>
      <dgm:t>
        <a:bodyPr/>
        <a:lstStyle/>
        <a:p>
          <a:endParaRPr lang="en-US"/>
        </a:p>
      </dgm:t>
    </dgm:pt>
    <dgm:pt modelId="{B016CCE1-177E-4A86-A1BB-5CE5D0604312}" type="sibTrans" cxnId="{A42C06A2-BB32-4234-88D7-384D7E783F25}">
      <dgm:prSet/>
      <dgm:spPr/>
      <dgm:t>
        <a:bodyPr/>
        <a:lstStyle/>
        <a:p>
          <a:endParaRPr lang="en-US" dirty="0"/>
        </a:p>
      </dgm:t>
    </dgm:pt>
    <dgm:pt modelId="{A829CD70-3792-422D-8BA8-EADFF959D81C}" type="pres">
      <dgm:prSet presAssocID="{E5228630-D1B5-4C7E-9856-6E3DB0F9D5ED}" presName="cycle" presStyleCnt="0">
        <dgm:presLayoutVars>
          <dgm:dir/>
          <dgm:resizeHandles val="exact"/>
        </dgm:presLayoutVars>
      </dgm:prSet>
      <dgm:spPr/>
    </dgm:pt>
    <dgm:pt modelId="{47C5310C-9532-428C-9971-B5297A2EAE3A}" type="pres">
      <dgm:prSet presAssocID="{B057FB41-BBC7-4E0B-B83F-A6B1483AE54B}" presName="node" presStyleLbl="node1" presStyleIdx="0" presStyleCnt="5">
        <dgm:presLayoutVars>
          <dgm:bulletEnabled val="1"/>
        </dgm:presLayoutVars>
      </dgm:prSet>
      <dgm:spPr/>
    </dgm:pt>
    <dgm:pt modelId="{FE3E3B80-8875-488C-9252-8D7758939A62}" type="pres">
      <dgm:prSet presAssocID="{500999C0-B20E-44EF-B8B0-105AAF1B3509}" presName="sibTrans" presStyleLbl="sibTrans2D1" presStyleIdx="0" presStyleCnt="5"/>
      <dgm:spPr/>
    </dgm:pt>
    <dgm:pt modelId="{45B59E55-DEC2-4E60-8127-8845620DCECE}" type="pres">
      <dgm:prSet presAssocID="{500999C0-B20E-44EF-B8B0-105AAF1B3509}" presName="connectorText" presStyleLbl="sibTrans2D1" presStyleIdx="0" presStyleCnt="5"/>
      <dgm:spPr/>
    </dgm:pt>
    <dgm:pt modelId="{27B4ED8C-8904-4BC6-8BDB-097AE4B48C32}" type="pres">
      <dgm:prSet presAssocID="{27EC14CC-4C27-48EE-B549-49A6FD5F07AB}" presName="node" presStyleLbl="node1" presStyleIdx="1" presStyleCnt="5">
        <dgm:presLayoutVars>
          <dgm:bulletEnabled val="1"/>
        </dgm:presLayoutVars>
      </dgm:prSet>
      <dgm:spPr/>
    </dgm:pt>
    <dgm:pt modelId="{92C75A2E-E1F4-41E6-93A2-346E1B631830}" type="pres">
      <dgm:prSet presAssocID="{FA8E8AE1-DAE4-4EDF-B650-1059C09B6497}" presName="sibTrans" presStyleLbl="sibTrans2D1" presStyleIdx="1" presStyleCnt="5"/>
      <dgm:spPr/>
    </dgm:pt>
    <dgm:pt modelId="{B3CD913B-C880-4AEA-A38C-372D4E2F397D}" type="pres">
      <dgm:prSet presAssocID="{FA8E8AE1-DAE4-4EDF-B650-1059C09B6497}" presName="connectorText" presStyleLbl="sibTrans2D1" presStyleIdx="1" presStyleCnt="5"/>
      <dgm:spPr/>
    </dgm:pt>
    <dgm:pt modelId="{A1D05638-90BB-4A60-89FF-548E30DBA0C1}" type="pres">
      <dgm:prSet presAssocID="{17EC84F2-D6DA-44C9-A83E-FF04A1989C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943BB-4752-4907-B934-635C726270F1}" type="pres">
      <dgm:prSet presAssocID="{9DF8E748-34E2-4956-B4BA-5B4283B38398}" presName="sibTrans" presStyleLbl="sibTrans2D1" presStyleIdx="2" presStyleCnt="5"/>
      <dgm:spPr/>
    </dgm:pt>
    <dgm:pt modelId="{DD04B94B-2BCF-4999-8D72-5802624BAE9F}" type="pres">
      <dgm:prSet presAssocID="{9DF8E748-34E2-4956-B4BA-5B4283B38398}" presName="connectorText" presStyleLbl="sibTrans2D1" presStyleIdx="2" presStyleCnt="5"/>
      <dgm:spPr/>
    </dgm:pt>
    <dgm:pt modelId="{9B1EC19D-7EB0-4194-82CF-B3B74C8137CE}" type="pres">
      <dgm:prSet presAssocID="{6FAD4064-58AC-4EBE-A811-623B5BCAAEF9}" presName="node" presStyleLbl="node1" presStyleIdx="3" presStyleCnt="5" custRadScaleRad="96568" custRadScaleInc="3457">
        <dgm:presLayoutVars>
          <dgm:bulletEnabled val="1"/>
        </dgm:presLayoutVars>
      </dgm:prSet>
      <dgm:spPr/>
    </dgm:pt>
    <dgm:pt modelId="{39606955-D9AF-43E0-9705-DE18AE4D9D89}" type="pres">
      <dgm:prSet presAssocID="{525F60F8-7C4D-49DC-A041-5FF98AD997A7}" presName="sibTrans" presStyleLbl="sibTrans2D1" presStyleIdx="3" presStyleCnt="5"/>
      <dgm:spPr/>
    </dgm:pt>
    <dgm:pt modelId="{3EF90759-C509-42B9-98A3-3C20886445B1}" type="pres">
      <dgm:prSet presAssocID="{525F60F8-7C4D-49DC-A041-5FF98AD997A7}" presName="connectorText" presStyleLbl="sibTrans2D1" presStyleIdx="3" presStyleCnt="5"/>
      <dgm:spPr/>
    </dgm:pt>
    <dgm:pt modelId="{157964E4-937F-4112-8F07-B4B23E2AB5AA}" type="pres">
      <dgm:prSet presAssocID="{20EBB065-0EAB-481B-AA25-751D6D312D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7851-7F0D-4EB0-8DCB-CA7555F1F7A1}" type="pres">
      <dgm:prSet presAssocID="{B016CCE1-177E-4A86-A1BB-5CE5D060431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50DF87-3151-497D-B917-2F7DF3F70211}" type="pres">
      <dgm:prSet presAssocID="{B016CCE1-177E-4A86-A1BB-5CE5D060431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5333E39-106D-4585-A200-9F5DC1592439}" type="presOf" srcId="{B016CCE1-177E-4A86-A1BB-5CE5D0604312}" destId="{9F50DF87-3151-497D-B917-2F7DF3F70211}" srcOrd="1" destOrd="0" presId="urn:microsoft.com/office/officeart/2005/8/layout/cycle2"/>
    <dgm:cxn modelId="{907B4273-EC61-47A7-9B7C-ED7F2559A46A}" type="presOf" srcId="{20EBB065-0EAB-481B-AA25-751D6D312DB3}" destId="{157964E4-937F-4112-8F07-B4B23E2AB5AA}" srcOrd="0" destOrd="0" presId="urn:microsoft.com/office/officeart/2005/8/layout/cycle2"/>
    <dgm:cxn modelId="{13E3AB62-7514-4E49-8BF9-0C4DC61462B8}" srcId="{E5228630-D1B5-4C7E-9856-6E3DB0F9D5ED}" destId="{6FAD4064-58AC-4EBE-A811-623B5BCAAEF9}" srcOrd="3" destOrd="0" parTransId="{872088C5-182B-47BE-803B-A1665D3F16BF}" sibTransId="{525F60F8-7C4D-49DC-A041-5FF98AD997A7}"/>
    <dgm:cxn modelId="{C78010B7-BEDE-4A9B-8252-4B5AE69FBCDB}" type="presOf" srcId="{525F60F8-7C4D-49DC-A041-5FF98AD997A7}" destId="{39606955-D9AF-43E0-9705-DE18AE4D9D89}" srcOrd="0" destOrd="0" presId="urn:microsoft.com/office/officeart/2005/8/layout/cycle2"/>
    <dgm:cxn modelId="{EE80BC5F-B3B3-43EA-BB12-BED76EBBDB78}" type="presOf" srcId="{B057FB41-BBC7-4E0B-B83F-A6B1483AE54B}" destId="{47C5310C-9532-428C-9971-B5297A2EAE3A}" srcOrd="0" destOrd="0" presId="urn:microsoft.com/office/officeart/2005/8/layout/cycle2"/>
    <dgm:cxn modelId="{CC399200-9578-4339-8DF5-E3E3B8C73293}" type="presOf" srcId="{500999C0-B20E-44EF-B8B0-105AAF1B3509}" destId="{FE3E3B80-8875-488C-9252-8D7758939A62}" srcOrd="0" destOrd="0" presId="urn:microsoft.com/office/officeart/2005/8/layout/cycle2"/>
    <dgm:cxn modelId="{E15DB8F1-3B1D-402B-99BD-706D08203129}" type="presOf" srcId="{500999C0-B20E-44EF-B8B0-105AAF1B3509}" destId="{45B59E55-DEC2-4E60-8127-8845620DCECE}" srcOrd="1" destOrd="0" presId="urn:microsoft.com/office/officeart/2005/8/layout/cycle2"/>
    <dgm:cxn modelId="{52CCB68F-DAA0-44A3-AF52-CB62FA4B9F9B}" type="presOf" srcId="{17EC84F2-D6DA-44C9-A83E-FF04A1989C67}" destId="{A1D05638-90BB-4A60-89FF-548E30DBA0C1}" srcOrd="0" destOrd="0" presId="urn:microsoft.com/office/officeart/2005/8/layout/cycle2"/>
    <dgm:cxn modelId="{6C17B12A-065D-4313-9526-44628BDD6E5E}" type="presOf" srcId="{525F60F8-7C4D-49DC-A041-5FF98AD997A7}" destId="{3EF90759-C509-42B9-98A3-3C20886445B1}" srcOrd="1" destOrd="0" presId="urn:microsoft.com/office/officeart/2005/8/layout/cycle2"/>
    <dgm:cxn modelId="{5E080556-9C1A-4BDE-85EF-740ADC51E7C2}" type="presOf" srcId="{E5228630-D1B5-4C7E-9856-6E3DB0F9D5ED}" destId="{A829CD70-3792-422D-8BA8-EADFF959D81C}" srcOrd="0" destOrd="0" presId="urn:microsoft.com/office/officeart/2005/8/layout/cycle2"/>
    <dgm:cxn modelId="{6471FFC1-F380-4928-92E6-51DF79E0E072}" type="presOf" srcId="{9DF8E748-34E2-4956-B4BA-5B4283B38398}" destId="{DD04B94B-2BCF-4999-8D72-5802624BAE9F}" srcOrd="1" destOrd="0" presId="urn:microsoft.com/office/officeart/2005/8/layout/cycle2"/>
    <dgm:cxn modelId="{FD43484B-0C25-4A13-A051-C94F347851D9}" type="presOf" srcId="{FA8E8AE1-DAE4-4EDF-B650-1059C09B6497}" destId="{92C75A2E-E1F4-41E6-93A2-346E1B631830}" srcOrd="0" destOrd="0" presId="urn:microsoft.com/office/officeart/2005/8/layout/cycle2"/>
    <dgm:cxn modelId="{05701BA3-0918-450D-9116-53B792B6A3BE}" type="presOf" srcId="{27EC14CC-4C27-48EE-B549-49A6FD5F07AB}" destId="{27B4ED8C-8904-4BC6-8BDB-097AE4B48C32}" srcOrd="0" destOrd="0" presId="urn:microsoft.com/office/officeart/2005/8/layout/cycle2"/>
    <dgm:cxn modelId="{A42C06A2-BB32-4234-88D7-384D7E783F25}" srcId="{E5228630-D1B5-4C7E-9856-6E3DB0F9D5ED}" destId="{20EBB065-0EAB-481B-AA25-751D6D312DB3}" srcOrd="4" destOrd="0" parTransId="{BD43ABE4-C4C6-432E-B98F-C1EF7513E2CB}" sibTransId="{B016CCE1-177E-4A86-A1BB-5CE5D0604312}"/>
    <dgm:cxn modelId="{8E3B8885-FF40-4894-B809-BE9250D36A83}" type="presOf" srcId="{B016CCE1-177E-4A86-A1BB-5CE5D0604312}" destId="{CF5B7851-7F0D-4EB0-8DCB-CA7555F1F7A1}" srcOrd="0" destOrd="0" presId="urn:microsoft.com/office/officeart/2005/8/layout/cycle2"/>
    <dgm:cxn modelId="{E50D6675-0CEC-47DE-92A5-A153930C1E10}" type="presOf" srcId="{6FAD4064-58AC-4EBE-A811-623B5BCAAEF9}" destId="{9B1EC19D-7EB0-4194-82CF-B3B74C8137CE}" srcOrd="0" destOrd="0" presId="urn:microsoft.com/office/officeart/2005/8/layout/cycle2"/>
    <dgm:cxn modelId="{63A6DE83-4E00-4E8F-B429-797FF1D9A010}" type="presOf" srcId="{9DF8E748-34E2-4956-B4BA-5B4283B38398}" destId="{2A5943BB-4752-4907-B934-635C726270F1}" srcOrd="0" destOrd="0" presId="urn:microsoft.com/office/officeart/2005/8/layout/cycle2"/>
    <dgm:cxn modelId="{8F2C4FE2-D730-4820-BFCC-ED194962B95B}" srcId="{E5228630-D1B5-4C7E-9856-6E3DB0F9D5ED}" destId="{17EC84F2-D6DA-44C9-A83E-FF04A1989C67}" srcOrd="2" destOrd="0" parTransId="{B769771C-EFD3-485E-98B0-39090DE4B6A3}" sibTransId="{9DF8E748-34E2-4956-B4BA-5B4283B38398}"/>
    <dgm:cxn modelId="{D4DD4DDD-8BD1-411B-AB1C-298567E50E9A}" srcId="{E5228630-D1B5-4C7E-9856-6E3DB0F9D5ED}" destId="{27EC14CC-4C27-48EE-B549-49A6FD5F07AB}" srcOrd="1" destOrd="0" parTransId="{10386F8A-42AF-4729-93FE-61393D548773}" sibTransId="{FA8E8AE1-DAE4-4EDF-B650-1059C09B6497}"/>
    <dgm:cxn modelId="{2035FC47-56C1-4EF2-9ACC-6B78B42A752B}" srcId="{E5228630-D1B5-4C7E-9856-6E3DB0F9D5ED}" destId="{B057FB41-BBC7-4E0B-B83F-A6B1483AE54B}" srcOrd="0" destOrd="0" parTransId="{9AEF1C24-CF56-4F2E-925A-5BC2C7E3A8BB}" sibTransId="{500999C0-B20E-44EF-B8B0-105AAF1B3509}"/>
    <dgm:cxn modelId="{BB4390B7-9A89-4308-961C-79C2E1423173}" type="presOf" srcId="{FA8E8AE1-DAE4-4EDF-B650-1059C09B6497}" destId="{B3CD913B-C880-4AEA-A38C-372D4E2F397D}" srcOrd="1" destOrd="0" presId="urn:microsoft.com/office/officeart/2005/8/layout/cycle2"/>
    <dgm:cxn modelId="{86A6AFDC-1823-4057-BD57-D330854B99D8}" type="presParOf" srcId="{A829CD70-3792-422D-8BA8-EADFF959D81C}" destId="{47C5310C-9532-428C-9971-B5297A2EAE3A}" srcOrd="0" destOrd="0" presId="urn:microsoft.com/office/officeart/2005/8/layout/cycle2"/>
    <dgm:cxn modelId="{172A7543-4C17-4CEC-9B41-3765D70EC88F}" type="presParOf" srcId="{A829CD70-3792-422D-8BA8-EADFF959D81C}" destId="{FE3E3B80-8875-488C-9252-8D7758939A62}" srcOrd="1" destOrd="0" presId="urn:microsoft.com/office/officeart/2005/8/layout/cycle2"/>
    <dgm:cxn modelId="{3CE2D0A5-3820-4289-B96F-CD700FAEB21A}" type="presParOf" srcId="{FE3E3B80-8875-488C-9252-8D7758939A62}" destId="{45B59E55-DEC2-4E60-8127-8845620DCECE}" srcOrd="0" destOrd="0" presId="urn:microsoft.com/office/officeart/2005/8/layout/cycle2"/>
    <dgm:cxn modelId="{BEE0BDC4-E482-490A-9269-5A2588D2A5F2}" type="presParOf" srcId="{A829CD70-3792-422D-8BA8-EADFF959D81C}" destId="{27B4ED8C-8904-4BC6-8BDB-097AE4B48C32}" srcOrd="2" destOrd="0" presId="urn:microsoft.com/office/officeart/2005/8/layout/cycle2"/>
    <dgm:cxn modelId="{2B2FAA80-6E3D-44A8-82E6-1EDB1265AE55}" type="presParOf" srcId="{A829CD70-3792-422D-8BA8-EADFF959D81C}" destId="{92C75A2E-E1F4-41E6-93A2-346E1B631830}" srcOrd="3" destOrd="0" presId="urn:microsoft.com/office/officeart/2005/8/layout/cycle2"/>
    <dgm:cxn modelId="{25866C8F-FF03-4C7E-A1BA-CB01FEFB6C53}" type="presParOf" srcId="{92C75A2E-E1F4-41E6-93A2-346E1B631830}" destId="{B3CD913B-C880-4AEA-A38C-372D4E2F397D}" srcOrd="0" destOrd="0" presId="urn:microsoft.com/office/officeart/2005/8/layout/cycle2"/>
    <dgm:cxn modelId="{4410E4DB-D998-4D76-AB97-B5B357768C4F}" type="presParOf" srcId="{A829CD70-3792-422D-8BA8-EADFF959D81C}" destId="{A1D05638-90BB-4A60-89FF-548E30DBA0C1}" srcOrd="4" destOrd="0" presId="urn:microsoft.com/office/officeart/2005/8/layout/cycle2"/>
    <dgm:cxn modelId="{A244B1D4-2C64-43E7-8A48-30650489CCF6}" type="presParOf" srcId="{A829CD70-3792-422D-8BA8-EADFF959D81C}" destId="{2A5943BB-4752-4907-B934-635C726270F1}" srcOrd="5" destOrd="0" presId="urn:microsoft.com/office/officeart/2005/8/layout/cycle2"/>
    <dgm:cxn modelId="{46E7BCE6-FB8B-4781-9034-EC960865600C}" type="presParOf" srcId="{2A5943BB-4752-4907-B934-635C726270F1}" destId="{DD04B94B-2BCF-4999-8D72-5802624BAE9F}" srcOrd="0" destOrd="0" presId="urn:microsoft.com/office/officeart/2005/8/layout/cycle2"/>
    <dgm:cxn modelId="{B6F9BB48-2F3F-4FCE-8162-15F1A35ED4A2}" type="presParOf" srcId="{A829CD70-3792-422D-8BA8-EADFF959D81C}" destId="{9B1EC19D-7EB0-4194-82CF-B3B74C8137CE}" srcOrd="6" destOrd="0" presId="urn:microsoft.com/office/officeart/2005/8/layout/cycle2"/>
    <dgm:cxn modelId="{AE01CA06-1075-4DD7-ACD7-5D237EF560EE}" type="presParOf" srcId="{A829CD70-3792-422D-8BA8-EADFF959D81C}" destId="{39606955-D9AF-43E0-9705-DE18AE4D9D89}" srcOrd="7" destOrd="0" presId="urn:microsoft.com/office/officeart/2005/8/layout/cycle2"/>
    <dgm:cxn modelId="{28436FA7-DD4B-41F2-BF68-20BB90F4E9C3}" type="presParOf" srcId="{39606955-D9AF-43E0-9705-DE18AE4D9D89}" destId="{3EF90759-C509-42B9-98A3-3C20886445B1}" srcOrd="0" destOrd="0" presId="urn:microsoft.com/office/officeart/2005/8/layout/cycle2"/>
    <dgm:cxn modelId="{F7FE78C7-FD2D-4219-B6D9-69660524FDE5}" type="presParOf" srcId="{A829CD70-3792-422D-8BA8-EADFF959D81C}" destId="{157964E4-937F-4112-8F07-B4B23E2AB5AA}" srcOrd="8" destOrd="0" presId="urn:microsoft.com/office/officeart/2005/8/layout/cycle2"/>
    <dgm:cxn modelId="{E054FEF5-0B39-4050-87B4-6098605819AB}" type="presParOf" srcId="{A829CD70-3792-422D-8BA8-EADFF959D81C}" destId="{CF5B7851-7F0D-4EB0-8DCB-CA7555F1F7A1}" srcOrd="9" destOrd="0" presId="urn:microsoft.com/office/officeart/2005/8/layout/cycle2"/>
    <dgm:cxn modelId="{E6721EA8-4A9C-49A2-998C-AFCDB1DAF755}" type="presParOf" srcId="{CF5B7851-7F0D-4EB0-8DCB-CA7555F1F7A1}" destId="{9F50DF87-3151-497D-B917-2F7DF3F702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EAFEE14-BAC6-49F0-9E8F-5AA4B7076256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669BA-F415-4079-A6B4-874E9C5D390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55F1-40CE-43C1-83BE-36F23D61BFB7}" type="parTrans" cxnId="{5A233F4B-FF99-4279-98E7-509B6FD88DCC}">
      <dgm:prSet/>
      <dgm:spPr/>
      <dgm:t>
        <a:bodyPr/>
        <a:lstStyle/>
        <a:p>
          <a:endParaRPr lang="en-US"/>
        </a:p>
      </dgm:t>
    </dgm:pt>
    <dgm:pt modelId="{276A4237-2AE3-4E16-9B0E-802831F5E97F}" type="sibTrans" cxnId="{5A233F4B-FF99-4279-98E7-509B6FD88DCC}">
      <dgm:prSet/>
      <dgm:spPr/>
      <dgm:t>
        <a:bodyPr/>
        <a:lstStyle/>
        <a:p>
          <a:endParaRPr lang="en-US"/>
        </a:p>
      </dgm:t>
    </dgm:pt>
    <dgm:pt modelId="{C7066A6F-BC7F-4A1C-B781-21B74ECFDFD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Christian Armenians in Ottoman Empire</a:t>
          </a:r>
          <a:endParaRPr lang="en-US" sz="1800" b="1" dirty="0">
            <a:solidFill>
              <a:schemeClr val="bg1"/>
            </a:solidFill>
          </a:endParaRPr>
        </a:p>
      </dgm:t>
    </dgm:pt>
    <dgm:pt modelId="{7FB58611-677A-4602-83CD-CA37406A7360}" type="parTrans" cxnId="{8A23FB92-C06B-4479-8D65-DBA2059B992B}">
      <dgm:prSet/>
      <dgm:spPr/>
      <dgm:t>
        <a:bodyPr/>
        <a:lstStyle/>
        <a:p>
          <a:endParaRPr lang="en-US"/>
        </a:p>
      </dgm:t>
    </dgm:pt>
    <dgm:pt modelId="{B57083A1-A7A0-40FB-AA36-91F1DDB58617}" type="sibTrans" cxnId="{8A23FB92-C06B-4479-8D65-DBA2059B992B}">
      <dgm:prSet/>
      <dgm:spPr/>
      <dgm:t>
        <a:bodyPr/>
        <a:lstStyle/>
        <a:p>
          <a:endParaRPr lang="en-US"/>
        </a:p>
      </dgm:t>
    </dgm:pt>
    <dgm:pt modelId="{0E8C04E8-50DF-4E30-9551-FF3394971C6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Rwandan Tutsis by Rwandan Hutus</a:t>
          </a:r>
          <a:endParaRPr lang="en-US" sz="1800" b="1" dirty="0">
            <a:solidFill>
              <a:schemeClr val="bg1"/>
            </a:solidFill>
          </a:endParaRPr>
        </a:p>
      </dgm:t>
    </dgm:pt>
    <dgm:pt modelId="{A860ACEA-9496-48CB-9B36-17FF27F51EE6}" type="parTrans" cxnId="{37BFE0E3-96AB-4BE5-9DB5-7AB952CF413B}">
      <dgm:prSet/>
      <dgm:spPr/>
      <dgm:t>
        <a:bodyPr/>
        <a:lstStyle/>
        <a:p>
          <a:endParaRPr lang="en-US"/>
        </a:p>
      </dgm:t>
    </dgm:pt>
    <dgm:pt modelId="{483F07EF-C81E-42A8-B939-EB6FE5C61450}" type="sibTrans" cxnId="{37BFE0E3-96AB-4BE5-9DB5-7AB952CF413B}">
      <dgm:prSet/>
      <dgm:spPr/>
      <dgm:t>
        <a:bodyPr/>
        <a:lstStyle/>
        <a:p>
          <a:endParaRPr lang="en-US"/>
        </a:p>
      </dgm:t>
    </dgm:pt>
    <dgm:pt modelId="{7E0D5076-D30E-440D-B60E-921C1DA259CA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Dafur</a:t>
          </a:r>
          <a:endParaRPr lang="en-US" sz="2400" b="1" dirty="0" smtClean="0">
            <a:solidFill>
              <a:schemeClr val="bg1"/>
            </a:solidFill>
          </a:endParaRPr>
        </a:p>
        <a:p>
          <a:r>
            <a:rPr lang="en-US" sz="2400" b="1" dirty="0" smtClean="0">
              <a:solidFill>
                <a:schemeClr val="bg1"/>
              </a:solidFill>
            </a:rPr>
            <a:t>Famine</a:t>
          </a:r>
          <a:endParaRPr lang="en-US" sz="2400" b="1" dirty="0">
            <a:solidFill>
              <a:schemeClr val="bg1"/>
            </a:solidFill>
          </a:endParaRPr>
        </a:p>
      </dgm:t>
    </dgm:pt>
    <dgm:pt modelId="{2F9F4A0E-B6F9-40D3-B41B-DEEB6F834B53}" type="parTrans" cxnId="{1F1BC450-2143-4A33-9D33-970855B89FC3}">
      <dgm:prSet/>
      <dgm:spPr/>
      <dgm:t>
        <a:bodyPr/>
        <a:lstStyle/>
        <a:p>
          <a:endParaRPr lang="en-US"/>
        </a:p>
      </dgm:t>
    </dgm:pt>
    <dgm:pt modelId="{7B34E467-107D-4628-B641-38DA3FAF989A}" type="sibTrans" cxnId="{1F1BC450-2143-4A33-9D33-970855B89FC3}">
      <dgm:prSet/>
      <dgm:spPr/>
      <dgm:t>
        <a:bodyPr/>
        <a:lstStyle/>
        <a:p>
          <a:endParaRPr lang="en-US"/>
        </a:p>
      </dgm:t>
    </dgm:pt>
    <dgm:pt modelId="{6280A5BE-E34D-4CB6-A6F9-BD80585436D5}">
      <dgm:prSet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Apartheid in South Africa</a:t>
          </a:r>
        </a:p>
      </dgm:t>
    </dgm:pt>
    <dgm:pt modelId="{CC1E15D8-98F4-4E48-8119-7D0D1B438C67}" type="parTrans" cxnId="{5D8E9FAA-4F38-4E97-B920-88812427B864}">
      <dgm:prSet/>
      <dgm:spPr/>
      <dgm:t>
        <a:bodyPr/>
        <a:lstStyle/>
        <a:p>
          <a:endParaRPr lang="en-US"/>
        </a:p>
      </dgm:t>
    </dgm:pt>
    <dgm:pt modelId="{B6A64600-9CA3-4B66-815E-00603B0713DB}" type="sibTrans" cxnId="{5D8E9FAA-4F38-4E97-B920-88812427B864}">
      <dgm:prSet/>
      <dgm:spPr/>
      <dgm:t>
        <a:bodyPr/>
        <a:lstStyle/>
        <a:p>
          <a:endParaRPr lang="en-US"/>
        </a:p>
      </dgm:t>
    </dgm:pt>
    <dgm:pt modelId="{E31152E7-904A-446A-8888-1A2F9143EA0B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Jews in Nazi Germany</a:t>
          </a:r>
        </a:p>
        <a:p>
          <a:r>
            <a:rPr lang="en-US" sz="1800" b="1" dirty="0" smtClean="0">
              <a:solidFill>
                <a:schemeClr val="bg1"/>
              </a:solidFill>
            </a:rPr>
            <a:t>(Holocaust)</a:t>
          </a:r>
        </a:p>
      </dgm:t>
    </dgm:pt>
    <dgm:pt modelId="{F4EA23EF-1573-4F61-B031-03F9DDFFFA95}" type="parTrans" cxnId="{84B902E1-F285-419B-A28C-C05727893F7F}">
      <dgm:prSet/>
      <dgm:spPr/>
      <dgm:t>
        <a:bodyPr/>
        <a:lstStyle/>
        <a:p>
          <a:endParaRPr lang="en-US"/>
        </a:p>
      </dgm:t>
    </dgm:pt>
    <dgm:pt modelId="{3A0F63E9-2280-43E1-8B20-AACC1A8A8B36}" type="sibTrans" cxnId="{84B902E1-F285-419B-A28C-C05727893F7F}">
      <dgm:prSet/>
      <dgm:spPr/>
      <dgm:t>
        <a:bodyPr/>
        <a:lstStyle/>
        <a:p>
          <a:endParaRPr lang="en-US"/>
        </a:p>
      </dgm:t>
    </dgm:pt>
    <dgm:pt modelId="{DDCCD876-FE9F-43E3-82E4-A4BED9CD81FF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Non-Cambodians by </a:t>
          </a:r>
          <a:r>
            <a:rPr lang="en-US" b="1" dirty="0" err="1" smtClean="0">
              <a:solidFill>
                <a:schemeClr val="bg1"/>
              </a:solidFill>
            </a:rPr>
            <a:t>Pol</a:t>
          </a:r>
          <a:r>
            <a:rPr lang="en-US" b="1" dirty="0" smtClean="0">
              <a:solidFill>
                <a:schemeClr val="bg1"/>
              </a:solidFill>
            </a:rPr>
            <a:t> Pot/Khmer Rouge</a:t>
          </a:r>
          <a:endParaRPr lang="en-US" b="1" dirty="0">
            <a:solidFill>
              <a:schemeClr val="bg1"/>
            </a:solidFill>
          </a:endParaRPr>
        </a:p>
      </dgm:t>
    </dgm:pt>
    <dgm:pt modelId="{627D906C-B2A0-458D-ADC2-18D8725CDF86}" type="parTrans" cxnId="{CE154D67-5992-4770-9EE1-4DE4461203F6}">
      <dgm:prSet/>
      <dgm:spPr/>
      <dgm:t>
        <a:bodyPr/>
        <a:lstStyle/>
        <a:p>
          <a:endParaRPr lang="en-US"/>
        </a:p>
      </dgm:t>
    </dgm:pt>
    <dgm:pt modelId="{11E1E097-D311-4AD9-B948-AE81E6E9A902}" type="sibTrans" cxnId="{CE154D67-5992-4770-9EE1-4DE4461203F6}">
      <dgm:prSet/>
      <dgm:spPr/>
      <dgm:t>
        <a:bodyPr/>
        <a:lstStyle/>
        <a:p>
          <a:endParaRPr lang="en-US"/>
        </a:p>
      </dgm:t>
    </dgm:pt>
    <dgm:pt modelId="{6C4BC963-2E75-4F88-B9CF-5EEC11CC65A7}" type="pres">
      <dgm:prSet presAssocID="{0EAFEE14-BAC6-49F0-9E8F-5AA4B70762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7025D-EC66-4CF0-928F-B56E79E12CDB}" type="pres">
      <dgm:prSet presAssocID="{B1F669BA-F415-4079-A6B4-874E9C5D3901}" presName="centerShape" presStyleLbl="node0" presStyleIdx="0" presStyleCnt="1" custScaleX="145091"/>
      <dgm:spPr/>
      <dgm:t>
        <a:bodyPr/>
        <a:lstStyle/>
        <a:p>
          <a:endParaRPr lang="en-US"/>
        </a:p>
      </dgm:t>
    </dgm:pt>
    <dgm:pt modelId="{87C3F986-1968-4D71-B658-0876C4F74725}" type="pres">
      <dgm:prSet presAssocID="{7FB58611-677A-4602-83CD-CA37406A7360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0AEF936C-5D9B-4740-944D-F54429FB9221}" type="pres">
      <dgm:prSet presAssocID="{C7066A6F-BC7F-4A1C-B781-21B74ECFDF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2A2D5-C700-4F36-87F9-2DE6360347E0}" type="pres">
      <dgm:prSet presAssocID="{F4EA23EF-1573-4F61-B031-03F9DDFFFA95}" presName="parTrans" presStyleLbl="bgSibTrans2D1" presStyleIdx="1" presStyleCnt="6"/>
      <dgm:spPr/>
    </dgm:pt>
    <dgm:pt modelId="{3FB49696-F6D6-45BB-B56E-7753FBDB0D80}" type="pres">
      <dgm:prSet presAssocID="{E31152E7-904A-446A-8888-1A2F9143EA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7AE22-81EC-4640-AE7A-237D40FE5DBB}" type="pres">
      <dgm:prSet presAssocID="{627D906C-B2A0-458D-ADC2-18D8725CDF86}" presName="parTrans" presStyleLbl="bgSibTrans2D1" presStyleIdx="2" presStyleCnt="6"/>
      <dgm:spPr/>
    </dgm:pt>
    <dgm:pt modelId="{7D8FCF62-7E6A-429F-9ABF-1A83BC33174E}" type="pres">
      <dgm:prSet presAssocID="{DDCCD876-FE9F-43E3-82E4-A4BED9CD81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7C60-1634-44B0-A55E-721768E59728}" type="pres">
      <dgm:prSet presAssocID="{A860ACEA-9496-48CB-9B36-17FF27F51EE6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D5E7964E-873C-44CD-B6E7-465B98CBDA77}" type="pres">
      <dgm:prSet presAssocID="{0E8C04E8-50DF-4E30-9551-FF3394971C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4514-27D3-42BA-BBCD-4187FE119BEA}" type="pres">
      <dgm:prSet presAssocID="{CC1E15D8-98F4-4E48-8119-7D0D1B438C67}" presName="parTrans" presStyleLbl="bgSibTrans2D1" presStyleIdx="4" presStyleCnt="6"/>
      <dgm:spPr/>
    </dgm:pt>
    <dgm:pt modelId="{D81F1C16-9A9F-4E9B-8037-F350FCFBC306}" type="pres">
      <dgm:prSet presAssocID="{6280A5BE-E34D-4CB6-A6F9-BD80585436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014E-34AD-4A58-8C55-C69CC7578049}" type="pres">
      <dgm:prSet presAssocID="{2F9F4A0E-B6F9-40D3-B41B-DEEB6F834B53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1A78476D-1DEA-479D-819C-7F38BB4E3979}" type="pres">
      <dgm:prSet presAssocID="{7E0D5076-D30E-440D-B60E-921C1DA259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EC5A6-EADB-4347-AD78-427CCA6D04ED}" type="presOf" srcId="{A860ACEA-9496-48CB-9B36-17FF27F51EE6}" destId="{84D87C60-1634-44B0-A55E-721768E59728}" srcOrd="0" destOrd="0" presId="urn:microsoft.com/office/officeart/2005/8/layout/radial4"/>
    <dgm:cxn modelId="{8A23FB92-C06B-4479-8D65-DBA2059B992B}" srcId="{B1F669BA-F415-4079-A6B4-874E9C5D3901}" destId="{C7066A6F-BC7F-4A1C-B781-21B74ECFDFD4}" srcOrd="0" destOrd="0" parTransId="{7FB58611-677A-4602-83CD-CA37406A7360}" sibTransId="{B57083A1-A7A0-40FB-AA36-91F1DDB58617}"/>
    <dgm:cxn modelId="{B221D7C4-EA7A-43E7-9DDD-E5A510D8877C}" type="presOf" srcId="{7FB58611-677A-4602-83CD-CA37406A7360}" destId="{87C3F986-1968-4D71-B658-0876C4F74725}" srcOrd="0" destOrd="0" presId="urn:microsoft.com/office/officeart/2005/8/layout/radial4"/>
    <dgm:cxn modelId="{33E03102-8450-4DC3-B909-6663B1CF404E}" type="presOf" srcId="{0EAFEE14-BAC6-49F0-9E8F-5AA4B7076256}" destId="{6C4BC963-2E75-4F88-B9CF-5EEC11CC65A7}" srcOrd="0" destOrd="0" presId="urn:microsoft.com/office/officeart/2005/8/layout/radial4"/>
    <dgm:cxn modelId="{8FB60B9E-AD70-4B74-9E3A-8C306307792B}" type="presOf" srcId="{CC1E15D8-98F4-4E48-8119-7D0D1B438C67}" destId="{CCDC4514-27D3-42BA-BBCD-4187FE119BEA}" srcOrd="0" destOrd="0" presId="urn:microsoft.com/office/officeart/2005/8/layout/radial4"/>
    <dgm:cxn modelId="{EE4BA201-4C83-4BFF-9B60-F45400D51466}" type="presOf" srcId="{2F9F4A0E-B6F9-40D3-B41B-DEEB6F834B53}" destId="{3825014E-34AD-4A58-8C55-C69CC7578049}" srcOrd="0" destOrd="0" presId="urn:microsoft.com/office/officeart/2005/8/layout/radial4"/>
    <dgm:cxn modelId="{AD626D5C-14BF-4927-8E59-F7FF2DB8109E}" type="presOf" srcId="{DDCCD876-FE9F-43E3-82E4-A4BED9CD81FF}" destId="{7D8FCF62-7E6A-429F-9ABF-1A83BC33174E}" srcOrd="0" destOrd="0" presId="urn:microsoft.com/office/officeart/2005/8/layout/radial4"/>
    <dgm:cxn modelId="{6E91EA99-C258-49D0-8679-C93585AFEDC0}" type="presOf" srcId="{0E8C04E8-50DF-4E30-9551-FF3394971C6A}" destId="{D5E7964E-873C-44CD-B6E7-465B98CBDA77}" srcOrd="0" destOrd="0" presId="urn:microsoft.com/office/officeart/2005/8/layout/radial4"/>
    <dgm:cxn modelId="{31A40D04-D687-4BB7-8D81-E82BE80146CC}" type="presOf" srcId="{C7066A6F-BC7F-4A1C-B781-21B74ECFDFD4}" destId="{0AEF936C-5D9B-4740-944D-F54429FB9221}" srcOrd="0" destOrd="0" presId="urn:microsoft.com/office/officeart/2005/8/layout/radial4"/>
    <dgm:cxn modelId="{71397ABA-151C-470A-87F4-C3B9841CF8A2}" type="presOf" srcId="{627D906C-B2A0-458D-ADC2-18D8725CDF86}" destId="{BE37AE22-81EC-4640-AE7A-237D40FE5DBB}" srcOrd="0" destOrd="0" presId="urn:microsoft.com/office/officeart/2005/8/layout/radial4"/>
    <dgm:cxn modelId="{08F9E00F-FD70-4165-8B0D-DAB1A13DAD7E}" type="presOf" srcId="{F4EA23EF-1573-4F61-B031-03F9DDFFFA95}" destId="{F9B2A2D5-C700-4F36-87F9-2DE6360347E0}" srcOrd="0" destOrd="0" presId="urn:microsoft.com/office/officeart/2005/8/layout/radial4"/>
    <dgm:cxn modelId="{37BFE0E3-96AB-4BE5-9DB5-7AB952CF413B}" srcId="{B1F669BA-F415-4079-A6B4-874E9C5D3901}" destId="{0E8C04E8-50DF-4E30-9551-FF3394971C6A}" srcOrd="3" destOrd="0" parTransId="{A860ACEA-9496-48CB-9B36-17FF27F51EE6}" sibTransId="{483F07EF-C81E-42A8-B939-EB6FE5C61450}"/>
    <dgm:cxn modelId="{414D8481-438E-4A18-8181-87CE5F68732D}" type="presOf" srcId="{6280A5BE-E34D-4CB6-A6F9-BD80585436D5}" destId="{D81F1C16-9A9F-4E9B-8037-F350FCFBC306}" srcOrd="0" destOrd="0" presId="urn:microsoft.com/office/officeart/2005/8/layout/radial4"/>
    <dgm:cxn modelId="{A06BB9F6-2C3B-49E1-ADFE-C13E926397C2}" type="presOf" srcId="{E31152E7-904A-446A-8888-1A2F9143EA0B}" destId="{3FB49696-F6D6-45BB-B56E-7753FBDB0D80}" srcOrd="0" destOrd="0" presId="urn:microsoft.com/office/officeart/2005/8/layout/radial4"/>
    <dgm:cxn modelId="{25B5652A-1814-469B-A398-430227305B2D}" type="presOf" srcId="{7E0D5076-D30E-440D-B60E-921C1DA259CA}" destId="{1A78476D-1DEA-479D-819C-7F38BB4E3979}" srcOrd="0" destOrd="0" presId="urn:microsoft.com/office/officeart/2005/8/layout/radial4"/>
    <dgm:cxn modelId="{5D8E9FAA-4F38-4E97-B920-88812427B864}" srcId="{B1F669BA-F415-4079-A6B4-874E9C5D3901}" destId="{6280A5BE-E34D-4CB6-A6F9-BD80585436D5}" srcOrd="4" destOrd="0" parTransId="{CC1E15D8-98F4-4E48-8119-7D0D1B438C67}" sibTransId="{B6A64600-9CA3-4B66-815E-00603B0713DB}"/>
    <dgm:cxn modelId="{588AFB65-953B-4A4B-BDD2-752FB039327C}" type="presOf" srcId="{B1F669BA-F415-4079-A6B4-874E9C5D3901}" destId="{6397025D-EC66-4CF0-928F-B56E79E12CDB}" srcOrd="0" destOrd="0" presId="urn:microsoft.com/office/officeart/2005/8/layout/radial4"/>
    <dgm:cxn modelId="{5A233F4B-FF99-4279-98E7-509B6FD88DCC}" srcId="{0EAFEE14-BAC6-49F0-9E8F-5AA4B7076256}" destId="{B1F669BA-F415-4079-A6B4-874E9C5D3901}" srcOrd="0" destOrd="0" parTransId="{800755F1-40CE-43C1-83BE-36F23D61BFB7}" sibTransId="{276A4237-2AE3-4E16-9B0E-802831F5E97F}"/>
    <dgm:cxn modelId="{1F1BC450-2143-4A33-9D33-970855B89FC3}" srcId="{B1F669BA-F415-4079-A6B4-874E9C5D3901}" destId="{7E0D5076-D30E-440D-B60E-921C1DA259CA}" srcOrd="5" destOrd="0" parTransId="{2F9F4A0E-B6F9-40D3-B41B-DEEB6F834B53}" sibTransId="{7B34E467-107D-4628-B641-38DA3FAF989A}"/>
    <dgm:cxn modelId="{84B902E1-F285-419B-A28C-C05727893F7F}" srcId="{B1F669BA-F415-4079-A6B4-874E9C5D3901}" destId="{E31152E7-904A-446A-8888-1A2F9143EA0B}" srcOrd="1" destOrd="0" parTransId="{F4EA23EF-1573-4F61-B031-03F9DDFFFA95}" sibTransId="{3A0F63E9-2280-43E1-8B20-AACC1A8A8B36}"/>
    <dgm:cxn modelId="{CE154D67-5992-4770-9EE1-4DE4461203F6}" srcId="{B1F669BA-F415-4079-A6B4-874E9C5D3901}" destId="{DDCCD876-FE9F-43E3-82E4-A4BED9CD81FF}" srcOrd="2" destOrd="0" parTransId="{627D906C-B2A0-458D-ADC2-18D8725CDF86}" sibTransId="{11E1E097-D311-4AD9-B948-AE81E6E9A902}"/>
    <dgm:cxn modelId="{EF73CDCB-D10F-4661-B11B-BDFD91562869}" type="presParOf" srcId="{6C4BC963-2E75-4F88-B9CF-5EEC11CC65A7}" destId="{6397025D-EC66-4CF0-928F-B56E79E12CDB}" srcOrd="0" destOrd="0" presId="urn:microsoft.com/office/officeart/2005/8/layout/radial4"/>
    <dgm:cxn modelId="{5DF8B0DB-E1AE-47CD-8948-BA9A4857EA4F}" type="presParOf" srcId="{6C4BC963-2E75-4F88-B9CF-5EEC11CC65A7}" destId="{87C3F986-1968-4D71-B658-0876C4F74725}" srcOrd="1" destOrd="0" presId="urn:microsoft.com/office/officeart/2005/8/layout/radial4"/>
    <dgm:cxn modelId="{3D2C04FF-3407-47BD-AC63-A063663A59CE}" type="presParOf" srcId="{6C4BC963-2E75-4F88-B9CF-5EEC11CC65A7}" destId="{0AEF936C-5D9B-4740-944D-F54429FB9221}" srcOrd="2" destOrd="0" presId="urn:microsoft.com/office/officeart/2005/8/layout/radial4"/>
    <dgm:cxn modelId="{842B3BD0-309F-4908-A6A2-5FC2DF7E9CE2}" type="presParOf" srcId="{6C4BC963-2E75-4F88-B9CF-5EEC11CC65A7}" destId="{F9B2A2D5-C700-4F36-87F9-2DE6360347E0}" srcOrd="3" destOrd="0" presId="urn:microsoft.com/office/officeart/2005/8/layout/radial4"/>
    <dgm:cxn modelId="{D8C36CC1-3801-4142-95EC-1D26250345EB}" type="presParOf" srcId="{6C4BC963-2E75-4F88-B9CF-5EEC11CC65A7}" destId="{3FB49696-F6D6-45BB-B56E-7753FBDB0D80}" srcOrd="4" destOrd="0" presId="urn:microsoft.com/office/officeart/2005/8/layout/radial4"/>
    <dgm:cxn modelId="{C7CF3161-883B-4871-8C04-26C2A045B679}" type="presParOf" srcId="{6C4BC963-2E75-4F88-B9CF-5EEC11CC65A7}" destId="{BE37AE22-81EC-4640-AE7A-237D40FE5DBB}" srcOrd="5" destOrd="0" presId="urn:microsoft.com/office/officeart/2005/8/layout/radial4"/>
    <dgm:cxn modelId="{F0436552-4E3C-4B2D-81BF-7D6502F96C0E}" type="presParOf" srcId="{6C4BC963-2E75-4F88-B9CF-5EEC11CC65A7}" destId="{7D8FCF62-7E6A-429F-9ABF-1A83BC33174E}" srcOrd="6" destOrd="0" presId="urn:microsoft.com/office/officeart/2005/8/layout/radial4"/>
    <dgm:cxn modelId="{772EB487-D536-4654-A9F8-F7C73EE10B46}" type="presParOf" srcId="{6C4BC963-2E75-4F88-B9CF-5EEC11CC65A7}" destId="{84D87C60-1634-44B0-A55E-721768E59728}" srcOrd="7" destOrd="0" presId="urn:microsoft.com/office/officeart/2005/8/layout/radial4"/>
    <dgm:cxn modelId="{267183F1-69EA-4C2C-A99B-6B7B9D4FF52A}" type="presParOf" srcId="{6C4BC963-2E75-4F88-B9CF-5EEC11CC65A7}" destId="{D5E7964E-873C-44CD-B6E7-465B98CBDA77}" srcOrd="8" destOrd="0" presId="urn:microsoft.com/office/officeart/2005/8/layout/radial4"/>
    <dgm:cxn modelId="{3A431FC0-A494-4B74-868E-A2C1529BFEE1}" type="presParOf" srcId="{6C4BC963-2E75-4F88-B9CF-5EEC11CC65A7}" destId="{CCDC4514-27D3-42BA-BBCD-4187FE119BEA}" srcOrd="9" destOrd="0" presId="urn:microsoft.com/office/officeart/2005/8/layout/radial4"/>
    <dgm:cxn modelId="{0F2AB654-69B1-4A9D-A60A-3AC12C20ABED}" type="presParOf" srcId="{6C4BC963-2E75-4F88-B9CF-5EEC11CC65A7}" destId="{D81F1C16-9A9F-4E9B-8037-F350FCFBC306}" srcOrd="10" destOrd="0" presId="urn:microsoft.com/office/officeart/2005/8/layout/radial4"/>
    <dgm:cxn modelId="{54BCD1DB-E3FB-4E93-A6CF-BD17261B4072}" type="presParOf" srcId="{6C4BC963-2E75-4F88-B9CF-5EEC11CC65A7}" destId="{3825014E-34AD-4A58-8C55-C69CC7578049}" srcOrd="11" destOrd="0" presId="urn:microsoft.com/office/officeart/2005/8/layout/radial4"/>
    <dgm:cxn modelId="{5DFA2ED6-306C-4981-8DF8-6E58E2A73A48}" type="presParOf" srcId="{6C4BC963-2E75-4F88-B9CF-5EEC11CC65A7}" destId="{1A78476D-1DEA-479D-819C-7F38BB4E397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1251693-8077-42DE-ABD5-B68A8EEE05E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20BAD-BA5B-40C4-9F3F-725549E0816D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7C03B78A-F698-4702-A420-8E2E050E3EB1}" type="parTrans" cxnId="{E9F18212-8E0A-4A21-BC41-87DB0A1561F2}">
      <dgm:prSet/>
      <dgm:spPr/>
      <dgm:t>
        <a:bodyPr/>
        <a:lstStyle/>
        <a:p>
          <a:endParaRPr lang="en-US"/>
        </a:p>
      </dgm:t>
    </dgm:pt>
    <dgm:pt modelId="{5B706D04-DB6C-4A9F-86AB-900D5CE50F4F}" type="sibTrans" cxnId="{E9F18212-8E0A-4A21-BC41-87DB0A1561F2}">
      <dgm:prSet/>
      <dgm:spPr/>
      <dgm:t>
        <a:bodyPr/>
        <a:lstStyle/>
        <a:p>
          <a:endParaRPr lang="en-US"/>
        </a:p>
      </dgm:t>
    </dgm:pt>
    <dgm:pt modelId="{6FDFEEE6-B090-41CB-9FAE-59FCDDD5D1E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Louis XIV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(Absolute Monarch Executed)</a:t>
          </a:r>
          <a:endParaRPr lang="en-US" sz="2000" b="1" baseline="30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C7B0C-A846-44F3-BAB2-7B07F84F63F8}" type="parTrans" cxnId="{5E507426-A6E1-4CE8-9F2C-FEE1AF00C3CC}">
      <dgm:prSet/>
      <dgm:spPr/>
      <dgm:t>
        <a:bodyPr/>
        <a:lstStyle/>
        <a:p>
          <a:endParaRPr lang="en-US"/>
        </a:p>
      </dgm:t>
    </dgm:pt>
    <dgm:pt modelId="{2546BBB4-9858-4521-8CFF-DFC280E0071B}" type="sibTrans" cxnId="{5E507426-A6E1-4CE8-9F2C-FEE1AF00C3CC}">
      <dgm:prSet/>
      <dgm:spPr/>
      <dgm:t>
        <a:bodyPr/>
        <a:lstStyle/>
        <a:p>
          <a:endParaRPr lang="en-US"/>
        </a:p>
      </dgm:t>
    </dgm:pt>
    <dgm:pt modelId="{356F70D6-048E-4640-83AC-80A1396F621B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Robespierre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(Reign of Terror)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214A2-9C79-4DA0-9AA8-35A9CDB9BF09}" type="parTrans" cxnId="{1F1C23B8-BB56-4438-BD90-A222060D5621}">
      <dgm:prSet/>
      <dgm:spPr/>
      <dgm:t>
        <a:bodyPr/>
        <a:lstStyle/>
        <a:p>
          <a:endParaRPr lang="en-US"/>
        </a:p>
      </dgm:t>
    </dgm:pt>
    <dgm:pt modelId="{B9DCA85A-0CF1-46F4-88B7-E481EC19B08D}" type="sibTrans" cxnId="{1F1C23B8-BB56-4438-BD90-A222060D5621}">
      <dgm:prSet/>
      <dgm:spPr/>
      <dgm:t>
        <a:bodyPr/>
        <a:lstStyle/>
        <a:p>
          <a:endParaRPr lang="en-US"/>
        </a:p>
      </dgm:t>
    </dgm:pt>
    <dgm:pt modelId="{7BE5F2D4-71E9-49DC-BD6A-EE87FBE31039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1789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57BE4-08D4-47D5-9246-0ACB60C23559}" type="parTrans" cxnId="{5862A07E-C3A8-4990-AEA7-85C9FED7F0CE}">
      <dgm:prSet/>
      <dgm:spPr/>
      <dgm:t>
        <a:bodyPr/>
        <a:lstStyle/>
        <a:p>
          <a:endParaRPr lang="en-US"/>
        </a:p>
      </dgm:t>
    </dgm:pt>
    <dgm:pt modelId="{E045C291-6CC4-481D-AB53-07106D85D2EB}" type="sibTrans" cxnId="{5862A07E-C3A8-4990-AEA7-85C9FED7F0CE}">
      <dgm:prSet/>
      <dgm:spPr/>
      <dgm:t>
        <a:bodyPr/>
        <a:lstStyle/>
        <a:p>
          <a:endParaRPr lang="en-US"/>
        </a:p>
      </dgm:t>
    </dgm:pt>
    <dgm:pt modelId="{2D5859F3-A4DE-47EC-A9CB-3BEC2D19266D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Assembly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1BC72-6BD2-486B-92CB-0B91D234F309}" type="parTrans" cxnId="{2B03B236-C7AF-4F9C-ADC4-5957E92CEEE5}">
      <dgm:prSet/>
      <dgm:spPr/>
      <dgm:t>
        <a:bodyPr/>
        <a:lstStyle/>
        <a:p>
          <a:endParaRPr lang="en-US"/>
        </a:p>
      </dgm:t>
    </dgm:pt>
    <dgm:pt modelId="{B665236C-2D9A-473C-B108-2FDEC3C4632E}" type="sibTrans" cxnId="{2B03B236-C7AF-4F9C-ADC4-5957E92CEEE5}">
      <dgm:prSet/>
      <dgm:spPr/>
      <dgm:t>
        <a:bodyPr/>
        <a:lstStyle/>
        <a:p>
          <a:endParaRPr lang="en-US"/>
        </a:p>
      </dgm:t>
    </dgm:pt>
    <dgm:pt modelId="{5954D8F4-A6FA-4532-8EE1-B79F1C95090B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Storming of the</a:t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Bastille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9FBDD5-966C-487D-9454-7D17407620BC}" type="parTrans" cxnId="{6D1E0F40-4695-42D8-AA8A-8B7293264D73}">
      <dgm:prSet/>
      <dgm:spPr/>
      <dgm:t>
        <a:bodyPr/>
        <a:lstStyle/>
        <a:p>
          <a:endParaRPr lang="en-US"/>
        </a:p>
      </dgm:t>
    </dgm:pt>
    <dgm:pt modelId="{2757C505-ECA3-4680-9CF3-1AEF6180AA6A}" type="sibTrans" cxnId="{6D1E0F40-4695-42D8-AA8A-8B7293264D73}">
      <dgm:prSet/>
      <dgm:spPr/>
      <dgm:t>
        <a:bodyPr/>
        <a:lstStyle/>
        <a:p>
          <a:endParaRPr lang="en-US"/>
        </a:p>
      </dgm:t>
    </dgm:pt>
    <dgm:pt modelId="{2BDAB56F-6AFD-4D6F-8003-25F6D1505023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sz="2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Estate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(over taxed, no power in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gov’t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5A92E-726C-4CA9-8D7C-5C56FDAC4ED2}" type="parTrans" cxnId="{9260EA0D-E1DF-457A-8B3B-908F0D2B94CA}">
      <dgm:prSet/>
      <dgm:spPr/>
      <dgm:t>
        <a:bodyPr/>
        <a:lstStyle/>
        <a:p>
          <a:endParaRPr lang="en-US"/>
        </a:p>
      </dgm:t>
    </dgm:pt>
    <dgm:pt modelId="{E1D6A09F-2DAC-43B1-BEE5-12FA48565FBF}" type="sibTrans" cxnId="{9260EA0D-E1DF-457A-8B3B-908F0D2B94CA}">
      <dgm:prSet/>
      <dgm:spPr/>
      <dgm:t>
        <a:bodyPr/>
        <a:lstStyle/>
        <a:p>
          <a:endParaRPr lang="en-US"/>
        </a:p>
      </dgm:t>
    </dgm:pt>
    <dgm:pt modelId="{C9CEC77A-C39B-43AE-AA46-D8898E22585D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Napoleon</a:t>
          </a:r>
        </a:p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(Nationalism, Expansion, Battle of Waterloo)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2EC42-82C0-418E-A5A0-FC21C35B5828}" type="parTrans" cxnId="{66DA0166-0A87-4AAA-B909-0F72AEED1C05}">
      <dgm:prSet/>
      <dgm:spPr/>
      <dgm:t>
        <a:bodyPr/>
        <a:lstStyle/>
        <a:p>
          <a:endParaRPr lang="en-US"/>
        </a:p>
      </dgm:t>
    </dgm:pt>
    <dgm:pt modelId="{B06518A6-72D1-4E64-812B-5F8C362D8850}" type="sibTrans" cxnId="{66DA0166-0A87-4AAA-B909-0F72AEED1C05}">
      <dgm:prSet/>
      <dgm:spPr/>
      <dgm:t>
        <a:bodyPr/>
        <a:lstStyle/>
        <a:p>
          <a:endParaRPr lang="en-US"/>
        </a:p>
      </dgm:t>
    </dgm:pt>
    <dgm:pt modelId="{84699568-1BA8-459E-9F28-E176EF4BB76B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France</a:t>
          </a:r>
        </a:p>
      </dgm:t>
    </dgm:pt>
    <dgm:pt modelId="{B32F2E58-1DE3-4FBA-BB69-A6B2F26579D4}" type="parTrans" cxnId="{37E76998-02E4-4701-B60A-47C44083DF91}">
      <dgm:prSet/>
      <dgm:spPr/>
      <dgm:t>
        <a:bodyPr/>
        <a:lstStyle/>
        <a:p>
          <a:endParaRPr lang="en-US"/>
        </a:p>
      </dgm:t>
    </dgm:pt>
    <dgm:pt modelId="{27972FB8-28F9-4A61-BD16-F3E63F265345}" type="sibTrans" cxnId="{37E76998-02E4-4701-B60A-47C44083DF91}">
      <dgm:prSet/>
      <dgm:spPr/>
      <dgm:t>
        <a:bodyPr/>
        <a:lstStyle/>
        <a:p>
          <a:endParaRPr lang="en-US"/>
        </a:p>
      </dgm:t>
    </dgm:pt>
    <dgm:pt modelId="{AFD8E40C-F40C-4AC6-9334-328873CA5C0C}" type="pres">
      <dgm:prSet presAssocID="{71251693-8077-42DE-ABD5-B68A8EEE05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3CE42-1845-451F-993A-D7E4164A9030}" type="pres">
      <dgm:prSet presAssocID="{71251693-8077-42DE-ABD5-B68A8EEE05E6}" presName="radial" presStyleCnt="0">
        <dgm:presLayoutVars>
          <dgm:animLvl val="ctr"/>
        </dgm:presLayoutVars>
      </dgm:prSet>
      <dgm:spPr/>
    </dgm:pt>
    <dgm:pt modelId="{1A164A46-5404-4B12-B9F2-E765C3CBE243}" type="pres">
      <dgm:prSet presAssocID="{8FF20BAD-BA5B-40C4-9F3F-725549E0816D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5C49B93C-9EA9-4A81-943A-7F44C369B7B0}" type="pres">
      <dgm:prSet presAssocID="{6FDFEEE6-B090-41CB-9FAE-59FCDDD5D1EE}" presName="node" presStyleLbl="vennNode1" presStyleIdx="1" presStyleCnt="9" custScaleX="131516" custScaleY="121148" custRadScaleRad="105663" custRadScaleInc="4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F7C8E-F55E-459E-A414-38B42FCE4BD4}" type="pres">
      <dgm:prSet presAssocID="{356F70D6-048E-4640-83AC-80A1396F621B}" presName="node" presStyleLbl="vennNode1" presStyleIdx="2" presStyleCnt="9" custScaleX="118786" custScaleY="119208" custRadScaleRad="115332" custRadScaleInc="8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CA82A-1CBF-46A1-89FE-60D7E617864F}" type="pres">
      <dgm:prSet presAssocID="{C9CEC77A-C39B-43AE-AA46-D8898E22585D}" presName="node" presStyleLbl="vennNode1" presStyleIdx="3" presStyleCnt="9" custScaleX="126648" custScaleY="111204" custRadScaleRad="117633" custRadScaleInc="-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BB77E-335F-4754-BB0D-2E65EB655954}" type="pres">
      <dgm:prSet presAssocID="{2BDAB56F-6AFD-4D6F-8003-25F6D1505023}" presName="node" presStyleLbl="vennNode1" presStyleIdx="4" presStyleCnt="9" custScaleX="123782" custScaleY="104521" custRadScaleRad="114883" custRadScaleInc="-18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B1912-9BF8-46D2-B14B-6CABEE290E3F}" type="pres">
      <dgm:prSet presAssocID="{5954D8F4-A6FA-4532-8EE1-B79F1C95090B}" presName="node" presStyleLbl="vennNode1" presStyleIdx="5" presStyleCnt="9" custScaleX="127485" custScaleY="104626" custRadScaleRad="100432" custRadScaleInc="-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A11D-C62B-4955-9FC0-5FB16CADE248}" type="pres">
      <dgm:prSet presAssocID="{7BE5F2D4-71E9-49DC-BD6A-EE87FBE31039}" presName="node" presStyleLbl="vennNode1" presStyleIdx="6" presStyleCnt="9" custScaleX="127764" custScaleY="106678" custRadScaleRad="108742" custRadScaleInc="14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D7C9B-AC3B-438B-B792-FBAAC1085458}" type="pres">
      <dgm:prSet presAssocID="{84699568-1BA8-459E-9F28-E176EF4BB76B}" presName="node" presStyleLbl="vennNode1" presStyleIdx="7" presStyleCnt="9" custScaleX="123199" custScaleY="111283" custRadScaleRad="108259" custRadScaleInc="9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DCA39-57CA-41A2-B842-FFDE7F3E2CFC}" type="pres">
      <dgm:prSet presAssocID="{2D5859F3-A4DE-47EC-A9CB-3BEC2D19266D}" presName="node" presStyleLbl="vennNode1" presStyleIdx="8" presStyleCnt="9" custScaleX="123767" custScaleY="123392" custRadScaleRad="113212" custRadScaleInc="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2A07E-C3A8-4990-AEA7-85C9FED7F0CE}" srcId="{8FF20BAD-BA5B-40C4-9F3F-725549E0816D}" destId="{7BE5F2D4-71E9-49DC-BD6A-EE87FBE31039}" srcOrd="5" destOrd="0" parTransId="{5CB57BE4-08D4-47D5-9246-0ACB60C23559}" sibTransId="{E045C291-6CC4-481D-AB53-07106D85D2EB}"/>
    <dgm:cxn modelId="{79D7B772-9DCF-406F-B57A-D3F27FF442A8}" type="presOf" srcId="{7BE5F2D4-71E9-49DC-BD6A-EE87FBE31039}" destId="{3CC0A11D-C62B-4955-9FC0-5FB16CADE248}" srcOrd="0" destOrd="0" presId="urn:microsoft.com/office/officeart/2005/8/layout/radial3"/>
    <dgm:cxn modelId="{9260EA0D-E1DF-457A-8B3B-908F0D2B94CA}" srcId="{8FF20BAD-BA5B-40C4-9F3F-725549E0816D}" destId="{2BDAB56F-6AFD-4D6F-8003-25F6D1505023}" srcOrd="3" destOrd="0" parTransId="{4195A92E-726C-4CA9-8D7C-5C56FDAC4ED2}" sibTransId="{E1D6A09F-2DAC-43B1-BEE5-12FA48565FBF}"/>
    <dgm:cxn modelId="{2B03B236-C7AF-4F9C-ADC4-5957E92CEEE5}" srcId="{8FF20BAD-BA5B-40C4-9F3F-725549E0816D}" destId="{2D5859F3-A4DE-47EC-A9CB-3BEC2D19266D}" srcOrd="7" destOrd="0" parTransId="{7CA1BC72-6BD2-486B-92CB-0B91D234F309}" sibTransId="{B665236C-2D9A-473C-B108-2FDEC3C4632E}"/>
    <dgm:cxn modelId="{37E76998-02E4-4701-B60A-47C44083DF91}" srcId="{8FF20BAD-BA5B-40C4-9F3F-725549E0816D}" destId="{84699568-1BA8-459E-9F28-E176EF4BB76B}" srcOrd="6" destOrd="0" parTransId="{B32F2E58-1DE3-4FBA-BB69-A6B2F26579D4}" sibTransId="{27972FB8-28F9-4A61-BD16-F3E63F265345}"/>
    <dgm:cxn modelId="{AC09F63F-8A85-4730-B2C4-BC7D587EA147}" type="presOf" srcId="{84699568-1BA8-459E-9F28-E176EF4BB76B}" destId="{664D7C9B-AC3B-438B-B792-FBAAC1085458}" srcOrd="0" destOrd="0" presId="urn:microsoft.com/office/officeart/2005/8/layout/radial3"/>
    <dgm:cxn modelId="{4A5B6737-F4D3-4F0B-878F-D7D3A8FC05B0}" type="presOf" srcId="{2D5859F3-A4DE-47EC-A9CB-3BEC2D19266D}" destId="{A37DCA39-57CA-41A2-B842-FFDE7F3E2CFC}" srcOrd="0" destOrd="0" presId="urn:microsoft.com/office/officeart/2005/8/layout/radial3"/>
    <dgm:cxn modelId="{A0F7BC20-1944-4240-8436-AD0A874D4A0E}" type="presOf" srcId="{8FF20BAD-BA5B-40C4-9F3F-725549E0816D}" destId="{1A164A46-5404-4B12-B9F2-E765C3CBE243}" srcOrd="0" destOrd="0" presId="urn:microsoft.com/office/officeart/2005/8/layout/radial3"/>
    <dgm:cxn modelId="{5E507426-A6E1-4CE8-9F2C-FEE1AF00C3CC}" srcId="{8FF20BAD-BA5B-40C4-9F3F-725549E0816D}" destId="{6FDFEEE6-B090-41CB-9FAE-59FCDDD5D1EE}" srcOrd="0" destOrd="0" parTransId="{F85C7B0C-A846-44F3-BAB2-7B07F84F63F8}" sibTransId="{2546BBB4-9858-4521-8CFF-DFC280E0071B}"/>
    <dgm:cxn modelId="{5DDD4962-5285-407E-93CC-8BFC5C80FEE3}" type="presOf" srcId="{6FDFEEE6-B090-41CB-9FAE-59FCDDD5D1EE}" destId="{5C49B93C-9EA9-4A81-943A-7F44C369B7B0}" srcOrd="0" destOrd="0" presId="urn:microsoft.com/office/officeart/2005/8/layout/radial3"/>
    <dgm:cxn modelId="{6D1E0F40-4695-42D8-AA8A-8B7293264D73}" srcId="{8FF20BAD-BA5B-40C4-9F3F-725549E0816D}" destId="{5954D8F4-A6FA-4532-8EE1-B79F1C95090B}" srcOrd="4" destOrd="0" parTransId="{2C9FBDD5-966C-487D-9454-7D17407620BC}" sibTransId="{2757C505-ECA3-4680-9CF3-1AEF6180AA6A}"/>
    <dgm:cxn modelId="{37AFB067-E555-4078-A862-D9352524FF90}" type="presOf" srcId="{C9CEC77A-C39B-43AE-AA46-D8898E22585D}" destId="{D6ACA82A-1CBF-46A1-89FE-60D7E617864F}" srcOrd="0" destOrd="0" presId="urn:microsoft.com/office/officeart/2005/8/layout/radial3"/>
    <dgm:cxn modelId="{E9F18212-8E0A-4A21-BC41-87DB0A1561F2}" srcId="{71251693-8077-42DE-ABD5-B68A8EEE05E6}" destId="{8FF20BAD-BA5B-40C4-9F3F-725549E0816D}" srcOrd="0" destOrd="0" parTransId="{7C03B78A-F698-4702-A420-8E2E050E3EB1}" sibTransId="{5B706D04-DB6C-4A9F-86AB-900D5CE50F4F}"/>
    <dgm:cxn modelId="{66DA0166-0A87-4AAA-B909-0F72AEED1C05}" srcId="{8FF20BAD-BA5B-40C4-9F3F-725549E0816D}" destId="{C9CEC77A-C39B-43AE-AA46-D8898E22585D}" srcOrd="2" destOrd="0" parTransId="{21D2EC42-82C0-418E-A5A0-FC21C35B5828}" sibTransId="{B06518A6-72D1-4E64-812B-5F8C362D8850}"/>
    <dgm:cxn modelId="{F607B9E7-3F57-47C0-81EA-4A247D72AF3F}" type="presOf" srcId="{71251693-8077-42DE-ABD5-B68A8EEE05E6}" destId="{AFD8E40C-F40C-4AC6-9334-328873CA5C0C}" srcOrd="0" destOrd="0" presId="urn:microsoft.com/office/officeart/2005/8/layout/radial3"/>
    <dgm:cxn modelId="{FC073016-6A36-4D4A-8CCE-D92ABCD78069}" type="presOf" srcId="{2BDAB56F-6AFD-4D6F-8003-25F6D1505023}" destId="{AC2BB77E-335F-4754-BB0D-2E65EB655954}" srcOrd="0" destOrd="0" presId="urn:microsoft.com/office/officeart/2005/8/layout/radial3"/>
    <dgm:cxn modelId="{B4773B61-28D9-4829-B957-BD09ADAD9C7F}" type="presOf" srcId="{5954D8F4-A6FA-4532-8EE1-B79F1C95090B}" destId="{152B1912-9BF8-46D2-B14B-6CABEE290E3F}" srcOrd="0" destOrd="0" presId="urn:microsoft.com/office/officeart/2005/8/layout/radial3"/>
    <dgm:cxn modelId="{CE0A89BD-92DC-43F8-B8F7-97127FEA0B2C}" type="presOf" srcId="{356F70D6-048E-4640-83AC-80A1396F621B}" destId="{7C9F7C8E-F55E-459E-A414-38B42FCE4BD4}" srcOrd="0" destOrd="0" presId="urn:microsoft.com/office/officeart/2005/8/layout/radial3"/>
    <dgm:cxn modelId="{1F1C23B8-BB56-4438-BD90-A222060D5621}" srcId="{8FF20BAD-BA5B-40C4-9F3F-725549E0816D}" destId="{356F70D6-048E-4640-83AC-80A1396F621B}" srcOrd="1" destOrd="0" parTransId="{8CA214A2-9C79-4DA0-9AA8-35A9CDB9BF09}" sibTransId="{B9DCA85A-0CF1-46F4-88B7-E481EC19B08D}"/>
    <dgm:cxn modelId="{CAEB07F6-8DD8-4146-8CBB-29AC25D36FB7}" type="presParOf" srcId="{AFD8E40C-F40C-4AC6-9334-328873CA5C0C}" destId="{8C43CE42-1845-451F-993A-D7E4164A9030}" srcOrd="0" destOrd="0" presId="urn:microsoft.com/office/officeart/2005/8/layout/radial3"/>
    <dgm:cxn modelId="{6513FA50-9FFA-497E-AC20-C187B5FFD40A}" type="presParOf" srcId="{8C43CE42-1845-451F-993A-D7E4164A9030}" destId="{1A164A46-5404-4B12-B9F2-E765C3CBE243}" srcOrd="0" destOrd="0" presId="urn:microsoft.com/office/officeart/2005/8/layout/radial3"/>
    <dgm:cxn modelId="{B7C1B3F0-CED5-4BAB-A2DA-2F2E7F790581}" type="presParOf" srcId="{8C43CE42-1845-451F-993A-D7E4164A9030}" destId="{5C49B93C-9EA9-4A81-943A-7F44C369B7B0}" srcOrd="1" destOrd="0" presId="urn:microsoft.com/office/officeart/2005/8/layout/radial3"/>
    <dgm:cxn modelId="{0A3F73B8-122D-47A3-BE64-C65BF6F9FADE}" type="presParOf" srcId="{8C43CE42-1845-451F-993A-D7E4164A9030}" destId="{7C9F7C8E-F55E-459E-A414-38B42FCE4BD4}" srcOrd="2" destOrd="0" presId="urn:microsoft.com/office/officeart/2005/8/layout/radial3"/>
    <dgm:cxn modelId="{C975F5C2-762E-4B95-A751-DCA4D540FB75}" type="presParOf" srcId="{8C43CE42-1845-451F-993A-D7E4164A9030}" destId="{D6ACA82A-1CBF-46A1-89FE-60D7E617864F}" srcOrd="3" destOrd="0" presId="urn:microsoft.com/office/officeart/2005/8/layout/radial3"/>
    <dgm:cxn modelId="{C7AC3744-9573-4BFD-8FCD-F7E755234202}" type="presParOf" srcId="{8C43CE42-1845-451F-993A-D7E4164A9030}" destId="{AC2BB77E-335F-4754-BB0D-2E65EB655954}" srcOrd="4" destOrd="0" presId="urn:microsoft.com/office/officeart/2005/8/layout/radial3"/>
    <dgm:cxn modelId="{147CDCC0-85AA-4AFB-B341-54C8B317D04C}" type="presParOf" srcId="{8C43CE42-1845-451F-993A-D7E4164A9030}" destId="{152B1912-9BF8-46D2-B14B-6CABEE290E3F}" srcOrd="5" destOrd="0" presId="urn:microsoft.com/office/officeart/2005/8/layout/radial3"/>
    <dgm:cxn modelId="{E012ADCA-70B8-4D30-985A-398B728A8B0C}" type="presParOf" srcId="{8C43CE42-1845-451F-993A-D7E4164A9030}" destId="{3CC0A11D-C62B-4955-9FC0-5FB16CADE248}" srcOrd="6" destOrd="0" presId="urn:microsoft.com/office/officeart/2005/8/layout/radial3"/>
    <dgm:cxn modelId="{3B16DBFF-610B-4F4B-884A-A7A1998C77BB}" type="presParOf" srcId="{8C43CE42-1845-451F-993A-D7E4164A9030}" destId="{664D7C9B-AC3B-438B-B792-FBAAC1085458}" srcOrd="7" destOrd="0" presId="urn:microsoft.com/office/officeart/2005/8/layout/radial3"/>
    <dgm:cxn modelId="{5CE4864B-95F9-47AA-9B65-F79D774C306D}" type="presParOf" srcId="{8C43CE42-1845-451F-993A-D7E4164A9030}" destId="{A37DCA39-57CA-41A2-B842-FFDE7F3E2CF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A4DCBF1-B583-498B-B078-5F915145D93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A9EDB-DE28-4B13-968F-8AA9F6E8C80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Adolf Hitler in Germany (Fascist)</a:t>
          </a:r>
          <a:endParaRPr lang="en-US" sz="2400" b="1" dirty="0">
            <a:solidFill>
              <a:schemeClr val="bg1"/>
            </a:solidFill>
          </a:endParaRPr>
        </a:p>
      </dgm:t>
    </dgm:pt>
    <dgm:pt modelId="{4D9E8D44-F93E-4665-8E2D-7137568B1C13}" type="parTrans" cxnId="{129462AE-306F-4013-B04F-8984665D010A}">
      <dgm:prSet/>
      <dgm:spPr/>
      <dgm:t>
        <a:bodyPr/>
        <a:lstStyle/>
        <a:p>
          <a:endParaRPr lang="en-US"/>
        </a:p>
      </dgm:t>
    </dgm:pt>
    <dgm:pt modelId="{7DE62E43-532E-4047-8AAE-33860BFFEA85}" type="sibTrans" cxnId="{129462AE-306F-4013-B04F-8984665D010A}">
      <dgm:prSet/>
      <dgm:spPr/>
      <dgm:t>
        <a:bodyPr/>
        <a:lstStyle/>
        <a:p>
          <a:endParaRPr lang="en-US"/>
        </a:p>
      </dgm:t>
    </dgm:pt>
    <dgm:pt modelId="{A6AD3EB9-8190-4ABF-9314-0E6651593DF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Fidel Castro in Cuba (Communist)</a:t>
          </a:r>
        </a:p>
      </dgm:t>
    </dgm:pt>
    <dgm:pt modelId="{E6E911AB-05F5-4E48-8C5F-2C8F6C486ABE}" type="parTrans" cxnId="{7BFE50BD-5F58-4384-AB5E-8CDEC8673CCC}">
      <dgm:prSet/>
      <dgm:spPr/>
      <dgm:t>
        <a:bodyPr/>
        <a:lstStyle/>
        <a:p>
          <a:endParaRPr lang="en-US"/>
        </a:p>
      </dgm:t>
    </dgm:pt>
    <dgm:pt modelId="{E6B30A83-F938-4CB1-B3C9-86807CEA135A}" type="sibTrans" cxnId="{7BFE50BD-5F58-4384-AB5E-8CDEC8673CCC}">
      <dgm:prSet/>
      <dgm:spPr/>
      <dgm:t>
        <a:bodyPr/>
        <a:lstStyle/>
        <a:p>
          <a:endParaRPr lang="en-US"/>
        </a:p>
      </dgm:t>
    </dgm:pt>
    <dgm:pt modelId="{CCD7D232-27AC-4A68-8CAC-9A7D638788B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Ma0 Zedong in China (Communist)</a:t>
          </a:r>
        </a:p>
      </dgm:t>
    </dgm:pt>
    <dgm:pt modelId="{2575EAB1-2DF3-475D-9D85-042F9789ACB3}" type="parTrans" cxnId="{46762B91-F7A7-4E2E-9824-9A97C6975428}">
      <dgm:prSet/>
      <dgm:spPr/>
      <dgm:t>
        <a:bodyPr/>
        <a:lstStyle/>
        <a:p>
          <a:endParaRPr lang="en-US"/>
        </a:p>
      </dgm:t>
    </dgm:pt>
    <dgm:pt modelId="{94781FDB-E3A0-4134-A947-57A8624510F1}" type="sibTrans" cxnId="{46762B91-F7A7-4E2E-9824-9A97C6975428}">
      <dgm:prSet/>
      <dgm:spPr/>
      <dgm:t>
        <a:bodyPr/>
        <a:lstStyle/>
        <a:p>
          <a:endParaRPr lang="en-US"/>
        </a:p>
      </dgm:t>
    </dgm:pt>
    <dgm:pt modelId="{302AD73C-F566-48EF-ACC2-26CD4E2A2476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Joseph Stalin in Soviet Union (Communist)</a:t>
          </a:r>
        </a:p>
      </dgm:t>
    </dgm:pt>
    <dgm:pt modelId="{235FD7D5-5285-4D15-897A-D07ABB652652}" type="parTrans" cxnId="{34BCD34F-70B1-4B6D-B272-B2577AFB3436}">
      <dgm:prSet/>
      <dgm:spPr/>
      <dgm:t>
        <a:bodyPr/>
        <a:lstStyle/>
        <a:p>
          <a:endParaRPr lang="en-US"/>
        </a:p>
      </dgm:t>
    </dgm:pt>
    <dgm:pt modelId="{E461EB80-ABE8-4DE4-992A-C9F2FA714B78}" type="sibTrans" cxnId="{34BCD34F-70B1-4B6D-B272-B2577AFB3436}">
      <dgm:prSet/>
      <dgm:spPr/>
      <dgm:t>
        <a:bodyPr/>
        <a:lstStyle/>
        <a:p>
          <a:endParaRPr lang="en-US"/>
        </a:p>
      </dgm:t>
    </dgm:pt>
    <dgm:pt modelId="{F67BA2C2-8B99-42FE-B07D-956AD312EA2C}" type="pres">
      <dgm:prSet presAssocID="{CA4DCBF1-B583-498B-B078-5F915145D93B}" presName="linear" presStyleCnt="0">
        <dgm:presLayoutVars>
          <dgm:dir/>
          <dgm:animLvl val="lvl"/>
          <dgm:resizeHandles val="exact"/>
        </dgm:presLayoutVars>
      </dgm:prSet>
      <dgm:spPr/>
    </dgm:pt>
    <dgm:pt modelId="{2A3CD4B2-D775-4A6D-882C-940C06DDA28A}" type="pres">
      <dgm:prSet presAssocID="{917A9EDB-DE28-4B13-968F-8AA9F6E8C801}" presName="parentLin" presStyleCnt="0"/>
      <dgm:spPr/>
    </dgm:pt>
    <dgm:pt modelId="{1EF73DF9-3B43-435E-BEAB-13DC6F8DF290}" type="pres">
      <dgm:prSet presAssocID="{917A9EDB-DE28-4B13-968F-8AA9F6E8C801}" presName="parentLeftMargin" presStyleLbl="node1" presStyleIdx="0" presStyleCnt="4"/>
      <dgm:spPr/>
    </dgm:pt>
    <dgm:pt modelId="{91D09DA4-727C-4B74-B355-E3695C7709C3}" type="pres">
      <dgm:prSet presAssocID="{917A9EDB-DE28-4B13-968F-8AA9F6E8C8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B48B5-447B-4C47-A2C1-884020A03AA1}" type="pres">
      <dgm:prSet presAssocID="{917A9EDB-DE28-4B13-968F-8AA9F6E8C801}" presName="negativeSpace" presStyleCnt="0"/>
      <dgm:spPr/>
    </dgm:pt>
    <dgm:pt modelId="{A7C3EF9F-833E-462C-A28D-0FC7842BB1F5}" type="pres">
      <dgm:prSet presAssocID="{917A9EDB-DE28-4B13-968F-8AA9F6E8C801}" presName="childText" presStyleLbl="conFgAcc1" presStyleIdx="0" presStyleCnt="4">
        <dgm:presLayoutVars>
          <dgm:bulletEnabled val="1"/>
        </dgm:presLayoutVars>
      </dgm:prSet>
      <dgm:spPr/>
    </dgm:pt>
    <dgm:pt modelId="{9CD32399-AE18-4A3B-9C08-D0732C622A21}" type="pres">
      <dgm:prSet presAssocID="{7DE62E43-532E-4047-8AAE-33860BFFEA85}" presName="spaceBetweenRectangles" presStyleCnt="0"/>
      <dgm:spPr/>
    </dgm:pt>
    <dgm:pt modelId="{AF0B4046-B1C1-4BDF-BD18-496EE01D86F0}" type="pres">
      <dgm:prSet presAssocID="{302AD73C-F566-48EF-ACC2-26CD4E2A2476}" presName="parentLin" presStyleCnt="0"/>
      <dgm:spPr/>
    </dgm:pt>
    <dgm:pt modelId="{D011DA24-D531-4978-AA82-C119E04512D7}" type="pres">
      <dgm:prSet presAssocID="{302AD73C-F566-48EF-ACC2-26CD4E2A2476}" presName="parentLeftMargin" presStyleLbl="node1" presStyleIdx="0" presStyleCnt="4"/>
      <dgm:spPr/>
    </dgm:pt>
    <dgm:pt modelId="{14AB97F2-31F4-4010-9256-4A085872C8E4}" type="pres">
      <dgm:prSet presAssocID="{302AD73C-F566-48EF-ACC2-26CD4E2A2476}" presName="parentText" presStyleLbl="node1" presStyleIdx="1" presStyleCnt="4" custLinFactNeighborX="7143" custLinFactNeighborY="1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71BA9-16E8-4DE1-A000-0DA77AE3B7DC}" type="pres">
      <dgm:prSet presAssocID="{302AD73C-F566-48EF-ACC2-26CD4E2A2476}" presName="negativeSpace" presStyleCnt="0"/>
      <dgm:spPr/>
    </dgm:pt>
    <dgm:pt modelId="{DA35932E-2F20-419D-A00D-4903F3658E39}" type="pres">
      <dgm:prSet presAssocID="{302AD73C-F566-48EF-ACC2-26CD4E2A2476}" presName="childText" presStyleLbl="conFgAcc1" presStyleIdx="1" presStyleCnt="4">
        <dgm:presLayoutVars>
          <dgm:bulletEnabled val="1"/>
        </dgm:presLayoutVars>
      </dgm:prSet>
      <dgm:spPr/>
    </dgm:pt>
    <dgm:pt modelId="{05D1D5CB-A091-40B1-A377-D897AE694BA9}" type="pres">
      <dgm:prSet presAssocID="{E461EB80-ABE8-4DE4-992A-C9F2FA714B78}" presName="spaceBetweenRectangles" presStyleCnt="0"/>
      <dgm:spPr/>
    </dgm:pt>
    <dgm:pt modelId="{E522E796-043F-4FD6-9851-88CE687B7343}" type="pres">
      <dgm:prSet presAssocID="{A6AD3EB9-8190-4ABF-9314-0E6651593DF9}" presName="parentLin" presStyleCnt="0"/>
      <dgm:spPr/>
    </dgm:pt>
    <dgm:pt modelId="{8612622C-09D2-4F3C-BF43-DDC535090A63}" type="pres">
      <dgm:prSet presAssocID="{A6AD3EB9-8190-4ABF-9314-0E6651593DF9}" presName="parentLeftMargin" presStyleLbl="node1" presStyleIdx="1" presStyleCnt="4"/>
      <dgm:spPr/>
    </dgm:pt>
    <dgm:pt modelId="{077B7DD7-E6B1-4E46-9C8D-3531D8F588C6}" type="pres">
      <dgm:prSet presAssocID="{A6AD3EB9-8190-4ABF-9314-0E6651593D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00C6-49E0-4A18-B1E3-3ED44EED4FA6}" type="pres">
      <dgm:prSet presAssocID="{A6AD3EB9-8190-4ABF-9314-0E6651593DF9}" presName="negativeSpace" presStyleCnt="0"/>
      <dgm:spPr/>
    </dgm:pt>
    <dgm:pt modelId="{44314D78-5A5D-44C3-A384-CE542D09CCE7}" type="pres">
      <dgm:prSet presAssocID="{A6AD3EB9-8190-4ABF-9314-0E6651593DF9}" presName="childText" presStyleLbl="conFgAcc1" presStyleIdx="2" presStyleCnt="4">
        <dgm:presLayoutVars>
          <dgm:bulletEnabled val="1"/>
        </dgm:presLayoutVars>
      </dgm:prSet>
      <dgm:spPr/>
    </dgm:pt>
    <dgm:pt modelId="{F49E37FB-D517-46A3-993C-9D548BF9CB62}" type="pres">
      <dgm:prSet presAssocID="{E6B30A83-F938-4CB1-B3C9-86807CEA135A}" presName="spaceBetweenRectangles" presStyleCnt="0"/>
      <dgm:spPr/>
    </dgm:pt>
    <dgm:pt modelId="{F20EE3F5-5EC9-46A6-A1F8-5488ED822AE2}" type="pres">
      <dgm:prSet presAssocID="{CCD7D232-27AC-4A68-8CAC-9A7D638788B9}" presName="parentLin" presStyleCnt="0"/>
      <dgm:spPr/>
    </dgm:pt>
    <dgm:pt modelId="{BBD686AE-A8DB-4E95-AF65-D7476900A543}" type="pres">
      <dgm:prSet presAssocID="{CCD7D232-27AC-4A68-8CAC-9A7D638788B9}" presName="parentLeftMargin" presStyleLbl="node1" presStyleIdx="2" presStyleCnt="4"/>
      <dgm:spPr/>
    </dgm:pt>
    <dgm:pt modelId="{F612346F-EF94-4EAF-B741-AF25718865DA}" type="pres">
      <dgm:prSet presAssocID="{CCD7D232-27AC-4A68-8CAC-9A7D638788B9}" presName="parentText" presStyleLbl="node1" presStyleIdx="3" presStyleCnt="4" custLinFactNeighborX="-10714" custLinFactNeighborY="23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B19-73FA-4DDF-885B-F65FA1F738A5}" type="pres">
      <dgm:prSet presAssocID="{CCD7D232-27AC-4A68-8CAC-9A7D638788B9}" presName="negativeSpace" presStyleCnt="0"/>
      <dgm:spPr/>
    </dgm:pt>
    <dgm:pt modelId="{6827D5F4-967B-49DD-A451-22D2DF77B750}" type="pres">
      <dgm:prSet presAssocID="{CCD7D232-27AC-4A68-8CAC-9A7D638788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F8A5CD-C16A-453D-A329-661D73FED6D6}" type="presOf" srcId="{917A9EDB-DE28-4B13-968F-8AA9F6E8C801}" destId="{1EF73DF9-3B43-435E-BEAB-13DC6F8DF290}" srcOrd="0" destOrd="0" presId="urn:microsoft.com/office/officeart/2005/8/layout/list1"/>
    <dgm:cxn modelId="{A5B9EE8D-7591-47D4-9479-B4E9097BFDC2}" type="presOf" srcId="{A6AD3EB9-8190-4ABF-9314-0E6651593DF9}" destId="{8612622C-09D2-4F3C-BF43-DDC535090A63}" srcOrd="0" destOrd="0" presId="urn:microsoft.com/office/officeart/2005/8/layout/list1"/>
    <dgm:cxn modelId="{3F6D67BC-3324-4EF2-9B01-33525EDE784B}" type="presOf" srcId="{917A9EDB-DE28-4B13-968F-8AA9F6E8C801}" destId="{91D09DA4-727C-4B74-B355-E3695C7709C3}" srcOrd="1" destOrd="0" presId="urn:microsoft.com/office/officeart/2005/8/layout/list1"/>
    <dgm:cxn modelId="{BE6A4A11-9375-43D9-BE53-099D7F653853}" type="presOf" srcId="{CCD7D232-27AC-4A68-8CAC-9A7D638788B9}" destId="{F612346F-EF94-4EAF-B741-AF25718865DA}" srcOrd="1" destOrd="0" presId="urn:microsoft.com/office/officeart/2005/8/layout/list1"/>
    <dgm:cxn modelId="{129462AE-306F-4013-B04F-8984665D010A}" srcId="{CA4DCBF1-B583-498B-B078-5F915145D93B}" destId="{917A9EDB-DE28-4B13-968F-8AA9F6E8C801}" srcOrd="0" destOrd="0" parTransId="{4D9E8D44-F93E-4665-8E2D-7137568B1C13}" sibTransId="{7DE62E43-532E-4047-8AAE-33860BFFEA85}"/>
    <dgm:cxn modelId="{46762B91-F7A7-4E2E-9824-9A97C6975428}" srcId="{CA4DCBF1-B583-498B-B078-5F915145D93B}" destId="{CCD7D232-27AC-4A68-8CAC-9A7D638788B9}" srcOrd="3" destOrd="0" parTransId="{2575EAB1-2DF3-475D-9D85-042F9789ACB3}" sibTransId="{94781FDB-E3A0-4134-A947-57A8624510F1}"/>
    <dgm:cxn modelId="{8A96A228-6DF7-4246-89A1-4A7FDD01747A}" type="presOf" srcId="{CA4DCBF1-B583-498B-B078-5F915145D93B}" destId="{F67BA2C2-8B99-42FE-B07D-956AD312EA2C}" srcOrd="0" destOrd="0" presId="urn:microsoft.com/office/officeart/2005/8/layout/list1"/>
    <dgm:cxn modelId="{34BCD34F-70B1-4B6D-B272-B2577AFB3436}" srcId="{CA4DCBF1-B583-498B-B078-5F915145D93B}" destId="{302AD73C-F566-48EF-ACC2-26CD4E2A2476}" srcOrd="1" destOrd="0" parTransId="{235FD7D5-5285-4D15-897A-D07ABB652652}" sibTransId="{E461EB80-ABE8-4DE4-992A-C9F2FA714B78}"/>
    <dgm:cxn modelId="{D781610A-C5D3-436E-BCD1-6AF4316EC0B5}" type="presOf" srcId="{302AD73C-F566-48EF-ACC2-26CD4E2A2476}" destId="{D011DA24-D531-4978-AA82-C119E04512D7}" srcOrd="0" destOrd="0" presId="urn:microsoft.com/office/officeart/2005/8/layout/list1"/>
    <dgm:cxn modelId="{47246C1C-A20D-4BBF-B76A-BC2ED04C2D9F}" type="presOf" srcId="{302AD73C-F566-48EF-ACC2-26CD4E2A2476}" destId="{14AB97F2-31F4-4010-9256-4A085872C8E4}" srcOrd="1" destOrd="0" presId="urn:microsoft.com/office/officeart/2005/8/layout/list1"/>
    <dgm:cxn modelId="{4B9AA259-CFB0-4716-9C79-4FF910F850B7}" type="presOf" srcId="{A6AD3EB9-8190-4ABF-9314-0E6651593DF9}" destId="{077B7DD7-E6B1-4E46-9C8D-3531D8F588C6}" srcOrd="1" destOrd="0" presId="urn:microsoft.com/office/officeart/2005/8/layout/list1"/>
    <dgm:cxn modelId="{7BFE50BD-5F58-4384-AB5E-8CDEC8673CCC}" srcId="{CA4DCBF1-B583-498B-B078-5F915145D93B}" destId="{A6AD3EB9-8190-4ABF-9314-0E6651593DF9}" srcOrd="2" destOrd="0" parTransId="{E6E911AB-05F5-4E48-8C5F-2C8F6C486ABE}" sibTransId="{E6B30A83-F938-4CB1-B3C9-86807CEA135A}"/>
    <dgm:cxn modelId="{490A17E0-897A-447F-9AC5-89B25AC4451D}" type="presOf" srcId="{CCD7D232-27AC-4A68-8CAC-9A7D638788B9}" destId="{BBD686AE-A8DB-4E95-AF65-D7476900A543}" srcOrd="0" destOrd="0" presId="urn:microsoft.com/office/officeart/2005/8/layout/list1"/>
    <dgm:cxn modelId="{F73230FB-5E5B-4CD2-8EAF-ACE6C0D52205}" type="presParOf" srcId="{F67BA2C2-8B99-42FE-B07D-956AD312EA2C}" destId="{2A3CD4B2-D775-4A6D-882C-940C06DDA28A}" srcOrd="0" destOrd="0" presId="urn:microsoft.com/office/officeart/2005/8/layout/list1"/>
    <dgm:cxn modelId="{68E802EC-6F56-4535-A716-F35072946548}" type="presParOf" srcId="{2A3CD4B2-D775-4A6D-882C-940C06DDA28A}" destId="{1EF73DF9-3B43-435E-BEAB-13DC6F8DF290}" srcOrd="0" destOrd="0" presId="urn:microsoft.com/office/officeart/2005/8/layout/list1"/>
    <dgm:cxn modelId="{CC2DDCBC-6B5D-4853-B560-AFCBCE8959B1}" type="presParOf" srcId="{2A3CD4B2-D775-4A6D-882C-940C06DDA28A}" destId="{91D09DA4-727C-4B74-B355-E3695C7709C3}" srcOrd="1" destOrd="0" presId="urn:microsoft.com/office/officeart/2005/8/layout/list1"/>
    <dgm:cxn modelId="{8C0F543A-17DD-496A-83EB-CC72D19BFF70}" type="presParOf" srcId="{F67BA2C2-8B99-42FE-B07D-956AD312EA2C}" destId="{C0EB48B5-447B-4C47-A2C1-884020A03AA1}" srcOrd="1" destOrd="0" presId="urn:microsoft.com/office/officeart/2005/8/layout/list1"/>
    <dgm:cxn modelId="{57DA4622-9BED-4A93-B3CF-BED58F9E8D4A}" type="presParOf" srcId="{F67BA2C2-8B99-42FE-B07D-956AD312EA2C}" destId="{A7C3EF9F-833E-462C-A28D-0FC7842BB1F5}" srcOrd="2" destOrd="0" presId="urn:microsoft.com/office/officeart/2005/8/layout/list1"/>
    <dgm:cxn modelId="{7C845558-C3AB-4B91-A3A3-DE11F99BC890}" type="presParOf" srcId="{F67BA2C2-8B99-42FE-B07D-956AD312EA2C}" destId="{9CD32399-AE18-4A3B-9C08-D0732C622A21}" srcOrd="3" destOrd="0" presId="urn:microsoft.com/office/officeart/2005/8/layout/list1"/>
    <dgm:cxn modelId="{088E3E9F-08FA-45F8-9602-B7EB1069A019}" type="presParOf" srcId="{F67BA2C2-8B99-42FE-B07D-956AD312EA2C}" destId="{AF0B4046-B1C1-4BDF-BD18-496EE01D86F0}" srcOrd="4" destOrd="0" presId="urn:microsoft.com/office/officeart/2005/8/layout/list1"/>
    <dgm:cxn modelId="{2469958A-2D30-4340-9BEA-1CC3C71BED9C}" type="presParOf" srcId="{AF0B4046-B1C1-4BDF-BD18-496EE01D86F0}" destId="{D011DA24-D531-4978-AA82-C119E04512D7}" srcOrd="0" destOrd="0" presId="urn:microsoft.com/office/officeart/2005/8/layout/list1"/>
    <dgm:cxn modelId="{5DC724F7-39B7-427B-8E37-AD606FAC1296}" type="presParOf" srcId="{AF0B4046-B1C1-4BDF-BD18-496EE01D86F0}" destId="{14AB97F2-31F4-4010-9256-4A085872C8E4}" srcOrd="1" destOrd="0" presId="urn:microsoft.com/office/officeart/2005/8/layout/list1"/>
    <dgm:cxn modelId="{531A3DA2-8393-4CB2-AB25-F801654513FD}" type="presParOf" srcId="{F67BA2C2-8B99-42FE-B07D-956AD312EA2C}" destId="{F6C71BA9-16E8-4DE1-A000-0DA77AE3B7DC}" srcOrd="5" destOrd="0" presId="urn:microsoft.com/office/officeart/2005/8/layout/list1"/>
    <dgm:cxn modelId="{BFDE6448-A70E-4D47-884C-0A81F98D962D}" type="presParOf" srcId="{F67BA2C2-8B99-42FE-B07D-956AD312EA2C}" destId="{DA35932E-2F20-419D-A00D-4903F3658E39}" srcOrd="6" destOrd="0" presId="urn:microsoft.com/office/officeart/2005/8/layout/list1"/>
    <dgm:cxn modelId="{588B849A-9CD8-4916-A0A4-D234DBA3A596}" type="presParOf" srcId="{F67BA2C2-8B99-42FE-B07D-956AD312EA2C}" destId="{05D1D5CB-A091-40B1-A377-D897AE694BA9}" srcOrd="7" destOrd="0" presId="urn:microsoft.com/office/officeart/2005/8/layout/list1"/>
    <dgm:cxn modelId="{467204B9-74DA-44EC-97B0-B697492A23F5}" type="presParOf" srcId="{F67BA2C2-8B99-42FE-B07D-956AD312EA2C}" destId="{E522E796-043F-4FD6-9851-88CE687B7343}" srcOrd="8" destOrd="0" presId="urn:microsoft.com/office/officeart/2005/8/layout/list1"/>
    <dgm:cxn modelId="{D8D80DFE-46EC-446C-936E-C9C83BFDED14}" type="presParOf" srcId="{E522E796-043F-4FD6-9851-88CE687B7343}" destId="{8612622C-09D2-4F3C-BF43-DDC535090A63}" srcOrd="0" destOrd="0" presId="urn:microsoft.com/office/officeart/2005/8/layout/list1"/>
    <dgm:cxn modelId="{66AB214E-B315-43FC-8CEA-B405EE7042B0}" type="presParOf" srcId="{E522E796-043F-4FD6-9851-88CE687B7343}" destId="{077B7DD7-E6B1-4E46-9C8D-3531D8F588C6}" srcOrd="1" destOrd="0" presId="urn:microsoft.com/office/officeart/2005/8/layout/list1"/>
    <dgm:cxn modelId="{7161D6AD-8639-45E0-AA05-07F5FDFB9E77}" type="presParOf" srcId="{F67BA2C2-8B99-42FE-B07D-956AD312EA2C}" destId="{B61A00C6-49E0-4A18-B1E3-3ED44EED4FA6}" srcOrd="9" destOrd="0" presId="urn:microsoft.com/office/officeart/2005/8/layout/list1"/>
    <dgm:cxn modelId="{4C628434-04D6-4A02-B84B-8C4B68981F1F}" type="presParOf" srcId="{F67BA2C2-8B99-42FE-B07D-956AD312EA2C}" destId="{44314D78-5A5D-44C3-A384-CE542D09CCE7}" srcOrd="10" destOrd="0" presId="urn:microsoft.com/office/officeart/2005/8/layout/list1"/>
    <dgm:cxn modelId="{58B6D01F-573A-48D9-9976-82A8654D294B}" type="presParOf" srcId="{F67BA2C2-8B99-42FE-B07D-956AD312EA2C}" destId="{F49E37FB-D517-46A3-993C-9D548BF9CB62}" srcOrd="11" destOrd="0" presId="urn:microsoft.com/office/officeart/2005/8/layout/list1"/>
    <dgm:cxn modelId="{FF8F1A7B-B106-49C0-B4A0-F6B5EF579B39}" type="presParOf" srcId="{F67BA2C2-8B99-42FE-B07D-956AD312EA2C}" destId="{F20EE3F5-5EC9-46A6-A1F8-5488ED822AE2}" srcOrd="12" destOrd="0" presId="urn:microsoft.com/office/officeart/2005/8/layout/list1"/>
    <dgm:cxn modelId="{571DDFFB-249C-4993-A4BA-38D498D5DE7C}" type="presParOf" srcId="{F20EE3F5-5EC9-46A6-A1F8-5488ED822AE2}" destId="{BBD686AE-A8DB-4E95-AF65-D7476900A543}" srcOrd="0" destOrd="0" presId="urn:microsoft.com/office/officeart/2005/8/layout/list1"/>
    <dgm:cxn modelId="{249C8561-2235-4999-894E-88D663345AA0}" type="presParOf" srcId="{F20EE3F5-5EC9-46A6-A1F8-5488ED822AE2}" destId="{F612346F-EF94-4EAF-B741-AF25718865DA}" srcOrd="1" destOrd="0" presId="urn:microsoft.com/office/officeart/2005/8/layout/list1"/>
    <dgm:cxn modelId="{21D86D0A-A2F9-4780-B4FA-B544AE3DFAD3}" type="presParOf" srcId="{F67BA2C2-8B99-42FE-B07D-956AD312EA2C}" destId="{B8AFDB19-73FA-4DDF-885B-F65FA1F738A5}" srcOrd="13" destOrd="0" presId="urn:microsoft.com/office/officeart/2005/8/layout/list1"/>
    <dgm:cxn modelId="{3060C537-5419-4A0F-B2A3-59565B4D0A8E}" type="presParOf" srcId="{F67BA2C2-8B99-42FE-B07D-956AD312EA2C}" destId="{6827D5F4-967B-49DD-A451-22D2DF77B7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FEE14-BAC6-49F0-9E8F-5AA4B7076256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669BA-F415-4079-A6B4-874E9C5D390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</a:t>
          </a:r>
          <a:endParaRPr 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55F1-40CE-43C1-83BE-36F23D61BFB7}" type="parTrans" cxnId="{5A233F4B-FF99-4279-98E7-509B6FD88DCC}">
      <dgm:prSet/>
      <dgm:spPr/>
      <dgm:t>
        <a:bodyPr/>
        <a:lstStyle/>
        <a:p>
          <a:endParaRPr lang="en-US"/>
        </a:p>
      </dgm:t>
    </dgm:pt>
    <dgm:pt modelId="{276A4237-2AE3-4E16-9B0E-802831F5E97F}" type="sibTrans" cxnId="{5A233F4B-FF99-4279-98E7-509B6FD88DCC}">
      <dgm:prSet/>
      <dgm:spPr/>
      <dgm:t>
        <a:bodyPr/>
        <a:lstStyle/>
        <a:p>
          <a:endParaRPr lang="en-US"/>
        </a:p>
      </dgm:t>
    </dgm:pt>
    <dgm:pt modelId="{C7066A6F-BC7F-4A1C-B781-21B74ECFDFD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Islam</a:t>
          </a:r>
          <a:endParaRPr lang="en-US" b="1" dirty="0">
            <a:solidFill>
              <a:schemeClr val="bg1"/>
            </a:solidFill>
          </a:endParaRPr>
        </a:p>
      </dgm:t>
    </dgm:pt>
    <dgm:pt modelId="{7FB58611-677A-4602-83CD-CA37406A7360}" type="parTrans" cxnId="{8A23FB92-C06B-4479-8D65-DBA2059B992B}">
      <dgm:prSet/>
      <dgm:spPr/>
      <dgm:t>
        <a:bodyPr/>
        <a:lstStyle/>
        <a:p>
          <a:endParaRPr lang="en-US"/>
        </a:p>
      </dgm:t>
    </dgm:pt>
    <dgm:pt modelId="{B57083A1-A7A0-40FB-AA36-91F1DDB58617}" type="sibTrans" cxnId="{8A23FB92-C06B-4479-8D65-DBA2059B992B}">
      <dgm:prSet/>
      <dgm:spPr/>
      <dgm:t>
        <a:bodyPr/>
        <a:lstStyle/>
        <a:p>
          <a:endParaRPr lang="en-US"/>
        </a:p>
      </dgm:t>
    </dgm:pt>
    <dgm:pt modelId="{0E8C04E8-50DF-4E30-9551-FF3394971C6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Judaism</a:t>
          </a:r>
          <a:endParaRPr lang="en-US" b="1" dirty="0">
            <a:solidFill>
              <a:schemeClr val="bg1"/>
            </a:solidFill>
          </a:endParaRPr>
        </a:p>
      </dgm:t>
    </dgm:pt>
    <dgm:pt modelId="{A860ACEA-9496-48CB-9B36-17FF27F51EE6}" type="parTrans" cxnId="{37BFE0E3-96AB-4BE5-9DB5-7AB952CF413B}">
      <dgm:prSet/>
      <dgm:spPr/>
      <dgm:t>
        <a:bodyPr/>
        <a:lstStyle/>
        <a:p>
          <a:endParaRPr lang="en-US"/>
        </a:p>
      </dgm:t>
    </dgm:pt>
    <dgm:pt modelId="{483F07EF-C81E-42A8-B939-EB6FE5C61450}" type="sibTrans" cxnId="{37BFE0E3-96AB-4BE5-9DB5-7AB952CF413B}">
      <dgm:prSet/>
      <dgm:spPr/>
      <dgm:t>
        <a:bodyPr/>
        <a:lstStyle/>
        <a:p>
          <a:endParaRPr lang="en-US"/>
        </a:p>
      </dgm:t>
    </dgm:pt>
    <dgm:pt modelId="{7E0D5076-D30E-440D-B60E-921C1DA259C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Christianity</a:t>
          </a:r>
          <a:endParaRPr lang="en-US" b="1" dirty="0">
            <a:solidFill>
              <a:schemeClr val="bg1"/>
            </a:solidFill>
          </a:endParaRPr>
        </a:p>
      </dgm:t>
    </dgm:pt>
    <dgm:pt modelId="{2F9F4A0E-B6F9-40D3-B41B-DEEB6F834B53}" type="parTrans" cxnId="{1F1BC450-2143-4A33-9D33-970855B89FC3}">
      <dgm:prSet/>
      <dgm:spPr/>
      <dgm:t>
        <a:bodyPr/>
        <a:lstStyle/>
        <a:p>
          <a:endParaRPr lang="en-US"/>
        </a:p>
      </dgm:t>
    </dgm:pt>
    <dgm:pt modelId="{7B34E467-107D-4628-B641-38DA3FAF989A}" type="sibTrans" cxnId="{1F1BC450-2143-4A33-9D33-970855B89FC3}">
      <dgm:prSet/>
      <dgm:spPr/>
      <dgm:t>
        <a:bodyPr/>
        <a:lstStyle/>
        <a:p>
          <a:endParaRPr lang="en-US"/>
        </a:p>
      </dgm:t>
    </dgm:pt>
    <dgm:pt modelId="{6C4BC963-2E75-4F88-B9CF-5EEC11CC65A7}" type="pres">
      <dgm:prSet presAssocID="{0EAFEE14-BAC6-49F0-9E8F-5AA4B70762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7025D-EC66-4CF0-928F-B56E79E12CDB}" type="pres">
      <dgm:prSet presAssocID="{B1F669BA-F415-4079-A6B4-874E9C5D3901}" presName="centerShape" presStyleLbl="node0" presStyleIdx="0" presStyleCnt="1" custScaleX="145091"/>
      <dgm:spPr/>
      <dgm:t>
        <a:bodyPr/>
        <a:lstStyle/>
        <a:p>
          <a:endParaRPr lang="en-US"/>
        </a:p>
      </dgm:t>
    </dgm:pt>
    <dgm:pt modelId="{87C3F986-1968-4D71-B658-0876C4F74725}" type="pres">
      <dgm:prSet presAssocID="{7FB58611-677A-4602-83CD-CA37406A736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AEF936C-5D9B-4740-944D-F54429FB9221}" type="pres">
      <dgm:prSet presAssocID="{C7066A6F-BC7F-4A1C-B781-21B74ECFDF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7C60-1634-44B0-A55E-721768E59728}" type="pres">
      <dgm:prSet presAssocID="{A860ACEA-9496-48CB-9B36-17FF27F51EE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5E7964E-873C-44CD-B6E7-465B98CBDA77}" type="pres">
      <dgm:prSet presAssocID="{0E8C04E8-50DF-4E30-9551-FF3394971C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014E-34AD-4A58-8C55-C69CC7578049}" type="pres">
      <dgm:prSet presAssocID="{2F9F4A0E-B6F9-40D3-B41B-DEEB6F834B5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A78476D-1DEA-479D-819C-7F38BB4E3979}" type="pres">
      <dgm:prSet presAssocID="{7E0D5076-D30E-440D-B60E-921C1DA259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BC450-2143-4A33-9D33-970855B89FC3}" srcId="{B1F669BA-F415-4079-A6B4-874E9C5D3901}" destId="{7E0D5076-D30E-440D-B60E-921C1DA259CA}" srcOrd="2" destOrd="0" parTransId="{2F9F4A0E-B6F9-40D3-B41B-DEEB6F834B53}" sibTransId="{7B34E467-107D-4628-B641-38DA3FAF989A}"/>
    <dgm:cxn modelId="{122001D9-CD0B-4967-AE28-6AD75FA73483}" type="presOf" srcId="{0E8C04E8-50DF-4E30-9551-FF3394971C6A}" destId="{D5E7964E-873C-44CD-B6E7-465B98CBDA77}" srcOrd="0" destOrd="0" presId="urn:microsoft.com/office/officeart/2005/8/layout/radial4"/>
    <dgm:cxn modelId="{CF694BC1-875E-4C48-9E86-2A9FFDA33478}" type="presOf" srcId="{2F9F4A0E-B6F9-40D3-B41B-DEEB6F834B53}" destId="{3825014E-34AD-4A58-8C55-C69CC7578049}" srcOrd="0" destOrd="0" presId="urn:microsoft.com/office/officeart/2005/8/layout/radial4"/>
    <dgm:cxn modelId="{5A3F02C8-DE50-4534-804F-A71C955DBD37}" type="presOf" srcId="{7FB58611-677A-4602-83CD-CA37406A7360}" destId="{87C3F986-1968-4D71-B658-0876C4F74725}" srcOrd="0" destOrd="0" presId="urn:microsoft.com/office/officeart/2005/8/layout/radial4"/>
    <dgm:cxn modelId="{8BB6E5FE-4EDE-4B22-94DF-3828E278834A}" type="presOf" srcId="{C7066A6F-BC7F-4A1C-B781-21B74ECFDFD4}" destId="{0AEF936C-5D9B-4740-944D-F54429FB9221}" srcOrd="0" destOrd="0" presId="urn:microsoft.com/office/officeart/2005/8/layout/radial4"/>
    <dgm:cxn modelId="{37BFE0E3-96AB-4BE5-9DB5-7AB952CF413B}" srcId="{B1F669BA-F415-4079-A6B4-874E9C5D3901}" destId="{0E8C04E8-50DF-4E30-9551-FF3394971C6A}" srcOrd="1" destOrd="0" parTransId="{A860ACEA-9496-48CB-9B36-17FF27F51EE6}" sibTransId="{483F07EF-C81E-42A8-B939-EB6FE5C61450}"/>
    <dgm:cxn modelId="{2DFC1FE6-C191-47FD-8D7B-82219501BEFB}" type="presOf" srcId="{A860ACEA-9496-48CB-9B36-17FF27F51EE6}" destId="{84D87C60-1634-44B0-A55E-721768E59728}" srcOrd="0" destOrd="0" presId="urn:microsoft.com/office/officeart/2005/8/layout/radial4"/>
    <dgm:cxn modelId="{76669064-C072-4E9C-A370-9FEF1A4F162C}" type="presOf" srcId="{0EAFEE14-BAC6-49F0-9E8F-5AA4B7076256}" destId="{6C4BC963-2E75-4F88-B9CF-5EEC11CC65A7}" srcOrd="0" destOrd="0" presId="urn:microsoft.com/office/officeart/2005/8/layout/radial4"/>
    <dgm:cxn modelId="{C4F88B93-3DD5-4657-B9C7-1037F5E1A360}" type="presOf" srcId="{B1F669BA-F415-4079-A6B4-874E9C5D3901}" destId="{6397025D-EC66-4CF0-928F-B56E79E12CDB}" srcOrd="0" destOrd="0" presId="urn:microsoft.com/office/officeart/2005/8/layout/radial4"/>
    <dgm:cxn modelId="{8A23FB92-C06B-4479-8D65-DBA2059B992B}" srcId="{B1F669BA-F415-4079-A6B4-874E9C5D3901}" destId="{C7066A6F-BC7F-4A1C-B781-21B74ECFDFD4}" srcOrd="0" destOrd="0" parTransId="{7FB58611-677A-4602-83CD-CA37406A7360}" sibTransId="{B57083A1-A7A0-40FB-AA36-91F1DDB58617}"/>
    <dgm:cxn modelId="{5A233F4B-FF99-4279-98E7-509B6FD88DCC}" srcId="{0EAFEE14-BAC6-49F0-9E8F-5AA4B7076256}" destId="{B1F669BA-F415-4079-A6B4-874E9C5D3901}" srcOrd="0" destOrd="0" parTransId="{800755F1-40CE-43C1-83BE-36F23D61BFB7}" sibTransId="{276A4237-2AE3-4E16-9B0E-802831F5E97F}"/>
    <dgm:cxn modelId="{050D8791-1835-4281-962B-438446C4B242}" type="presOf" srcId="{7E0D5076-D30E-440D-B60E-921C1DA259CA}" destId="{1A78476D-1DEA-479D-819C-7F38BB4E3979}" srcOrd="0" destOrd="0" presId="urn:microsoft.com/office/officeart/2005/8/layout/radial4"/>
    <dgm:cxn modelId="{5AD3C87D-F664-4822-94F3-88E2CE163F4D}" type="presParOf" srcId="{6C4BC963-2E75-4F88-B9CF-5EEC11CC65A7}" destId="{6397025D-EC66-4CF0-928F-B56E79E12CDB}" srcOrd="0" destOrd="0" presId="urn:microsoft.com/office/officeart/2005/8/layout/radial4"/>
    <dgm:cxn modelId="{85B438F8-9546-4993-BE6A-3901BE91692A}" type="presParOf" srcId="{6C4BC963-2E75-4F88-B9CF-5EEC11CC65A7}" destId="{87C3F986-1968-4D71-B658-0876C4F74725}" srcOrd="1" destOrd="0" presId="urn:microsoft.com/office/officeart/2005/8/layout/radial4"/>
    <dgm:cxn modelId="{D2481528-AA68-44E0-AE73-306CAC5FBCFE}" type="presParOf" srcId="{6C4BC963-2E75-4F88-B9CF-5EEC11CC65A7}" destId="{0AEF936C-5D9B-4740-944D-F54429FB9221}" srcOrd="2" destOrd="0" presId="urn:microsoft.com/office/officeart/2005/8/layout/radial4"/>
    <dgm:cxn modelId="{9BFEEB35-F874-4A7D-A3EE-624EDB3E074D}" type="presParOf" srcId="{6C4BC963-2E75-4F88-B9CF-5EEC11CC65A7}" destId="{84D87C60-1634-44B0-A55E-721768E59728}" srcOrd="3" destOrd="0" presId="urn:microsoft.com/office/officeart/2005/8/layout/radial4"/>
    <dgm:cxn modelId="{A7C9DBC1-CBE4-4C3D-A235-330F48155E63}" type="presParOf" srcId="{6C4BC963-2E75-4F88-B9CF-5EEC11CC65A7}" destId="{D5E7964E-873C-44CD-B6E7-465B98CBDA77}" srcOrd="4" destOrd="0" presId="urn:microsoft.com/office/officeart/2005/8/layout/radial4"/>
    <dgm:cxn modelId="{D67FFF18-6C8F-4199-9E26-2B7EC35CE36F}" type="presParOf" srcId="{6C4BC963-2E75-4F88-B9CF-5EEC11CC65A7}" destId="{3825014E-34AD-4A58-8C55-C69CC7578049}" srcOrd="5" destOrd="0" presId="urn:microsoft.com/office/officeart/2005/8/layout/radial4"/>
    <dgm:cxn modelId="{B580404B-6412-45E1-9463-690ED91684EE}" type="presParOf" srcId="{6C4BC963-2E75-4F88-B9CF-5EEC11CC65A7}" destId="{1A78476D-1DEA-479D-819C-7F38BB4E39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FBEE5-40F8-42E3-80F5-C2CB7E8E9266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68BF9AC-0DAE-4293-BE41-88555F8DF80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Feudalism</a:t>
          </a:r>
        </a:p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(Political System)</a:t>
          </a:r>
        </a:p>
      </dgm:t>
    </dgm:pt>
    <dgm:pt modelId="{6FF66ED1-5A17-45A3-91A7-EF161BC56FEB}" type="parTrans" cxnId="{FAC8AEB3-5237-489B-979A-DDC9613890FF}">
      <dgm:prSet/>
      <dgm:spPr/>
      <dgm:t>
        <a:bodyPr/>
        <a:lstStyle/>
        <a:p>
          <a:endParaRPr lang="en-US"/>
        </a:p>
      </dgm:t>
    </dgm:pt>
    <dgm:pt modelId="{C0E6FA2C-1100-41D1-9003-C116B0A7F074}" type="sibTrans" cxnId="{FAC8AEB3-5237-489B-979A-DDC9613890FF}">
      <dgm:prSet/>
      <dgm:spPr/>
      <dgm:t>
        <a:bodyPr/>
        <a:lstStyle/>
        <a:p>
          <a:endParaRPr lang="en-US"/>
        </a:p>
      </dgm:t>
    </dgm:pt>
    <dgm:pt modelId="{A31E2F65-21C3-4F9B-98F6-DB5A9599C82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Manorialism</a:t>
          </a:r>
          <a:b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(Economic System)</a:t>
          </a:r>
        </a:p>
      </dgm:t>
    </dgm:pt>
    <dgm:pt modelId="{77298270-2C39-4FF8-A2CF-70128C84AD46}" type="parTrans" cxnId="{A6158D1E-F862-49F2-B287-2F04572F2D82}">
      <dgm:prSet/>
      <dgm:spPr/>
      <dgm:t>
        <a:bodyPr/>
        <a:lstStyle/>
        <a:p>
          <a:endParaRPr lang="en-US"/>
        </a:p>
      </dgm:t>
    </dgm:pt>
    <dgm:pt modelId="{F74DCFE5-39D9-4B43-9AF2-3C9A5F6DCCD3}" type="sibTrans" cxnId="{A6158D1E-F862-49F2-B287-2F04572F2D82}">
      <dgm:prSet/>
      <dgm:spPr/>
      <dgm:t>
        <a:bodyPr/>
        <a:lstStyle/>
        <a:p>
          <a:endParaRPr lang="en-US"/>
        </a:p>
      </dgm:t>
    </dgm:pt>
    <dgm:pt modelId="{D6BEB076-32AF-4897-B4F2-735235420F3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Knights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Code of Chivalry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6497E-8C49-4AD6-9EC3-FAF24B01787B}" type="parTrans" cxnId="{5A545413-541F-40DB-ABE9-6D5FF00C9509}">
      <dgm:prSet/>
      <dgm:spPr/>
      <dgm:t>
        <a:bodyPr/>
        <a:lstStyle/>
        <a:p>
          <a:endParaRPr lang="en-US"/>
        </a:p>
      </dgm:t>
    </dgm:pt>
    <dgm:pt modelId="{B5A355CC-B259-447A-B81F-AACF9EC53A2F}" type="sibTrans" cxnId="{5A545413-541F-40DB-ABE9-6D5FF00C9509}">
      <dgm:prSet/>
      <dgm:spPr/>
      <dgm:t>
        <a:bodyPr/>
        <a:lstStyle/>
        <a:p>
          <a:endParaRPr lang="en-US"/>
        </a:p>
      </dgm:t>
    </dgm:pt>
    <dgm:pt modelId="{4DAC5B47-4ED4-4ADA-91E3-741899EAF91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Central Government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B93A1-DCA6-4C57-98B6-6B7E66213060}" type="parTrans" cxnId="{19C2CBDA-79E7-4146-BCA9-9192FE790D24}">
      <dgm:prSet/>
      <dgm:spPr/>
      <dgm:t>
        <a:bodyPr/>
        <a:lstStyle/>
        <a:p>
          <a:endParaRPr lang="en-US"/>
        </a:p>
      </dgm:t>
    </dgm:pt>
    <dgm:pt modelId="{B041CCB5-BE2E-4068-B150-F6BA5CA28209}" type="sibTrans" cxnId="{19C2CBDA-79E7-4146-BCA9-9192FE790D24}">
      <dgm:prSet/>
      <dgm:spPr/>
      <dgm:t>
        <a:bodyPr/>
        <a:lstStyle/>
        <a:p>
          <a:endParaRPr lang="en-US"/>
        </a:p>
      </dgm:t>
    </dgm:pt>
    <dgm:pt modelId="{DD205577-2FEF-4E2D-8A0E-AE74D26A79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Crusades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0FA48-BF15-4458-99CB-A6E6031D9230}" type="parTrans" cxnId="{5D316AE2-09AC-40A9-86CC-1E0DEA468AB8}">
      <dgm:prSet/>
      <dgm:spPr/>
      <dgm:t>
        <a:bodyPr/>
        <a:lstStyle/>
        <a:p>
          <a:endParaRPr lang="en-US"/>
        </a:p>
      </dgm:t>
    </dgm:pt>
    <dgm:pt modelId="{D1780B27-C0C3-4A35-A3F7-F967DB6FFCCA}" type="sibTrans" cxnId="{5D316AE2-09AC-40A9-86CC-1E0DEA468AB8}">
      <dgm:prSet/>
      <dgm:spPr/>
      <dgm:t>
        <a:bodyPr/>
        <a:lstStyle/>
        <a:p>
          <a:endParaRPr lang="en-US"/>
        </a:p>
      </dgm:t>
    </dgm:pt>
    <dgm:pt modelId="{818253C6-1E9E-447D-9578-B3EB49669B2A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Plague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36C1F8-D2CB-4FEF-A0B3-39EEFCB3EBD5}" type="parTrans" cxnId="{422D2EC2-209E-4284-A437-4F4BCE96A37D}">
      <dgm:prSet/>
      <dgm:spPr/>
      <dgm:t>
        <a:bodyPr/>
        <a:lstStyle/>
        <a:p>
          <a:endParaRPr lang="en-US"/>
        </a:p>
      </dgm:t>
    </dgm:pt>
    <dgm:pt modelId="{E26A809E-52FE-400F-814E-874495B8B867}" type="sibTrans" cxnId="{422D2EC2-209E-4284-A437-4F4BCE96A37D}">
      <dgm:prSet/>
      <dgm:spPr/>
      <dgm:t>
        <a:bodyPr/>
        <a:lstStyle/>
        <a:p>
          <a:endParaRPr lang="en-US"/>
        </a:p>
      </dgm:t>
    </dgm:pt>
    <dgm:pt modelId="{36E13A70-C67F-4BF4-A5C0-F0A945FD351B}" type="pres">
      <dgm:prSet presAssocID="{AC1FBEE5-40F8-42E3-80F5-C2CB7E8E92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F474B-751C-4ED6-9F8E-6E3B77AA30F8}" type="pres">
      <dgm:prSet presAssocID="{868BF9AC-0DAE-4293-BE41-88555F8DF809}" presName="node" presStyleLbl="node1" presStyleIdx="0" presStyleCnt="6" custScaleX="160091" custLinFactNeighborX="-26660" custLinFactNeighborY="-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54781-B738-459D-A3AB-B25C41DF53EF}" type="pres">
      <dgm:prSet presAssocID="{C0E6FA2C-1100-41D1-9003-C116B0A7F074}" presName="sibTrans" presStyleCnt="0"/>
      <dgm:spPr/>
    </dgm:pt>
    <dgm:pt modelId="{616B1319-99B5-4E2C-8985-EE43A351FD04}" type="pres">
      <dgm:prSet presAssocID="{A31E2F65-21C3-4F9B-98F6-DB5A9599C82D}" presName="node" presStyleLbl="node1" presStyleIdx="1" presStyleCnt="6" custScaleX="177538" custLinFactNeighborX="26343" custLinFactNeighborY="-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F6CB-D820-44C7-858A-37033EEB272B}" type="pres">
      <dgm:prSet presAssocID="{F74DCFE5-39D9-4B43-9AF2-3C9A5F6DCCD3}" presName="sibTrans" presStyleCnt="0"/>
      <dgm:spPr/>
    </dgm:pt>
    <dgm:pt modelId="{8DD2FBC2-33F9-4CEF-A1C2-815881338087}" type="pres">
      <dgm:prSet presAssocID="{D6BEB076-32AF-4897-B4F2-735235420F3B}" presName="node" presStyleLbl="node1" presStyleIdx="2" presStyleCnt="6" custScaleX="169612" custLinFactNeighborX="-21709" custLinFactNeighborY="-4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0E3C6-DC9E-4D3F-B890-6251DE571054}" type="pres">
      <dgm:prSet presAssocID="{B5A355CC-B259-447A-B81F-AACF9EC53A2F}" presName="sibTrans" presStyleCnt="0"/>
      <dgm:spPr/>
    </dgm:pt>
    <dgm:pt modelId="{B57C85DE-700E-4010-8BC5-7D4EF23ED17C}" type="pres">
      <dgm:prSet presAssocID="{4DAC5B47-4ED4-4ADA-91E3-741899EAF91F}" presName="node" presStyleLbl="node1" presStyleIdx="3" presStyleCnt="6" custScaleX="176333" custLinFactNeighborX="2655" custLinFactNeighborY="-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67D2-6846-4632-B7B7-35CCB004F41C}" type="pres">
      <dgm:prSet presAssocID="{B041CCB5-BE2E-4068-B150-F6BA5CA28209}" presName="sibTrans" presStyleCnt="0"/>
      <dgm:spPr/>
    </dgm:pt>
    <dgm:pt modelId="{6EB8594F-C757-43ED-B100-A809F02354EA}" type="pres">
      <dgm:prSet presAssocID="{DD205577-2FEF-4E2D-8A0E-AE74D26A791B}" presName="node" presStyleLbl="node1" presStyleIdx="4" presStyleCnt="6" custScaleX="162675" custLinFactNeighborX="-8364" custLinFactNeighborY="5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BE01B-624E-4BAD-A34D-C63E9FB4A7D2}" type="pres">
      <dgm:prSet presAssocID="{D1780B27-C0C3-4A35-A3F7-F967DB6FFCCA}" presName="sibTrans" presStyleCnt="0"/>
      <dgm:spPr/>
    </dgm:pt>
    <dgm:pt modelId="{1A8553B2-FEAC-4188-94A2-52E3A2972799}" type="pres">
      <dgm:prSet presAssocID="{818253C6-1E9E-447D-9578-B3EB49669B2A}" presName="node" presStyleLbl="node1" presStyleIdx="5" presStyleCnt="6" custScaleX="169356" custLinFactNeighborX="1544" custLinFactNeighborY="5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316AE2-09AC-40A9-86CC-1E0DEA468AB8}" srcId="{AC1FBEE5-40F8-42E3-80F5-C2CB7E8E9266}" destId="{DD205577-2FEF-4E2D-8A0E-AE74D26A791B}" srcOrd="4" destOrd="0" parTransId="{2840FA48-BF15-4458-99CB-A6E6031D9230}" sibTransId="{D1780B27-C0C3-4A35-A3F7-F967DB6FFCCA}"/>
    <dgm:cxn modelId="{19C2CBDA-79E7-4146-BCA9-9192FE790D24}" srcId="{AC1FBEE5-40F8-42E3-80F5-C2CB7E8E9266}" destId="{4DAC5B47-4ED4-4ADA-91E3-741899EAF91F}" srcOrd="3" destOrd="0" parTransId="{E4FB93A1-DCA6-4C57-98B6-6B7E66213060}" sibTransId="{B041CCB5-BE2E-4068-B150-F6BA5CA28209}"/>
    <dgm:cxn modelId="{FAC8AEB3-5237-489B-979A-DDC9613890FF}" srcId="{AC1FBEE5-40F8-42E3-80F5-C2CB7E8E9266}" destId="{868BF9AC-0DAE-4293-BE41-88555F8DF809}" srcOrd="0" destOrd="0" parTransId="{6FF66ED1-5A17-45A3-91A7-EF161BC56FEB}" sibTransId="{C0E6FA2C-1100-41D1-9003-C116B0A7F074}"/>
    <dgm:cxn modelId="{5A545413-541F-40DB-ABE9-6D5FF00C9509}" srcId="{AC1FBEE5-40F8-42E3-80F5-C2CB7E8E9266}" destId="{D6BEB076-32AF-4897-B4F2-735235420F3B}" srcOrd="2" destOrd="0" parTransId="{4A06497E-8C49-4AD6-9EC3-FAF24B01787B}" sibTransId="{B5A355CC-B259-447A-B81F-AACF9EC53A2F}"/>
    <dgm:cxn modelId="{3A240E08-C335-47DA-AFC2-DBD1F6E79F98}" type="presOf" srcId="{818253C6-1E9E-447D-9578-B3EB49669B2A}" destId="{1A8553B2-FEAC-4188-94A2-52E3A2972799}" srcOrd="0" destOrd="0" presId="urn:microsoft.com/office/officeart/2005/8/layout/default"/>
    <dgm:cxn modelId="{D684FA5A-BC99-4A60-B393-B425AB196AD2}" type="presOf" srcId="{A31E2F65-21C3-4F9B-98F6-DB5A9599C82D}" destId="{616B1319-99B5-4E2C-8985-EE43A351FD04}" srcOrd="0" destOrd="0" presId="urn:microsoft.com/office/officeart/2005/8/layout/default"/>
    <dgm:cxn modelId="{422D2EC2-209E-4284-A437-4F4BCE96A37D}" srcId="{AC1FBEE5-40F8-42E3-80F5-C2CB7E8E9266}" destId="{818253C6-1E9E-447D-9578-B3EB49669B2A}" srcOrd="5" destOrd="0" parTransId="{B536C1F8-D2CB-4FEF-A0B3-39EEFCB3EBD5}" sibTransId="{E26A809E-52FE-400F-814E-874495B8B867}"/>
    <dgm:cxn modelId="{A407FAB1-8051-43BA-A190-08E4E4823E2E}" type="presOf" srcId="{4DAC5B47-4ED4-4ADA-91E3-741899EAF91F}" destId="{B57C85DE-700E-4010-8BC5-7D4EF23ED17C}" srcOrd="0" destOrd="0" presId="urn:microsoft.com/office/officeart/2005/8/layout/default"/>
    <dgm:cxn modelId="{58AB7B63-6B2F-4D45-9778-44E9C8AF12FE}" type="presOf" srcId="{D6BEB076-32AF-4897-B4F2-735235420F3B}" destId="{8DD2FBC2-33F9-4CEF-A1C2-815881338087}" srcOrd="0" destOrd="0" presId="urn:microsoft.com/office/officeart/2005/8/layout/default"/>
    <dgm:cxn modelId="{A6158D1E-F862-49F2-B287-2F04572F2D82}" srcId="{AC1FBEE5-40F8-42E3-80F5-C2CB7E8E9266}" destId="{A31E2F65-21C3-4F9B-98F6-DB5A9599C82D}" srcOrd="1" destOrd="0" parTransId="{77298270-2C39-4FF8-A2CF-70128C84AD46}" sibTransId="{F74DCFE5-39D9-4B43-9AF2-3C9A5F6DCCD3}"/>
    <dgm:cxn modelId="{3BC78D4C-2A0B-46AA-92DB-FD94E26200CE}" type="presOf" srcId="{AC1FBEE5-40F8-42E3-80F5-C2CB7E8E9266}" destId="{36E13A70-C67F-4BF4-A5C0-F0A945FD351B}" srcOrd="0" destOrd="0" presId="urn:microsoft.com/office/officeart/2005/8/layout/default"/>
    <dgm:cxn modelId="{CB761CCA-F526-425F-B47C-6F8E340A217D}" type="presOf" srcId="{DD205577-2FEF-4E2D-8A0E-AE74D26A791B}" destId="{6EB8594F-C757-43ED-B100-A809F02354EA}" srcOrd="0" destOrd="0" presId="urn:microsoft.com/office/officeart/2005/8/layout/default"/>
    <dgm:cxn modelId="{68C39EB7-63F4-4B2E-B422-B41E76C5A1D4}" type="presOf" srcId="{868BF9AC-0DAE-4293-BE41-88555F8DF809}" destId="{496F474B-751C-4ED6-9F8E-6E3B77AA30F8}" srcOrd="0" destOrd="0" presId="urn:microsoft.com/office/officeart/2005/8/layout/default"/>
    <dgm:cxn modelId="{5D9213FD-41BB-4613-9732-4BC1195C236B}" type="presParOf" srcId="{36E13A70-C67F-4BF4-A5C0-F0A945FD351B}" destId="{496F474B-751C-4ED6-9F8E-6E3B77AA30F8}" srcOrd="0" destOrd="0" presId="urn:microsoft.com/office/officeart/2005/8/layout/default"/>
    <dgm:cxn modelId="{D1517FAE-BB34-46FE-AD04-FE9851C03AF6}" type="presParOf" srcId="{36E13A70-C67F-4BF4-A5C0-F0A945FD351B}" destId="{7BD54781-B738-459D-A3AB-B25C41DF53EF}" srcOrd="1" destOrd="0" presId="urn:microsoft.com/office/officeart/2005/8/layout/default"/>
    <dgm:cxn modelId="{718819A2-D62F-47C4-8602-2FDB2322314F}" type="presParOf" srcId="{36E13A70-C67F-4BF4-A5C0-F0A945FD351B}" destId="{616B1319-99B5-4E2C-8985-EE43A351FD04}" srcOrd="2" destOrd="0" presId="urn:microsoft.com/office/officeart/2005/8/layout/default"/>
    <dgm:cxn modelId="{54FC8333-A405-4FCF-8458-7EB7EA563702}" type="presParOf" srcId="{36E13A70-C67F-4BF4-A5C0-F0A945FD351B}" destId="{7145F6CB-D820-44C7-858A-37033EEB272B}" srcOrd="3" destOrd="0" presId="urn:microsoft.com/office/officeart/2005/8/layout/default"/>
    <dgm:cxn modelId="{7032C200-3B70-4305-8294-48D37CD20AB4}" type="presParOf" srcId="{36E13A70-C67F-4BF4-A5C0-F0A945FD351B}" destId="{8DD2FBC2-33F9-4CEF-A1C2-815881338087}" srcOrd="4" destOrd="0" presId="urn:microsoft.com/office/officeart/2005/8/layout/default"/>
    <dgm:cxn modelId="{E62D576B-3ABA-46A6-AD22-DF67C4AC20FD}" type="presParOf" srcId="{36E13A70-C67F-4BF4-A5C0-F0A945FD351B}" destId="{9C50E3C6-DC9E-4D3F-B890-6251DE571054}" srcOrd="5" destOrd="0" presId="urn:microsoft.com/office/officeart/2005/8/layout/default"/>
    <dgm:cxn modelId="{80ED502E-08EA-4653-B251-7F4A73498147}" type="presParOf" srcId="{36E13A70-C67F-4BF4-A5C0-F0A945FD351B}" destId="{B57C85DE-700E-4010-8BC5-7D4EF23ED17C}" srcOrd="6" destOrd="0" presId="urn:microsoft.com/office/officeart/2005/8/layout/default"/>
    <dgm:cxn modelId="{BCD35B82-F135-4566-B886-F8F2D1BBC1B1}" type="presParOf" srcId="{36E13A70-C67F-4BF4-A5C0-F0A945FD351B}" destId="{B73067D2-6846-4632-B7B7-35CCB004F41C}" srcOrd="7" destOrd="0" presId="urn:microsoft.com/office/officeart/2005/8/layout/default"/>
    <dgm:cxn modelId="{A191CB1C-E746-4AE4-B006-E75BA8C97433}" type="presParOf" srcId="{36E13A70-C67F-4BF4-A5C0-F0A945FD351B}" destId="{6EB8594F-C757-43ED-B100-A809F02354EA}" srcOrd="8" destOrd="0" presId="urn:microsoft.com/office/officeart/2005/8/layout/default"/>
    <dgm:cxn modelId="{1D52FFFD-A380-4665-948B-53B4349E7BAD}" type="presParOf" srcId="{36E13A70-C67F-4BF4-A5C0-F0A945FD351B}" destId="{A7DBE01B-624E-4BAD-A34D-C63E9FB4A7D2}" srcOrd="9" destOrd="0" presId="urn:microsoft.com/office/officeart/2005/8/layout/default"/>
    <dgm:cxn modelId="{D56DD751-AFC0-48C9-A5D1-24DBE086B006}" type="presParOf" srcId="{36E13A70-C67F-4BF4-A5C0-F0A945FD351B}" destId="{1A8553B2-FEAC-4188-94A2-52E3A29727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63BB9D-67F3-4DF4-ACF9-C780CE00699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227C12-417B-43CC-B3CC-E5F88E7CCE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A427D1-FBCC-41F9-ADCC-740B8C10E920}" type="parTrans" cxnId="{F13D360B-91EA-48DC-9F64-1D0EF8A44BC0}">
      <dgm:prSet/>
      <dgm:spPr/>
      <dgm:t>
        <a:bodyPr/>
        <a:lstStyle/>
        <a:p>
          <a:endParaRPr lang="en-US"/>
        </a:p>
      </dgm:t>
    </dgm:pt>
    <dgm:pt modelId="{AA185213-DF64-4B0D-9F46-F8236727F0B3}" type="sibTrans" cxnId="{F13D360B-91EA-48DC-9F64-1D0EF8A44BC0}">
      <dgm:prSet/>
      <dgm:spPr/>
      <dgm:t>
        <a:bodyPr/>
        <a:lstStyle/>
        <a:p>
          <a:endParaRPr lang="en-US"/>
        </a:p>
      </dgm:t>
    </dgm:pt>
    <dgm:pt modelId="{320C5FCD-097C-470F-A94F-412758763C4F}">
      <dgm:prSet phldrT="[Text]"/>
      <dgm:spPr/>
      <dgm:t>
        <a:bodyPr/>
        <a:lstStyle/>
        <a:p>
          <a:r>
            <a:rPr lang="en-US" dirty="0" smtClean="0"/>
            <a:t>Trench Warfare</a:t>
          </a:r>
          <a:endParaRPr lang="en-US" dirty="0"/>
        </a:p>
      </dgm:t>
    </dgm:pt>
    <dgm:pt modelId="{EFCC1AD0-8B06-4EEC-8FCA-83DD99F72986}" type="parTrans" cxnId="{F1921877-B982-4604-AC47-7A211DDE252A}">
      <dgm:prSet/>
      <dgm:spPr/>
      <dgm:t>
        <a:bodyPr/>
        <a:lstStyle/>
        <a:p>
          <a:endParaRPr lang="en-US"/>
        </a:p>
      </dgm:t>
    </dgm:pt>
    <dgm:pt modelId="{ED54CE22-70A6-41E9-B23F-C548DA4F2C12}" type="sibTrans" cxnId="{F1921877-B982-4604-AC47-7A211DDE252A}">
      <dgm:prSet/>
      <dgm:spPr/>
      <dgm:t>
        <a:bodyPr/>
        <a:lstStyle/>
        <a:p>
          <a:endParaRPr lang="en-US"/>
        </a:p>
      </dgm:t>
    </dgm:pt>
    <dgm:pt modelId="{B47441C0-BF2D-4F8D-9CD1-C1CD2059036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FDCCB6-47DB-4548-BABC-DAE1262E840A}" type="parTrans" cxnId="{E01A7567-81F8-47B4-A32B-89DA3D27F81A}">
      <dgm:prSet/>
      <dgm:spPr/>
      <dgm:t>
        <a:bodyPr/>
        <a:lstStyle/>
        <a:p>
          <a:endParaRPr lang="en-US"/>
        </a:p>
      </dgm:t>
    </dgm:pt>
    <dgm:pt modelId="{20074197-98A8-4AE6-A895-3E650523C0E2}" type="sibTrans" cxnId="{E01A7567-81F8-47B4-A32B-89DA3D27F81A}">
      <dgm:prSet/>
      <dgm:spPr/>
      <dgm:t>
        <a:bodyPr/>
        <a:lstStyle/>
        <a:p>
          <a:endParaRPr lang="en-US"/>
        </a:p>
      </dgm:t>
    </dgm:pt>
    <dgm:pt modelId="{14FEC2D1-0586-4513-8DFE-65750CF33666}">
      <dgm:prSet phldrT="[Text]"/>
      <dgm:spPr/>
      <dgm:t>
        <a:bodyPr/>
        <a:lstStyle/>
        <a:p>
          <a:r>
            <a:rPr lang="en-US" dirty="0" smtClean="0"/>
            <a:t>First use of tanks &amp; </a:t>
          </a:r>
          <a:br>
            <a:rPr lang="en-US" dirty="0" smtClean="0"/>
          </a:br>
          <a:r>
            <a:rPr lang="en-US" dirty="0" smtClean="0"/>
            <a:t>mustard gas</a:t>
          </a:r>
          <a:endParaRPr lang="en-US" dirty="0"/>
        </a:p>
      </dgm:t>
    </dgm:pt>
    <dgm:pt modelId="{6631787B-3A0C-416B-B392-C13BB774E66D}" type="parTrans" cxnId="{FCFE3DF7-AF0A-48DE-BA8B-84C57A94BD40}">
      <dgm:prSet/>
      <dgm:spPr/>
      <dgm:t>
        <a:bodyPr/>
        <a:lstStyle/>
        <a:p>
          <a:endParaRPr lang="en-US"/>
        </a:p>
      </dgm:t>
    </dgm:pt>
    <dgm:pt modelId="{4457127F-3DF0-4856-8CA2-B39BF2C58AEC}" type="sibTrans" cxnId="{FCFE3DF7-AF0A-48DE-BA8B-84C57A94BD40}">
      <dgm:prSet/>
      <dgm:spPr/>
      <dgm:t>
        <a:bodyPr/>
        <a:lstStyle/>
        <a:p>
          <a:endParaRPr lang="en-US"/>
        </a:p>
      </dgm:t>
    </dgm:pt>
    <dgm:pt modelId="{C43D6CF0-B8F8-431E-B6F2-E276D6298D6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5B1027-FC78-4BF2-931B-4A2B97933444}" type="parTrans" cxnId="{C544FDED-E4BD-46B2-862D-60F5C5318AB0}">
      <dgm:prSet/>
      <dgm:spPr/>
      <dgm:t>
        <a:bodyPr/>
        <a:lstStyle/>
        <a:p>
          <a:endParaRPr lang="en-US"/>
        </a:p>
      </dgm:t>
    </dgm:pt>
    <dgm:pt modelId="{B9402CFD-98C2-45E2-A3E7-B06F47276EC0}" type="sibTrans" cxnId="{C544FDED-E4BD-46B2-862D-60F5C5318AB0}">
      <dgm:prSet/>
      <dgm:spPr/>
      <dgm:t>
        <a:bodyPr/>
        <a:lstStyle/>
        <a:p>
          <a:endParaRPr lang="en-US"/>
        </a:p>
      </dgm:t>
    </dgm:pt>
    <dgm:pt modelId="{D3B0055F-05C6-423A-BBC4-EC130FA8E6B6}">
      <dgm:prSet phldrT="[Text]"/>
      <dgm:spPr/>
      <dgm:t>
        <a:bodyPr/>
        <a:lstStyle/>
        <a:p>
          <a:r>
            <a:rPr lang="en-US" dirty="0" smtClean="0"/>
            <a:t>Treaty of Versailles ends war</a:t>
          </a:r>
          <a:endParaRPr lang="en-US" dirty="0"/>
        </a:p>
      </dgm:t>
    </dgm:pt>
    <dgm:pt modelId="{A0E7BE87-8F28-44BC-B880-BB28D1CC30B6}" type="parTrans" cxnId="{08CD59E0-C5A0-48D4-84D8-F303448E8BCA}">
      <dgm:prSet/>
      <dgm:spPr/>
      <dgm:t>
        <a:bodyPr/>
        <a:lstStyle/>
        <a:p>
          <a:endParaRPr lang="en-US"/>
        </a:p>
      </dgm:t>
    </dgm:pt>
    <dgm:pt modelId="{C0680171-A34C-43E1-812C-3EBAD8906BDC}" type="sibTrans" cxnId="{08CD59E0-C5A0-48D4-84D8-F303448E8BCA}">
      <dgm:prSet/>
      <dgm:spPr/>
      <dgm:t>
        <a:bodyPr/>
        <a:lstStyle/>
        <a:p>
          <a:endParaRPr lang="en-US"/>
        </a:p>
      </dgm:t>
    </dgm:pt>
    <dgm:pt modelId="{A7698DE8-44EF-4D19-A23C-82680E98E83B}" type="pres">
      <dgm:prSet presAssocID="{AC63BB9D-67F3-4DF4-ACF9-C780CE0069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FE649-94B9-4FD9-A5C6-A9F8BF841782}" type="pres">
      <dgm:prSet presAssocID="{99227C12-417B-43CC-B3CC-E5F88E7CCE0D}" presName="composite" presStyleCnt="0"/>
      <dgm:spPr/>
    </dgm:pt>
    <dgm:pt modelId="{149E9472-CDD2-481B-91B7-0599F599257C}" type="pres">
      <dgm:prSet presAssocID="{99227C12-417B-43CC-B3CC-E5F88E7CCE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720CD-E4F6-4F76-9020-AA4392EED6DA}" type="pres">
      <dgm:prSet presAssocID="{99227C12-417B-43CC-B3CC-E5F88E7CCE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4CEA4-A168-42A3-8963-7675A756E4D6}" type="pres">
      <dgm:prSet presAssocID="{AA185213-DF64-4B0D-9F46-F8236727F0B3}" presName="sp" presStyleCnt="0"/>
      <dgm:spPr/>
    </dgm:pt>
    <dgm:pt modelId="{9A1C8384-6C00-4C86-B1C0-DFCCA1154DA2}" type="pres">
      <dgm:prSet presAssocID="{B47441C0-BF2D-4F8D-9CD1-C1CD2059036F}" presName="composite" presStyleCnt="0"/>
      <dgm:spPr/>
    </dgm:pt>
    <dgm:pt modelId="{2D5FBDD1-C8D6-4890-B9BD-78A42A9C63B2}" type="pres">
      <dgm:prSet presAssocID="{B47441C0-BF2D-4F8D-9CD1-C1CD205903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BF0C0-D54D-4BDF-84A5-7B94B4C9ECAB}" type="pres">
      <dgm:prSet presAssocID="{B47441C0-BF2D-4F8D-9CD1-C1CD2059036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DCC8-4A34-4BED-B5FA-A46A5D568F12}" type="pres">
      <dgm:prSet presAssocID="{20074197-98A8-4AE6-A895-3E650523C0E2}" presName="sp" presStyleCnt="0"/>
      <dgm:spPr/>
    </dgm:pt>
    <dgm:pt modelId="{199B2226-593A-4135-AB9E-DE091E766E9F}" type="pres">
      <dgm:prSet presAssocID="{C43D6CF0-B8F8-431E-B6F2-E276D6298D67}" presName="composite" presStyleCnt="0"/>
      <dgm:spPr/>
    </dgm:pt>
    <dgm:pt modelId="{E82F0B13-3E27-42FB-906C-4D3D7E3F454E}" type="pres">
      <dgm:prSet presAssocID="{C43D6CF0-B8F8-431E-B6F2-E276D6298D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AF27B-4D50-4670-8F99-8880CA7A71FD}" type="pres">
      <dgm:prSet presAssocID="{C43D6CF0-B8F8-431E-B6F2-E276D6298D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4FDED-E4BD-46B2-862D-60F5C5318AB0}" srcId="{AC63BB9D-67F3-4DF4-ACF9-C780CE006994}" destId="{C43D6CF0-B8F8-431E-B6F2-E276D6298D67}" srcOrd="2" destOrd="0" parTransId="{BE5B1027-FC78-4BF2-931B-4A2B97933444}" sibTransId="{B9402CFD-98C2-45E2-A3E7-B06F47276EC0}"/>
    <dgm:cxn modelId="{585C50F0-81DE-4DBA-A43F-CBD87B12D64A}" type="presOf" srcId="{99227C12-417B-43CC-B3CC-E5F88E7CCE0D}" destId="{149E9472-CDD2-481B-91B7-0599F599257C}" srcOrd="0" destOrd="0" presId="urn:microsoft.com/office/officeart/2005/8/layout/chevron2"/>
    <dgm:cxn modelId="{2A940BF2-6027-43BF-8E5E-D88E08E3429C}" type="presOf" srcId="{AC63BB9D-67F3-4DF4-ACF9-C780CE006994}" destId="{A7698DE8-44EF-4D19-A23C-82680E98E83B}" srcOrd="0" destOrd="0" presId="urn:microsoft.com/office/officeart/2005/8/layout/chevron2"/>
    <dgm:cxn modelId="{6D063B79-1A5C-4A13-A601-38664BE85F84}" type="presOf" srcId="{B47441C0-BF2D-4F8D-9CD1-C1CD2059036F}" destId="{2D5FBDD1-C8D6-4890-B9BD-78A42A9C63B2}" srcOrd="0" destOrd="0" presId="urn:microsoft.com/office/officeart/2005/8/layout/chevron2"/>
    <dgm:cxn modelId="{F13D360B-91EA-48DC-9F64-1D0EF8A44BC0}" srcId="{AC63BB9D-67F3-4DF4-ACF9-C780CE006994}" destId="{99227C12-417B-43CC-B3CC-E5F88E7CCE0D}" srcOrd="0" destOrd="0" parTransId="{16A427D1-FBCC-41F9-ADCC-740B8C10E920}" sibTransId="{AA185213-DF64-4B0D-9F46-F8236727F0B3}"/>
    <dgm:cxn modelId="{F1921877-B982-4604-AC47-7A211DDE252A}" srcId="{99227C12-417B-43CC-B3CC-E5F88E7CCE0D}" destId="{320C5FCD-097C-470F-A94F-412758763C4F}" srcOrd="0" destOrd="0" parTransId="{EFCC1AD0-8B06-4EEC-8FCA-83DD99F72986}" sibTransId="{ED54CE22-70A6-41E9-B23F-C548DA4F2C12}"/>
    <dgm:cxn modelId="{2F0F9898-7EB8-468D-984D-8B538BF7800B}" type="presOf" srcId="{320C5FCD-097C-470F-A94F-412758763C4F}" destId="{86F720CD-E4F6-4F76-9020-AA4392EED6DA}" srcOrd="0" destOrd="0" presId="urn:microsoft.com/office/officeart/2005/8/layout/chevron2"/>
    <dgm:cxn modelId="{F2A72733-52DD-4823-A5B4-2C4E3D1D52ED}" type="presOf" srcId="{14FEC2D1-0586-4513-8DFE-65750CF33666}" destId="{8FDBF0C0-D54D-4BDF-84A5-7B94B4C9ECAB}" srcOrd="0" destOrd="0" presId="urn:microsoft.com/office/officeart/2005/8/layout/chevron2"/>
    <dgm:cxn modelId="{E01A7567-81F8-47B4-A32B-89DA3D27F81A}" srcId="{AC63BB9D-67F3-4DF4-ACF9-C780CE006994}" destId="{B47441C0-BF2D-4F8D-9CD1-C1CD2059036F}" srcOrd="1" destOrd="0" parTransId="{FDFDCCB6-47DB-4548-BABC-DAE1262E840A}" sibTransId="{20074197-98A8-4AE6-A895-3E650523C0E2}"/>
    <dgm:cxn modelId="{C807F046-6006-4401-B0B1-98C5E5BDA5C8}" type="presOf" srcId="{C43D6CF0-B8F8-431E-B6F2-E276D6298D67}" destId="{E82F0B13-3E27-42FB-906C-4D3D7E3F454E}" srcOrd="0" destOrd="0" presId="urn:microsoft.com/office/officeart/2005/8/layout/chevron2"/>
    <dgm:cxn modelId="{FCFE3DF7-AF0A-48DE-BA8B-84C57A94BD40}" srcId="{B47441C0-BF2D-4F8D-9CD1-C1CD2059036F}" destId="{14FEC2D1-0586-4513-8DFE-65750CF33666}" srcOrd="0" destOrd="0" parTransId="{6631787B-3A0C-416B-B392-C13BB774E66D}" sibTransId="{4457127F-3DF0-4856-8CA2-B39BF2C58AEC}"/>
    <dgm:cxn modelId="{48A4285D-BBE1-41D3-B6B9-2ED1442BBDCF}" type="presOf" srcId="{D3B0055F-05C6-423A-BBC4-EC130FA8E6B6}" destId="{88DAF27B-4D50-4670-8F99-8880CA7A71FD}" srcOrd="0" destOrd="0" presId="urn:microsoft.com/office/officeart/2005/8/layout/chevron2"/>
    <dgm:cxn modelId="{08CD59E0-C5A0-48D4-84D8-F303448E8BCA}" srcId="{C43D6CF0-B8F8-431E-B6F2-E276D6298D67}" destId="{D3B0055F-05C6-423A-BBC4-EC130FA8E6B6}" srcOrd="0" destOrd="0" parTransId="{A0E7BE87-8F28-44BC-B880-BB28D1CC30B6}" sibTransId="{C0680171-A34C-43E1-812C-3EBAD8906BDC}"/>
    <dgm:cxn modelId="{1DA3B5E3-26A4-4663-BA41-70C32B2AB6F1}" type="presParOf" srcId="{A7698DE8-44EF-4D19-A23C-82680E98E83B}" destId="{739FE649-94B9-4FD9-A5C6-A9F8BF841782}" srcOrd="0" destOrd="0" presId="urn:microsoft.com/office/officeart/2005/8/layout/chevron2"/>
    <dgm:cxn modelId="{BC8102A1-2455-4AA4-B7AD-E9AC82BAEF6C}" type="presParOf" srcId="{739FE649-94B9-4FD9-A5C6-A9F8BF841782}" destId="{149E9472-CDD2-481B-91B7-0599F599257C}" srcOrd="0" destOrd="0" presId="urn:microsoft.com/office/officeart/2005/8/layout/chevron2"/>
    <dgm:cxn modelId="{208235F5-C11A-4935-9E03-A1AC05D2F80A}" type="presParOf" srcId="{739FE649-94B9-4FD9-A5C6-A9F8BF841782}" destId="{86F720CD-E4F6-4F76-9020-AA4392EED6DA}" srcOrd="1" destOrd="0" presId="urn:microsoft.com/office/officeart/2005/8/layout/chevron2"/>
    <dgm:cxn modelId="{3997AB50-BB86-405E-B766-C3D486C125AE}" type="presParOf" srcId="{A7698DE8-44EF-4D19-A23C-82680E98E83B}" destId="{CCA4CEA4-A168-42A3-8963-7675A756E4D6}" srcOrd="1" destOrd="0" presId="urn:microsoft.com/office/officeart/2005/8/layout/chevron2"/>
    <dgm:cxn modelId="{F86C35E5-484F-4EB2-88BF-39375A1FE0C8}" type="presParOf" srcId="{A7698DE8-44EF-4D19-A23C-82680E98E83B}" destId="{9A1C8384-6C00-4C86-B1C0-DFCCA1154DA2}" srcOrd="2" destOrd="0" presId="urn:microsoft.com/office/officeart/2005/8/layout/chevron2"/>
    <dgm:cxn modelId="{8A9AC742-08BF-4B5B-A3CE-05FC5CE5247E}" type="presParOf" srcId="{9A1C8384-6C00-4C86-B1C0-DFCCA1154DA2}" destId="{2D5FBDD1-C8D6-4890-B9BD-78A42A9C63B2}" srcOrd="0" destOrd="0" presId="urn:microsoft.com/office/officeart/2005/8/layout/chevron2"/>
    <dgm:cxn modelId="{C97AE176-08AA-412C-B0DA-B0F6DF9ED055}" type="presParOf" srcId="{9A1C8384-6C00-4C86-B1C0-DFCCA1154DA2}" destId="{8FDBF0C0-D54D-4BDF-84A5-7B94B4C9ECAB}" srcOrd="1" destOrd="0" presId="urn:microsoft.com/office/officeart/2005/8/layout/chevron2"/>
    <dgm:cxn modelId="{FC214363-0064-4E04-B69E-9333E3ADF5F7}" type="presParOf" srcId="{A7698DE8-44EF-4D19-A23C-82680E98E83B}" destId="{076EDCC8-4A34-4BED-B5FA-A46A5D568F12}" srcOrd="3" destOrd="0" presId="urn:microsoft.com/office/officeart/2005/8/layout/chevron2"/>
    <dgm:cxn modelId="{C8425F8D-0B1C-4D23-A9C9-51237AEA39BC}" type="presParOf" srcId="{A7698DE8-44EF-4D19-A23C-82680E98E83B}" destId="{199B2226-593A-4135-AB9E-DE091E766E9F}" srcOrd="4" destOrd="0" presId="urn:microsoft.com/office/officeart/2005/8/layout/chevron2"/>
    <dgm:cxn modelId="{B7448F9E-948E-4B6A-9A1C-50743D2424EA}" type="presParOf" srcId="{199B2226-593A-4135-AB9E-DE091E766E9F}" destId="{E82F0B13-3E27-42FB-906C-4D3D7E3F454E}" srcOrd="0" destOrd="0" presId="urn:microsoft.com/office/officeart/2005/8/layout/chevron2"/>
    <dgm:cxn modelId="{BB5ADDDE-5D69-4BA6-BE08-5D25C652714E}" type="presParOf" srcId="{199B2226-593A-4135-AB9E-DE091E766E9F}" destId="{88DAF27B-4D50-4670-8F99-8880CA7A71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682C51-D8B4-4903-BA8F-82B50CC5E8FA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1F73DA4-5F29-450E-958D-4BD7A942845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River Valley Civilizations</a:t>
          </a:r>
          <a:endParaRPr lang="en-US" b="1" dirty="0">
            <a:solidFill>
              <a:schemeClr val="bg1"/>
            </a:solidFill>
          </a:endParaRPr>
        </a:p>
      </dgm:t>
    </dgm:pt>
    <dgm:pt modelId="{C90932FF-936C-49F4-98E8-C12AE4965FB5}" type="parTrans" cxnId="{C4C31302-2802-4F02-8558-90F66C790575}">
      <dgm:prSet/>
      <dgm:spPr/>
      <dgm:t>
        <a:bodyPr/>
        <a:lstStyle/>
        <a:p>
          <a:endParaRPr lang="en-US"/>
        </a:p>
      </dgm:t>
    </dgm:pt>
    <dgm:pt modelId="{582D566B-0EA6-477B-95D0-85E0D7118B05}" type="sibTrans" cxnId="{C4C31302-2802-4F02-8558-90F66C790575}">
      <dgm:prSet/>
      <dgm:spPr/>
      <dgm:t>
        <a:bodyPr/>
        <a:lstStyle/>
        <a:p>
          <a:endParaRPr lang="en-US"/>
        </a:p>
      </dgm:t>
    </dgm:pt>
    <dgm:pt modelId="{29350D43-A0A8-4457-83DD-9E469162506C}">
      <dgm:prSet phldrT="[Text]"/>
      <dgm:spPr/>
      <dgm:t>
        <a:bodyPr/>
        <a:lstStyle/>
        <a:p>
          <a:r>
            <a:rPr lang="en-US" dirty="0" smtClean="0"/>
            <a:t>Indus River</a:t>
          </a:r>
          <a:endParaRPr lang="en-US" dirty="0"/>
        </a:p>
      </dgm:t>
    </dgm:pt>
    <dgm:pt modelId="{4FC4ADB6-82FF-4863-8EED-1D74A274EC6D}" type="parTrans" cxnId="{EBE85175-EBC8-436E-9BA2-0494306C0E30}">
      <dgm:prSet/>
      <dgm:spPr/>
      <dgm:t>
        <a:bodyPr/>
        <a:lstStyle/>
        <a:p>
          <a:endParaRPr lang="en-US"/>
        </a:p>
      </dgm:t>
    </dgm:pt>
    <dgm:pt modelId="{0190B7F4-5153-43B8-A9AE-1536E7715611}" type="sibTrans" cxnId="{EBE85175-EBC8-436E-9BA2-0494306C0E30}">
      <dgm:prSet/>
      <dgm:spPr/>
      <dgm:t>
        <a:bodyPr/>
        <a:lstStyle/>
        <a:p>
          <a:endParaRPr lang="en-US"/>
        </a:p>
      </dgm:t>
    </dgm:pt>
    <dgm:pt modelId="{5630A1D2-90A7-44D9-95C1-6D5C33710EAA}">
      <dgm:prSet phldrT="[Text]"/>
      <dgm:spPr/>
      <dgm:t>
        <a:bodyPr/>
        <a:lstStyle/>
        <a:p>
          <a:r>
            <a:rPr lang="en-US" dirty="0" smtClean="0"/>
            <a:t> Mesopotamia</a:t>
          </a:r>
          <a:endParaRPr lang="en-US" dirty="0"/>
        </a:p>
      </dgm:t>
    </dgm:pt>
    <dgm:pt modelId="{5A824274-1D93-4229-AA21-E554F44C49DF}" type="parTrans" cxnId="{15416AE2-2BCF-4310-ADD2-1F5AA46FD660}">
      <dgm:prSet/>
      <dgm:spPr/>
      <dgm:t>
        <a:bodyPr/>
        <a:lstStyle/>
        <a:p>
          <a:endParaRPr lang="en-US"/>
        </a:p>
      </dgm:t>
    </dgm:pt>
    <dgm:pt modelId="{BB55AEAF-B847-4C87-A79E-D5537438CDDD}" type="sibTrans" cxnId="{15416AE2-2BCF-4310-ADD2-1F5AA46FD660}">
      <dgm:prSet/>
      <dgm:spPr/>
      <dgm:t>
        <a:bodyPr/>
        <a:lstStyle/>
        <a:p>
          <a:endParaRPr lang="en-US"/>
        </a:p>
      </dgm:t>
    </dgm:pt>
    <dgm:pt modelId="{C35A9DE3-D2A0-4A0B-9E45-FA36383DFE63}">
      <dgm:prSet phldrT="[Text]"/>
      <dgm:spPr/>
      <dgm:t>
        <a:bodyPr/>
        <a:lstStyle/>
        <a:p>
          <a:r>
            <a:rPr lang="en-US" dirty="0" smtClean="0"/>
            <a:t>Huang He River</a:t>
          </a:r>
          <a:endParaRPr lang="en-US" dirty="0"/>
        </a:p>
      </dgm:t>
    </dgm:pt>
    <dgm:pt modelId="{F6D3D2E8-6D79-4706-BCA9-BCD76F2E2016}" type="parTrans" cxnId="{A64E0BFF-0DB5-4EBA-AA7C-11758F0B7782}">
      <dgm:prSet/>
      <dgm:spPr/>
      <dgm:t>
        <a:bodyPr/>
        <a:lstStyle/>
        <a:p>
          <a:endParaRPr lang="en-US"/>
        </a:p>
      </dgm:t>
    </dgm:pt>
    <dgm:pt modelId="{40A162DD-4AD2-4E89-A180-E43F6BA07BB7}" type="sibTrans" cxnId="{A64E0BFF-0DB5-4EBA-AA7C-11758F0B7782}">
      <dgm:prSet/>
      <dgm:spPr/>
      <dgm:t>
        <a:bodyPr/>
        <a:lstStyle/>
        <a:p>
          <a:endParaRPr lang="en-US"/>
        </a:p>
      </dgm:t>
    </dgm:pt>
    <dgm:pt modelId="{6233FFC9-C314-4D50-9A0C-FE0C5142119B}">
      <dgm:prSet phldrT="[Text]"/>
      <dgm:spPr/>
      <dgm:t>
        <a:bodyPr/>
        <a:lstStyle/>
        <a:p>
          <a:r>
            <a:rPr lang="en-US" dirty="0" smtClean="0"/>
            <a:t>Nile River</a:t>
          </a:r>
          <a:endParaRPr lang="en-US" dirty="0"/>
        </a:p>
      </dgm:t>
    </dgm:pt>
    <dgm:pt modelId="{B16F15D5-1A00-4CC9-893E-1BC8599DEA2B}" type="parTrans" cxnId="{6E684201-D7CD-4A8F-9A4F-69C9140448CD}">
      <dgm:prSet/>
      <dgm:spPr/>
      <dgm:t>
        <a:bodyPr/>
        <a:lstStyle/>
        <a:p>
          <a:endParaRPr lang="en-US"/>
        </a:p>
      </dgm:t>
    </dgm:pt>
    <dgm:pt modelId="{03734583-1B8B-4124-A93F-C154C23CC84C}" type="sibTrans" cxnId="{6E684201-D7CD-4A8F-9A4F-69C9140448CD}">
      <dgm:prSet/>
      <dgm:spPr/>
      <dgm:t>
        <a:bodyPr/>
        <a:lstStyle/>
        <a:p>
          <a:endParaRPr lang="en-US"/>
        </a:p>
      </dgm:t>
    </dgm:pt>
    <dgm:pt modelId="{403BCFA3-A362-48FB-B2ED-25BB1CD6179C}" type="pres">
      <dgm:prSet presAssocID="{05682C51-D8B4-4903-BA8F-82B50CC5E8FA}" presName="linearFlow" presStyleCnt="0">
        <dgm:presLayoutVars>
          <dgm:dir/>
          <dgm:animLvl val="lvl"/>
          <dgm:resizeHandles val="exact"/>
        </dgm:presLayoutVars>
      </dgm:prSet>
      <dgm:spPr/>
    </dgm:pt>
    <dgm:pt modelId="{F989C450-B05C-43FE-A181-14FF3498EE70}" type="pres">
      <dgm:prSet presAssocID="{01F73DA4-5F29-450E-958D-4BD7A942845D}" presName="composite" presStyleCnt="0"/>
      <dgm:spPr/>
    </dgm:pt>
    <dgm:pt modelId="{B16CF89C-ED9E-426B-9E4C-177D5645B240}" type="pres">
      <dgm:prSet presAssocID="{01F73DA4-5F29-450E-958D-4BD7A942845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B502137-E7C7-4357-A7A2-B820DBD85284}" type="pres">
      <dgm:prSet presAssocID="{01F73DA4-5F29-450E-958D-4BD7A942845D}" presName="descendantText" presStyleLbl="alignAcc1" presStyleIdx="0" presStyleCnt="1" custLinFactNeighborX="95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416AE2-2BCF-4310-ADD2-1F5AA46FD660}" srcId="{01F73DA4-5F29-450E-958D-4BD7A942845D}" destId="{5630A1D2-90A7-44D9-95C1-6D5C33710EAA}" srcOrd="1" destOrd="0" parTransId="{5A824274-1D93-4229-AA21-E554F44C49DF}" sibTransId="{BB55AEAF-B847-4C87-A79E-D5537438CDDD}"/>
    <dgm:cxn modelId="{C4C31302-2802-4F02-8558-90F66C790575}" srcId="{05682C51-D8B4-4903-BA8F-82B50CC5E8FA}" destId="{01F73DA4-5F29-450E-958D-4BD7A942845D}" srcOrd="0" destOrd="0" parTransId="{C90932FF-936C-49F4-98E8-C12AE4965FB5}" sibTransId="{582D566B-0EA6-477B-95D0-85E0D7118B05}"/>
    <dgm:cxn modelId="{EBE85175-EBC8-436E-9BA2-0494306C0E30}" srcId="{01F73DA4-5F29-450E-958D-4BD7A942845D}" destId="{29350D43-A0A8-4457-83DD-9E469162506C}" srcOrd="0" destOrd="0" parTransId="{4FC4ADB6-82FF-4863-8EED-1D74A274EC6D}" sibTransId="{0190B7F4-5153-43B8-A9AE-1536E7715611}"/>
    <dgm:cxn modelId="{F821F093-D04E-4120-9519-F6143882138F}" type="presOf" srcId="{05682C51-D8B4-4903-BA8F-82B50CC5E8FA}" destId="{403BCFA3-A362-48FB-B2ED-25BB1CD6179C}" srcOrd="0" destOrd="0" presId="urn:microsoft.com/office/officeart/2005/8/layout/chevron2"/>
    <dgm:cxn modelId="{6E684201-D7CD-4A8F-9A4F-69C9140448CD}" srcId="{01F73DA4-5F29-450E-958D-4BD7A942845D}" destId="{6233FFC9-C314-4D50-9A0C-FE0C5142119B}" srcOrd="3" destOrd="0" parTransId="{B16F15D5-1A00-4CC9-893E-1BC8599DEA2B}" sibTransId="{03734583-1B8B-4124-A93F-C154C23CC84C}"/>
    <dgm:cxn modelId="{A6CD54BF-2E79-4233-949A-B7137E45F6AD}" type="presOf" srcId="{01F73DA4-5F29-450E-958D-4BD7A942845D}" destId="{B16CF89C-ED9E-426B-9E4C-177D5645B240}" srcOrd="0" destOrd="0" presId="urn:microsoft.com/office/officeart/2005/8/layout/chevron2"/>
    <dgm:cxn modelId="{3DBF4EB6-6DBF-4F38-AF07-40FB628915BD}" type="presOf" srcId="{29350D43-A0A8-4457-83DD-9E469162506C}" destId="{1B502137-E7C7-4357-A7A2-B820DBD85284}" srcOrd="0" destOrd="0" presId="urn:microsoft.com/office/officeart/2005/8/layout/chevron2"/>
    <dgm:cxn modelId="{8508954C-A808-45CB-B1DF-63E2DDAF41F7}" type="presOf" srcId="{5630A1D2-90A7-44D9-95C1-6D5C33710EAA}" destId="{1B502137-E7C7-4357-A7A2-B820DBD85284}" srcOrd="0" destOrd="1" presId="urn:microsoft.com/office/officeart/2005/8/layout/chevron2"/>
    <dgm:cxn modelId="{027A7DA2-D061-4DFA-9487-A84154A63D1E}" type="presOf" srcId="{6233FFC9-C314-4D50-9A0C-FE0C5142119B}" destId="{1B502137-E7C7-4357-A7A2-B820DBD85284}" srcOrd="0" destOrd="3" presId="urn:microsoft.com/office/officeart/2005/8/layout/chevron2"/>
    <dgm:cxn modelId="{A64E0BFF-0DB5-4EBA-AA7C-11758F0B7782}" srcId="{01F73DA4-5F29-450E-958D-4BD7A942845D}" destId="{C35A9DE3-D2A0-4A0B-9E45-FA36383DFE63}" srcOrd="2" destOrd="0" parTransId="{F6D3D2E8-6D79-4706-BCA9-BCD76F2E2016}" sibTransId="{40A162DD-4AD2-4E89-A180-E43F6BA07BB7}"/>
    <dgm:cxn modelId="{0DDF3805-9802-45D6-B67C-255C2C60701B}" type="presOf" srcId="{C35A9DE3-D2A0-4A0B-9E45-FA36383DFE63}" destId="{1B502137-E7C7-4357-A7A2-B820DBD85284}" srcOrd="0" destOrd="2" presId="urn:microsoft.com/office/officeart/2005/8/layout/chevron2"/>
    <dgm:cxn modelId="{48BA5D57-9644-482D-A3CD-3C873578FC28}" type="presParOf" srcId="{403BCFA3-A362-48FB-B2ED-25BB1CD6179C}" destId="{F989C450-B05C-43FE-A181-14FF3498EE70}" srcOrd="0" destOrd="0" presId="urn:microsoft.com/office/officeart/2005/8/layout/chevron2"/>
    <dgm:cxn modelId="{F16EBD6B-575D-467C-811E-B45040ABB04E}" type="presParOf" srcId="{F989C450-B05C-43FE-A181-14FF3498EE70}" destId="{B16CF89C-ED9E-426B-9E4C-177D5645B240}" srcOrd="0" destOrd="0" presId="urn:microsoft.com/office/officeart/2005/8/layout/chevron2"/>
    <dgm:cxn modelId="{6C2A6B36-7B04-4309-963F-F5C31BFFA1BF}" type="presParOf" srcId="{F989C450-B05C-43FE-A181-14FF3498EE70}" destId="{1B502137-E7C7-4357-A7A2-B820DBD852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6B9A3F-C7B9-45D6-B723-FB09B7697061}" type="doc">
      <dgm:prSet loTypeId="urn:microsoft.com/office/officeart/2005/8/layout/arrow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42BF121-4EF0-444C-A476-FB93694186B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* Isolation from other nations</a:t>
          </a:r>
        </a:p>
        <a:p>
          <a:pPr algn="l"/>
          <a:r>
            <a:rPr lang="en-US" b="1" dirty="0" smtClean="0">
              <a:solidFill>
                <a:schemeClr val="bg1"/>
              </a:solidFill>
            </a:rPr>
            <a:t>* Tried to 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Improve Japan</a:t>
          </a:r>
          <a:endParaRPr lang="en-US" b="1" dirty="0">
            <a:solidFill>
              <a:schemeClr val="bg1"/>
            </a:solidFill>
          </a:endParaRPr>
        </a:p>
      </dgm:t>
    </dgm:pt>
    <dgm:pt modelId="{06AE573B-DF77-453D-A774-E22F192B2153}" type="parTrans" cxnId="{34F07721-7BC6-4E89-AD1D-D351466443C4}">
      <dgm:prSet/>
      <dgm:spPr/>
      <dgm:t>
        <a:bodyPr/>
        <a:lstStyle/>
        <a:p>
          <a:endParaRPr lang="en-US"/>
        </a:p>
      </dgm:t>
    </dgm:pt>
    <dgm:pt modelId="{0726F827-615D-41A7-B80D-FC4B8E4D37C2}" type="sibTrans" cxnId="{34F07721-7BC6-4E89-AD1D-D351466443C4}">
      <dgm:prSet/>
      <dgm:spPr/>
      <dgm:t>
        <a:bodyPr/>
        <a:lstStyle/>
        <a:p>
          <a:endParaRPr lang="en-US"/>
        </a:p>
      </dgm:t>
    </dgm:pt>
    <dgm:pt modelId="{59849222-787A-490D-8A4E-1959B4A5CC02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* Open trade with other nations</a:t>
          </a:r>
        </a:p>
        <a:p>
          <a:pPr algn="l"/>
          <a:r>
            <a:rPr lang="en-US" b="1" dirty="0" smtClean="0">
              <a:solidFill>
                <a:schemeClr val="bg1"/>
              </a:solidFill>
            </a:rPr>
            <a:t>* Influenced by Commodore 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Matthew Perry</a:t>
          </a:r>
          <a:endParaRPr lang="en-US" b="1" dirty="0">
            <a:solidFill>
              <a:schemeClr val="bg1"/>
            </a:solidFill>
          </a:endParaRPr>
        </a:p>
      </dgm:t>
    </dgm:pt>
    <dgm:pt modelId="{E3B74E1F-E4DE-4B24-8ECD-FF142AEE998E}" type="parTrans" cxnId="{BA8FEDFA-EB87-4520-8C4A-B38399F52A12}">
      <dgm:prSet/>
      <dgm:spPr/>
      <dgm:t>
        <a:bodyPr/>
        <a:lstStyle/>
        <a:p>
          <a:endParaRPr lang="en-US"/>
        </a:p>
      </dgm:t>
    </dgm:pt>
    <dgm:pt modelId="{00D2B40D-900D-412C-BBF1-EB85C252B072}" type="sibTrans" cxnId="{BA8FEDFA-EB87-4520-8C4A-B38399F52A12}">
      <dgm:prSet/>
      <dgm:spPr/>
      <dgm:t>
        <a:bodyPr/>
        <a:lstStyle/>
        <a:p>
          <a:endParaRPr lang="en-US"/>
        </a:p>
      </dgm:t>
    </dgm:pt>
    <dgm:pt modelId="{CEE63AE4-7687-435D-89CF-876B101AD61F}" type="pres">
      <dgm:prSet presAssocID="{EF6B9A3F-C7B9-45D6-B723-FB09B7697061}" presName="cycle" presStyleCnt="0">
        <dgm:presLayoutVars>
          <dgm:dir/>
          <dgm:resizeHandles val="exact"/>
        </dgm:presLayoutVars>
      </dgm:prSet>
      <dgm:spPr/>
    </dgm:pt>
    <dgm:pt modelId="{2784F2E8-E9D6-4B90-A0CE-40174994C9AA}" type="pres">
      <dgm:prSet presAssocID="{A42BF121-4EF0-444C-A476-FB93694186B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0185C-B4D3-4D81-A5BE-FBAD6B29D511}" type="pres">
      <dgm:prSet presAssocID="{59849222-787A-490D-8A4E-1959B4A5CC02}" presName="arrow" presStyleLbl="node1" presStyleIdx="1" presStyleCnt="2" custRadScaleRad="100426" custRadScaleInc="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2B2C0-59EA-4A23-9F4E-8FC3D7127293}" type="presOf" srcId="{A42BF121-4EF0-444C-A476-FB93694186B8}" destId="{2784F2E8-E9D6-4B90-A0CE-40174994C9AA}" srcOrd="0" destOrd="0" presId="urn:microsoft.com/office/officeart/2005/8/layout/arrow1"/>
    <dgm:cxn modelId="{2EEAF593-D90E-43AE-9B3B-D85072919339}" type="presOf" srcId="{59849222-787A-490D-8A4E-1959B4A5CC02}" destId="{A400185C-B4D3-4D81-A5BE-FBAD6B29D511}" srcOrd="0" destOrd="0" presId="urn:microsoft.com/office/officeart/2005/8/layout/arrow1"/>
    <dgm:cxn modelId="{DF7B41E9-A810-4B67-A4D3-DD43CFA9058C}" type="presOf" srcId="{EF6B9A3F-C7B9-45D6-B723-FB09B7697061}" destId="{CEE63AE4-7687-435D-89CF-876B101AD61F}" srcOrd="0" destOrd="0" presId="urn:microsoft.com/office/officeart/2005/8/layout/arrow1"/>
    <dgm:cxn modelId="{BA8FEDFA-EB87-4520-8C4A-B38399F52A12}" srcId="{EF6B9A3F-C7B9-45D6-B723-FB09B7697061}" destId="{59849222-787A-490D-8A4E-1959B4A5CC02}" srcOrd="1" destOrd="0" parTransId="{E3B74E1F-E4DE-4B24-8ECD-FF142AEE998E}" sibTransId="{00D2B40D-900D-412C-BBF1-EB85C252B072}"/>
    <dgm:cxn modelId="{34F07721-7BC6-4E89-AD1D-D351466443C4}" srcId="{EF6B9A3F-C7B9-45D6-B723-FB09B7697061}" destId="{A42BF121-4EF0-444C-A476-FB93694186B8}" srcOrd="0" destOrd="0" parTransId="{06AE573B-DF77-453D-A774-E22F192B2153}" sibTransId="{0726F827-615D-41A7-B80D-FC4B8E4D37C2}"/>
    <dgm:cxn modelId="{56267F15-32ED-40B8-8C24-88896D8B1A1E}" type="presParOf" srcId="{CEE63AE4-7687-435D-89CF-876B101AD61F}" destId="{2784F2E8-E9D6-4B90-A0CE-40174994C9AA}" srcOrd="0" destOrd="0" presId="urn:microsoft.com/office/officeart/2005/8/layout/arrow1"/>
    <dgm:cxn modelId="{978AE800-0F04-4E46-94E2-6B11EEF76443}" type="presParOf" srcId="{CEE63AE4-7687-435D-89CF-876B101AD61F}" destId="{A400185C-B4D3-4D81-A5BE-FBAD6B29D51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228630-D1B5-4C7E-9856-6E3DB0F9D5E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57FB41-BBC7-4E0B-B83F-A6B1483AE54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Pray 5x’s a Day</a:t>
          </a:r>
          <a:endParaRPr lang="en-US" b="1" dirty="0">
            <a:solidFill>
              <a:schemeClr val="bg1"/>
            </a:solidFill>
          </a:endParaRPr>
        </a:p>
      </dgm:t>
    </dgm:pt>
    <dgm:pt modelId="{9AEF1C24-CF56-4F2E-925A-5BC2C7E3A8BB}" type="parTrans" cxnId="{2035FC47-56C1-4EF2-9ACC-6B78B42A752B}">
      <dgm:prSet/>
      <dgm:spPr/>
      <dgm:t>
        <a:bodyPr/>
        <a:lstStyle/>
        <a:p>
          <a:endParaRPr lang="en-US"/>
        </a:p>
      </dgm:t>
    </dgm:pt>
    <dgm:pt modelId="{500999C0-B20E-44EF-B8B0-105AAF1B3509}" type="sibTrans" cxnId="{2035FC47-56C1-4EF2-9ACC-6B78B42A752B}">
      <dgm:prSet/>
      <dgm:spPr/>
      <dgm:t>
        <a:bodyPr/>
        <a:lstStyle/>
        <a:p>
          <a:endParaRPr lang="en-US"/>
        </a:p>
      </dgm:t>
    </dgm:pt>
    <dgm:pt modelId="{27EC14CC-4C27-48EE-B549-49A6FD5F07A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Give to Charity</a:t>
          </a:r>
          <a:endParaRPr lang="en-US" b="1" dirty="0">
            <a:solidFill>
              <a:schemeClr val="bg1"/>
            </a:solidFill>
          </a:endParaRPr>
        </a:p>
      </dgm:t>
    </dgm:pt>
    <dgm:pt modelId="{10386F8A-42AF-4729-93FE-61393D548773}" type="parTrans" cxnId="{D4DD4DDD-8BD1-411B-AB1C-298567E50E9A}">
      <dgm:prSet/>
      <dgm:spPr/>
      <dgm:t>
        <a:bodyPr/>
        <a:lstStyle/>
        <a:p>
          <a:endParaRPr lang="en-US"/>
        </a:p>
      </dgm:t>
    </dgm:pt>
    <dgm:pt modelId="{FA8E8AE1-DAE4-4EDF-B650-1059C09B6497}" type="sibTrans" cxnId="{D4DD4DDD-8BD1-411B-AB1C-298567E50E9A}">
      <dgm:prSet/>
      <dgm:spPr/>
      <dgm:t>
        <a:bodyPr/>
        <a:lstStyle/>
        <a:p>
          <a:endParaRPr lang="en-US"/>
        </a:p>
      </dgm:t>
    </dgm:pt>
    <dgm:pt modelId="{17EC84F2-D6DA-44C9-A83E-FF04A1989C6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Allah is the only God</a:t>
          </a:r>
          <a:endParaRPr lang="en-US" b="1" dirty="0">
            <a:solidFill>
              <a:schemeClr val="bg1"/>
            </a:solidFill>
          </a:endParaRPr>
        </a:p>
      </dgm:t>
    </dgm:pt>
    <dgm:pt modelId="{B769771C-EFD3-485E-98B0-39090DE4B6A3}" type="parTrans" cxnId="{8F2C4FE2-D730-4820-BFCC-ED194962B95B}">
      <dgm:prSet/>
      <dgm:spPr/>
      <dgm:t>
        <a:bodyPr/>
        <a:lstStyle/>
        <a:p>
          <a:endParaRPr lang="en-US"/>
        </a:p>
      </dgm:t>
    </dgm:pt>
    <dgm:pt modelId="{9DF8E748-34E2-4956-B4BA-5B4283B38398}" type="sibTrans" cxnId="{8F2C4FE2-D730-4820-BFCC-ED194962B95B}">
      <dgm:prSet/>
      <dgm:spPr/>
      <dgm:t>
        <a:bodyPr/>
        <a:lstStyle/>
        <a:p>
          <a:endParaRPr lang="en-US"/>
        </a:p>
      </dgm:t>
    </dgm:pt>
    <dgm:pt modelId="{6FAD4064-58AC-4EBE-A811-623B5BCAAEF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Fast During Ramadan</a:t>
          </a:r>
          <a:endParaRPr lang="en-US" b="1" dirty="0">
            <a:solidFill>
              <a:schemeClr val="bg1"/>
            </a:solidFill>
          </a:endParaRPr>
        </a:p>
      </dgm:t>
    </dgm:pt>
    <dgm:pt modelId="{872088C5-182B-47BE-803B-A1665D3F16BF}" type="parTrans" cxnId="{13E3AB62-7514-4E49-8BF9-0C4DC61462B8}">
      <dgm:prSet/>
      <dgm:spPr/>
      <dgm:t>
        <a:bodyPr/>
        <a:lstStyle/>
        <a:p>
          <a:endParaRPr lang="en-US"/>
        </a:p>
      </dgm:t>
    </dgm:pt>
    <dgm:pt modelId="{525F60F8-7C4D-49DC-A041-5FF98AD997A7}" type="sibTrans" cxnId="{13E3AB62-7514-4E49-8BF9-0C4DC61462B8}">
      <dgm:prSet/>
      <dgm:spPr/>
      <dgm:t>
        <a:bodyPr/>
        <a:lstStyle/>
        <a:p>
          <a:endParaRPr lang="en-US"/>
        </a:p>
      </dgm:t>
    </dgm:pt>
    <dgm:pt modelId="{20EBB065-0EAB-481B-AA25-751D6D312DB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Pilgrimage to Mecca</a:t>
          </a:r>
          <a:endParaRPr lang="en-US" b="1" dirty="0">
            <a:solidFill>
              <a:schemeClr val="bg1"/>
            </a:solidFill>
          </a:endParaRPr>
        </a:p>
      </dgm:t>
    </dgm:pt>
    <dgm:pt modelId="{BD43ABE4-C4C6-432E-B98F-C1EF7513E2CB}" type="parTrans" cxnId="{A42C06A2-BB32-4234-88D7-384D7E783F25}">
      <dgm:prSet/>
      <dgm:spPr/>
      <dgm:t>
        <a:bodyPr/>
        <a:lstStyle/>
        <a:p>
          <a:endParaRPr lang="en-US"/>
        </a:p>
      </dgm:t>
    </dgm:pt>
    <dgm:pt modelId="{B016CCE1-177E-4A86-A1BB-5CE5D0604312}" type="sibTrans" cxnId="{A42C06A2-BB32-4234-88D7-384D7E783F25}">
      <dgm:prSet/>
      <dgm:spPr/>
      <dgm:t>
        <a:bodyPr/>
        <a:lstStyle/>
        <a:p>
          <a:endParaRPr lang="en-US"/>
        </a:p>
      </dgm:t>
    </dgm:pt>
    <dgm:pt modelId="{A829CD70-3792-422D-8BA8-EADFF959D81C}" type="pres">
      <dgm:prSet presAssocID="{E5228630-D1B5-4C7E-9856-6E3DB0F9D5ED}" presName="cycle" presStyleCnt="0">
        <dgm:presLayoutVars>
          <dgm:dir/>
          <dgm:resizeHandles val="exact"/>
        </dgm:presLayoutVars>
      </dgm:prSet>
      <dgm:spPr/>
    </dgm:pt>
    <dgm:pt modelId="{47C5310C-9532-428C-9971-B5297A2EAE3A}" type="pres">
      <dgm:prSet presAssocID="{B057FB41-BBC7-4E0B-B83F-A6B1483AE54B}" presName="node" presStyleLbl="node1" presStyleIdx="0" presStyleCnt="5">
        <dgm:presLayoutVars>
          <dgm:bulletEnabled val="1"/>
        </dgm:presLayoutVars>
      </dgm:prSet>
      <dgm:spPr/>
    </dgm:pt>
    <dgm:pt modelId="{FE3E3B80-8875-488C-9252-8D7758939A62}" type="pres">
      <dgm:prSet presAssocID="{500999C0-B20E-44EF-B8B0-105AAF1B3509}" presName="sibTrans" presStyleLbl="sibTrans2D1" presStyleIdx="0" presStyleCnt="5"/>
      <dgm:spPr/>
    </dgm:pt>
    <dgm:pt modelId="{45B59E55-DEC2-4E60-8127-8845620DCECE}" type="pres">
      <dgm:prSet presAssocID="{500999C0-B20E-44EF-B8B0-105AAF1B3509}" presName="connectorText" presStyleLbl="sibTrans2D1" presStyleIdx="0" presStyleCnt="5"/>
      <dgm:spPr/>
    </dgm:pt>
    <dgm:pt modelId="{27B4ED8C-8904-4BC6-8BDB-097AE4B48C32}" type="pres">
      <dgm:prSet presAssocID="{27EC14CC-4C27-48EE-B549-49A6FD5F07AB}" presName="node" presStyleLbl="node1" presStyleIdx="1" presStyleCnt="5">
        <dgm:presLayoutVars>
          <dgm:bulletEnabled val="1"/>
        </dgm:presLayoutVars>
      </dgm:prSet>
      <dgm:spPr/>
    </dgm:pt>
    <dgm:pt modelId="{92C75A2E-E1F4-41E6-93A2-346E1B631830}" type="pres">
      <dgm:prSet presAssocID="{FA8E8AE1-DAE4-4EDF-B650-1059C09B6497}" presName="sibTrans" presStyleLbl="sibTrans2D1" presStyleIdx="1" presStyleCnt="5"/>
      <dgm:spPr/>
    </dgm:pt>
    <dgm:pt modelId="{B3CD913B-C880-4AEA-A38C-372D4E2F397D}" type="pres">
      <dgm:prSet presAssocID="{FA8E8AE1-DAE4-4EDF-B650-1059C09B6497}" presName="connectorText" presStyleLbl="sibTrans2D1" presStyleIdx="1" presStyleCnt="5"/>
      <dgm:spPr/>
    </dgm:pt>
    <dgm:pt modelId="{A1D05638-90BB-4A60-89FF-548E30DBA0C1}" type="pres">
      <dgm:prSet presAssocID="{17EC84F2-D6DA-44C9-A83E-FF04A1989C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943BB-4752-4907-B934-635C726270F1}" type="pres">
      <dgm:prSet presAssocID="{9DF8E748-34E2-4956-B4BA-5B4283B38398}" presName="sibTrans" presStyleLbl="sibTrans2D1" presStyleIdx="2" presStyleCnt="5"/>
      <dgm:spPr/>
    </dgm:pt>
    <dgm:pt modelId="{DD04B94B-2BCF-4999-8D72-5802624BAE9F}" type="pres">
      <dgm:prSet presAssocID="{9DF8E748-34E2-4956-B4BA-5B4283B38398}" presName="connectorText" presStyleLbl="sibTrans2D1" presStyleIdx="2" presStyleCnt="5"/>
      <dgm:spPr/>
    </dgm:pt>
    <dgm:pt modelId="{9B1EC19D-7EB0-4194-82CF-B3B74C8137CE}" type="pres">
      <dgm:prSet presAssocID="{6FAD4064-58AC-4EBE-A811-623B5BCAAEF9}" presName="node" presStyleLbl="node1" presStyleIdx="3" presStyleCnt="5">
        <dgm:presLayoutVars>
          <dgm:bulletEnabled val="1"/>
        </dgm:presLayoutVars>
      </dgm:prSet>
      <dgm:spPr/>
    </dgm:pt>
    <dgm:pt modelId="{39606955-D9AF-43E0-9705-DE18AE4D9D89}" type="pres">
      <dgm:prSet presAssocID="{525F60F8-7C4D-49DC-A041-5FF98AD997A7}" presName="sibTrans" presStyleLbl="sibTrans2D1" presStyleIdx="3" presStyleCnt="5"/>
      <dgm:spPr/>
    </dgm:pt>
    <dgm:pt modelId="{3EF90759-C509-42B9-98A3-3C20886445B1}" type="pres">
      <dgm:prSet presAssocID="{525F60F8-7C4D-49DC-A041-5FF98AD997A7}" presName="connectorText" presStyleLbl="sibTrans2D1" presStyleIdx="3" presStyleCnt="5"/>
      <dgm:spPr/>
    </dgm:pt>
    <dgm:pt modelId="{157964E4-937F-4112-8F07-B4B23E2AB5AA}" type="pres">
      <dgm:prSet presAssocID="{20EBB065-0EAB-481B-AA25-751D6D312D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7851-7F0D-4EB0-8DCB-CA7555F1F7A1}" type="pres">
      <dgm:prSet presAssocID="{B016CCE1-177E-4A86-A1BB-5CE5D0604312}" presName="sibTrans" presStyleLbl="sibTrans2D1" presStyleIdx="4" presStyleCnt="5"/>
      <dgm:spPr/>
    </dgm:pt>
    <dgm:pt modelId="{9F50DF87-3151-497D-B917-2F7DF3F70211}" type="pres">
      <dgm:prSet presAssocID="{B016CCE1-177E-4A86-A1BB-5CE5D0604312}" presName="connectorText" presStyleLbl="sibTrans2D1" presStyleIdx="4" presStyleCnt="5"/>
      <dgm:spPr/>
    </dgm:pt>
  </dgm:ptLst>
  <dgm:cxnLst>
    <dgm:cxn modelId="{2AA33A78-78BF-4BCF-B226-45BBC8DB615A}" type="presOf" srcId="{500999C0-B20E-44EF-B8B0-105AAF1B3509}" destId="{FE3E3B80-8875-488C-9252-8D7758939A62}" srcOrd="0" destOrd="0" presId="urn:microsoft.com/office/officeart/2005/8/layout/cycle2"/>
    <dgm:cxn modelId="{BAD4742E-C8B6-44C8-B8C2-6D53C7C4BB2C}" type="presOf" srcId="{FA8E8AE1-DAE4-4EDF-B650-1059C09B6497}" destId="{B3CD913B-C880-4AEA-A38C-372D4E2F397D}" srcOrd="1" destOrd="0" presId="urn:microsoft.com/office/officeart/2005/8/layout/cycle2"/>
    <dgm:cxn modelId="{4158E79A-5522-4D04-9DAA-231385E0F09A}" type="presOf" srcId="{9DF8E748-34E2-4956-B4BA-5B4283B38398}" destId="{DD04B94B-2BCF-4999-8D72-5802624BAE9F}" srcOrd="1" destOrd="0" presId="urn:microsoft.com/office/officeart/2005/8/layout/cycle2"/>
    <dgm:cxn modelId="{737FB5DB-BA3E-4BED-AE14-0EA7F6AFA914}" type="presOf" srcId="{17EC84F2-D6DA-44C9-A83E-FF04A1989C67}" destId="{A1D05638-90BB-4A60-89FF-548E30DBA0C1}" srcOrd="0" destOrd="0" presId="urn:microsoft.com/office/officeart/2005/8/layout/cycle2"/>
    <dgm:cxn modelId="{057AD730-CFED-44BB-A3E1-BFC20481BE33}" type="presOf" srcId="{20EBB065-0EAB-481B-AA25-751D6D312DB3}" destId="{157964E4-937F-4112-8F07-B4B23E2AB5AA}" srcOrd="0" destOrd="0" presId="urn:microsoft.com/office/officeart/2005/8/layout/cycle2"/>
    <dgm:cxn modelId="{13E3AB62-7514-4E49-8BF9-0C4DC61462B8}" srcId="{E5228630-D1B5-4C7E-9856-6E3DB0F9D5ED}" destId="{6FAD4064-58AC-4EBE-A811-623B5BCAAEF9}" srcOrd="3" destOrd="0" parTransId="{872088C5-182B-47BE-803B-A1665D3F16BF}" sibTransId="{525F60F8-7C4D-49DC-A041-5FF98AD997A7}"/>
    <dgm:cxn modelId="{6FF729E1-5F59-4665-A2A5-DF341A1B67B6}" type="presOf" srcId="{525F60F8-7C4D-49DC-A041-5FF98AD997A7}" destId="{3EF90759-C509-42B9-98A3-3C20886445B1}" srcOrd="1" destOrd="0" presId="urn:microsoft.com/office/officeart/2005/8/layout/cycle2"/>
    <dgm:cxn modelId="{E95FA112-FDF2-42F6-9491-A3FDDA9FEEB6}" type="presOf" srcId="{500999C0-B20E-44EF-B8B0-105AAF1B3509}" destId="{45B59E55-DEC2-4E60-8127-8845620DCECE}" srcOrd="1" destOrd="0" presId="urn:microsoft.com/office/officeart/2005/8/layout/cycle2"/>
    <dgm:cxn modelId="{5D5983A5-8D46-49E3-B6B0-5BEDA45E7C34}" type="presOf" srcId="{B016CCE1-177E-4A86-A1BB-5CE5D0604312}" destId="{9F50DF87-3151-497D-B917-2F7DF3F70211}" srcOrd="1" destOrd="0" presId="urn:microsoft.com/office/officeart/2005/8/layout/cycle2"/>
    <dgm:cxn modelId="{79AD5117-6018-4D00-B360-5A1B3B0DC30D}" type="presOf" srcId="{525F60F8-7C4D-49DC-A041-5FF98AD997A7}" destId="{39606955-D9AF-43E0-9705-DE18AE4D9D89}" srcOrd="0" destOrd="0" presId="urn:microsoft.com/office/officeart/2005/8/layout/cycle2"/>
    <dgm:cxn modelId="{114EDD23-B2B0-4C8D-8A2E-BC6A1C59B5B7}" type="presOf" srcId="{B016CCE1-177E-4A86-A1BB-5CE5D0604312}" destId="{CF5B7851-7F0D-4EB0-8DCB-CA7555F1F7A1}" srcOrd="0" destOrd="0" presId="urn:microsoft.com/office/officeart/2005/8/layout/cycle2"/>
    <dgm:cxn modelId="{4B2B3E8E-B924-4EBE-93F2-DEA5791AB4DE}" type="presOf" srcId="{9DF8E748-34E2-4956-B4BA-5B4283B38398}" destId="{2A5943BB-4752-4907-B934-635C726270F1}" srcOrd="0" destOrd="0" presId="urn:microsoft.com/office/officeart/2005/8/layout/cycle2"/>
    <dgm:cxn modelId="{01D6516C-5567-49FC-A223-5C4A9364BEB2}" type="presOf" srcId="{E5228630-D1B5-4C7E-9856-6E3DB0F9D5ED}" destId="{A829CD70-3792-422D-8BA8-EADFF959D81C}" srcOrd="0" destOrd="0" presId="urn:microsoft.com/office/officeart/2005/8/layout/cycle2"/>
    <dgm:cxn modelId="{A42C06A2-BB32-4234-88D7-384D7E783F25}" srcId="{E5228630-D1B5-4C7E-9856-6E3DB0F9D5ED}" destId="{20EBB065-0EAB-481B-AA25-751D6D312DB3}" srcOrd="4" destOrd="0" parTransId="{BD43ABE4-C4C6-432E-B98F-C1EF7513E2CB}" sibTransId="{B016CCE1-177E-4A86-A1BB-5CE5D0604312}"/>
    <dgm:cxn modelId="{D4032E67-8600-4A80-9D6C-973C91E23092}" type="presOf" srcId="{6FAD4064-58AC-4EBE-A811-623B5BCAAEF9}" destId="{9B1EC19D-7EB0-4194-82CF-B3B74C8137CE}" srcOrd="0" destOrd="0" presId="urn:microsoft.com/office/officeart/2005/8/layout/cycle2"/>
    <dgm:cxn modelId="{8C5B2B72-503F-4CED-B630-953B16ABC990}" type="presOf" srcId="{FA8E8AE1-DAE4-4EDF-B650-1059C09B6497}" destId="{92C75A2E-E1F4-41E6-93A2-346E1B631830}" srcOrd="0" destOrd="0" presId="urn:microsoft.com/office/officeart/2005/8/layout/cycle2"/>
    <dgm:cxn modelId="{8F2C4FE2-D730-4820-BFCC-ED194962B95B}" srcId="{E5228630-D1B5-4C7E-9856-6E3DB0F9D5ED}" destId="{17EC84F2-D6DA-44C9-A83E-FF04A1989C67}" srcOrd="2" destOrd="0" parTransId="{B769771C-EFD3-485E-98B0-39090DE4B6A3}" sibTransId="{9DF8E748-34E2-4956-B4BA-5B4283B38398}"/>
    <dgm:cxn modelId="{D4DD4DDD-8BD1-411B-AB1C-298567E50E9A}" srcId="{E5228630-D1B5-4C7E-9856-6E3DB0F9D5ED}" destId="{27EC14CC-4C27-48EE-B549-49A6FD5F07AB}" srcOrd="1" destOrd="0" parTransId="{10386F8A-42AF-4729-93FE-61393D548773}" sibTransId="{FA8E8AE1-DAE4-4EDF-B650-1059C09B6497}"/>
    <dgm:cxn modelId="{D87A200B-BFD6-49EE-A9FF-885218CF0D22}" type="presOf" srcId="{B057FB41-BBC7-4E0B-B83F-A6B1483AE54B}" destId="{47C5310C-9532-428C-9971-B5297A2EAE3A}" srcOrd="0" destOrd="0" presId="urn:microsoft.com/office/officeart/2005/8/layout/cycle2"/>
    <dgm:cxn modelId="{2035FC47-56C1-4EF2-9ACC-6B78B42A752B}" srcId="{E5228630-D1B5-4C7E-9856-6E3DB0F9D5ED}" destId="{B057FB41-BBC7-4E0B-B83F-A6B1483AE54B}" srcOrd="0" destOrd="0" parTransId="{9AEF1C24-CF56-4F2E-925A-5BC2C7E3A8BB}" sibTransId="{500999C0-B20E-44EF-B8B0-105AAF1B3509}"/>
    <dgm:cxn modelId="{3741471A-169E-466C-A0E3-BF0A0F4FF1F1}" type="presOf" srcId="{27EC14CC-4C27-48EE-B549-49A6FD5F07AB}" destId="{27B4ED8C-8904-4BC6-8BDB-097AE4B48C32}" srcOrd="0" destOrd="0" presId="urn:microsoft.com/office/officeart/2005/8/layout/cycle2"/>
    <dgm:cxn modelId="{D3661161-E043-4682-9480-14BCE453FA3D}" type="presParOf" srcId="{A829CD70-3792-422D-8BA8-EADFF959D81C}" destId="{47C5310C-9532-428C-9971-B5297A2EAE3A}" srcOrd="0" destOrd="0" presId="urn:microsoft.com/office/officeart/2005/8/layout/cycle2"/>
    <dgm:cxn modelId="{C81190A6-D950-492C-A59F-18FBC8900FC2}" type="presParOf" srcId="{A829CD70-3792-422D-8BA8-EADFF959D81C}" destId="{FE3E3B80-8875-488C-9252-8D7758939A62}" srcOrd="1" destOrd="0" presId="urn:microsoft.com/office/officeart/2005/8/layout/cycle2"/>
    <dgm:cxn modelId="{71BF6922-F48C-43EB-814F-0702D9F9DE5A}" type="presParOf" srcId="{FE3E3B80-8875-488C-9252-8D7758939A62}" destId="{45B59E55-DEC2-4E60-8127-8845620DCECE}" srcOrd="0" destOrd="0" presId="urn:microsoft.com/office/officeart/2005/8/layout/cycle2"/>
    <dgm:cxn modelId="{261C4232-ADC2-4259-8C98-147FB186562B}" type="presParOf" srcId="{A829CD70-3792-422D-8BA8-EADFF959D81C}" destId="{27B4ED8C-8904-4BC6-8BDB-097AE4B48C32}" srcOrd="2" destOrd="0" presId="urn:microsoft.com/office/officeart/2005/8/layout/cycle2"/>
    <dgm:cxn modelId="{6E5E19EE-0EED-4B10-B39B-AFE527DEEF22}" type="presParOf" srcId="{A829CD70-3792-422D-8BA8-EADFF959D81C}" destId="{92C75A2E-E1F4-41E6-93A2-346E1B631830}" srcOrd="3" destOrd="0" presId="urn:microsoft.com/office/officeart/2005/8/layout/cycle2"/>
    <dgm:cxn modelId="{8AC3D7B5-C8C7-4B38-86F7-371C9DE11C6A}" type="presParOf" srcId="{92C75A2E-E1F4-41E6-93A2-346E1B631830}" destId="{B3CD913B-C880-4AEA-A38C-372D4E2F397D}" srcOrd="0" destOrd="0" presId="urn:microsoft.com/office/officeart/2005/8/layout/cycle2"/>
    <dgm:cxn modelId="{9E72C7C4-F2C6-4E0D-9B5F-8508AE91FE51}" type="presParOf" srcId="{A829CD70-3792-422D-8BA8-EADFF959D81C}" destId="{A1D05638-90BB-4A60-89FF-548E30DBA0C1}" srcOrd="4" destOrd="0" presId="urn:microsoft.com/office/officeart/2005/8/layout/cycle2"/>
    <dgm:cxn modelId="{FA5B6E39-A27E-4105-9372-C0A6DCCA7C96}" type="presParOf" srcId="{A829CD70-3792-422D-8BA8-EADFF959D81C}" destId="{2A5943BB-4752-4907-B934-635C726270F1}" srcOrd="5" destOrd="0" presId="urn:microsoft.com/office/officeart/2005/8/layout/cycle2"/>
    <dgm:cxn modelId="{D9A36789-A651-4D92-BC48-B40E3221296D}" type="presParOf" srcId="{2A5943BB-4752-4907-B934-635C726270F1}" destId="{DD04B94B-2BCF-4999-8D72-5802624BAE9F}" srcOrd="0" destOrd="0" presId="urn:microsoft.com/office/officeart/2005/8/layout/cycle2"/>
    <dgm:cxn modelId="{E371B2D5-52DE-4031-9E4F-5749D5DC82F0}" type="presParOf" srcId="{A829CD70-3792-422D-8BA8-EADFF959D81C}" destId="{9B1EC19D-7EB0-4194-82CF-B3B74C8137CE}" srcOrd="6" destOrd="0" presId="urn:microsoft.com/office/officeart/2005/8/layout/cycle2"/>
    <dgm:cxn modelId="{FE53E64A-8DEF-4C38-BAC2-ECD07E222FF7}" type="presParOf" srcId="{A829CD70-3792-422D-8BA8-EADFF959D81C}" destId="{39606955-D9AF-43E0-9705-DE18AE4D9D89}" srcOrd="7" destOrd="0" presId="urn:microsoft.com/office/officeart/2005/8/layout/cycle2"/>
    <dgm:cxn modelId="{0DC24B9D-424F-457F-BBAD-A27919AEAF25}" type="presParOf" srcId="{39606955-D9AF-43E0-9705-DE18AE4D9D89}" destId="{3EF90759-C509-42B9-98A3-3C20886445B1}" srcOrd="0" destOrd="0" presId="urn:microsoft.com/office/officeart/2005/8/layout/cycle2"/>
    <dgm:cxn modelId="{129849E9-41CD-4DB0-8169-69F6C5335AD8}" type="presParOf" srcId="{A829CD70-3792-422D-8BA8-EADFF959D81C}" destId="{157964E4-937F-4112-8F07-B4B23E2AB5AA}" srcOrd="8" destOrd="0" presId="urn:microsoft.com/office/officeart/2005/8/layout/cycle2"/>
    <dgm:cxn modelId="{BBAB4EE4-B8B4-49F7-9BF7-B5871533F2BD}" type="presParOf" srcId="{A829CD70-3792-422D-8BA8-EADFF959D81C}" destId="{CF5B7851-7F0D-4EB0-8DCB-CA7555F1F7A1}" srcOrd="9" destOrd="0" presId="urn:microsoft.com/office/officeart/2005/8/layout/cycle2"/>
    <dgm:cxn modelId="{B62321E1-B00C-400F-B402-098EE98658CC}" type="presParOf" srcId="{CF5B7851-7F0D-4EB0-8DCB-CA7555F1F7A1}" destId="{9F50DF87-3151-497D-B917-2F7DF3F702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5F66E8-31AB-416F-A1EB-3CD00DB1FB5A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00BBB289-C078-42CD-93EF-EAEB4FE130F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________</a:t>
          </a:r>
          <a:endParaRPr lang="en-US" b="1" dirty="0">
            <a:solidFill>
              <a:schemeClr val="bg1"/>
            </a:solidFill>
          </a:endParaRPr>
        </a:p>
      </dgm:t>
    </dgm:pt>
    <dgm:pt modelId="{5CD68110-0917-441A-B0D3-DF950EC79A7F}" type="parTrans" cxnId="{CAC33F14-5547-4522-9296-F6B089E1593F}">
      <dgm:prSet/>
      <dgm:spPr/>
      <dgm:t>
        <a:bodyPr/>
        <a:lstStyle/>
        <a:p>
          <a:endParaRPr lang="en-US"/>
        </a:p>
      </dgm:t>
    </dgm:pt>
    <dgm:pt modelId="{639F23DF-5FC6-4FBE-97A8-979AF7B29FC0}" type="sibTrans" cxnId="{CAC33F14-5547-4522-9296-F6B089E1593F}">
      <dgm:prSet/>
      <dgm:spPr/>
      <dgm:t>
        <a:bodyPr/>
        <a:lstStyle/>
        <a:p>
          <a:endParaRPr lang="en-US"/>
        </a:p>
      </dgm:t>
    </dgm:pt>
    <dgm:pt modelId="{53F02C0A-E08C-41CF-9630-424AF9B459B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_________</a:t>
          </a:r>
          <a:endParaRPr lang="en-US" b="1" dirty="0">
            <a:solidFill>
              <a:schemeClr val="bg1"/>
            </a:solidFill>
          </a:endParaRPr>
        </a:p>
      </dgm:t>
    </dgm:pt>
    <dgm:pt modelId="{420049CB-D128-46B6-910F-FC67CD15FA3F}" type="parTrans" cxnId="{22BF19DE-780D-432B-B094-AC5CFB1A555B}">
      <dgm:prSet/>
      <dgm:spPr/>
      <dgm:t>
        <a:bodyPr/>
        <a:lstStyle/>
        <a:p>
          <a:endParaRPr lang="en-US"/>
        </a:p>
      </dgm:t>
    </dgm:pt>
    <dgm:pt modelId="{67BDBB93-6F26-46E3-8D69-3DCD1998E9BB}" type="sibTrans" cxnId="{22BF19DE-780D-432B-B094-AC5CFB1A555B}">
      <dgm:prSet/>
      <dgm:spPr/>
      <dgm:t>
        <a:bodyPr/>
        <a:lstStyle/>
        <a:p>
          <a:endParaRPr lang="en-US"/>
        </a:p>
      </dgm:t>
    </dgm:pt>
    <dgm:pt modelId="{0F539726-2045-4642-BC18-F7039D1558D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Nature Worship</a:t>
          </a:r>
          <a:endParaRPr lang="en-US" sz="2400" b="1" dirty="0">
            <a:solidFill>
              <a:schemeClr val="bg1"/>
            </a:solidFill>
          </a:endParaRPr>
        </a:p>
      </dgm:t>
    </dgm:pt>
    <dgm:pt modelId="{D8271E71-40F7-4690-8195-961B17EB6B44}" type="parTrans" cxnId="{7887B46E-3472-4930-AF86-481E9C514D9B}">
      <dgm:prSet/>
      <dgm:spPr/>
      <dgm:t>
        <a:bodyPr/>
        <a:lstStyle/>
        <a:p>
          <a:endParaRPr lang="en-US"/>
        </a:p>
      </dgm:t>
    </dgm:pt>
    <dgm:pt modelId="{9158A1AA-F368-47F3-B99A-95862A145EF6}" type="sibTrans" cxnId="{7887B46E-3472-4930-AF86-481E9C514D9B}">
      <dgm:prSet/>
      <dgm:spPr/>
      <dgm:t>
        <a:bodyPr/>
        <a:lstStyle/>
        <a:p>
          <a:endParaRPr lang="en-US"/>
        </a:p>
      </dgm:t>
    </dgm:pt>
    <dgm:pt modelId="{951890F1-A13F-4212-B9BA-FA15909F5003}" type="pres">
      <dgm:prSet presAssocID="{755F66E8-31AB-416F-A1EB-3CD00DB1FB5A}" presName="linearFlow" presStyleCnt="0">
        <dgm:presLayoutVars>
          <dgm:dir/>
          <dgm:resizeHandles val="exact"/>
        </dgm:presLayoutVars>
      </dgm:prSet>
      <dgm:spPr/>
    </dgm:pt>
    <dgm:pt modelId="{39E47F1C-47C5-4939-801B-F8EA8A00AAB1}" type="pres">
      <dgm:prSet presAssocID="{00BBB289-C078-42CD-93EF-EAEB4FE130F2}" presName="node" presStyleLbl="node1" presStyleIdx="0" presStyleCnt="3" custScaleX="169658" custScaleY="123674">
        <dgm:presLayoutVars>
          <dgm:bulletEnabled val="1"/>
        </dgm:presLayoutVars>
      </dgm:prSet>
      <dgm:spPr/>
    </dgm:pt>
    <dgm:pt modelId="{C543476C-EB64-485C-AE85-3C779F0A077C}" type="pres">
      <dgm:prSet presAssocID="{639F23DF-5FC6-4FBE-97A8-979AF7B29FC0}" presName="spacerL" presStyleCnt="0"/>
      <dgm:spPr/>
    </dgm:pt>
    <dgm:pt modelId="{99BAD7E9-22EA-42AE-B670-4E3EDEF2A5E8}" type="pres">
      <dgm:prSet presAssocID="{639F23DF-5FC6-4FBE-97A8-979AF7B29FC0}" presName="sibTrans" presStyleLbl="sibTrans2D1" presStyleIdx="0" presStyleCnt="2"/>
      <dgm:spPr/>
    </dgm:pt>
    <dgm:pt modelId="{9C5AB55E-F004-429D-B3D2-72819495F079}" type="pres">
      <dgm:prSet presAssocID="{639F23DF-5FC6-4FBE-97A8-979AF7B29FC0}" presName="spacerR" presStyleCnt="0"/>
      <dgm:spPr/>
    </dgm:pt>
    <dgm:pt modelId="{AAAB6C85-78DC-4B6B-940A-E6D5924B8944}" type="pres">
      <dgm:prSet presAssocID="{53F02C0A-E08C-41CF-9630-424AF9B459B1}" presName="node" presStyleLbl="node1" presStyleIdx="1" presStyleCnt="3" custScaleX="183287" custScaleY="125450">
        <dgm:presLayoutVars>
          <dgm:bulletEnabled val="1"/>
        </dgm:presLayoutVars>
      </dgm:prSet>
      <dgm:spPr/>
    </dgm:pt>
    <dgm:pt modelId="{67A8CA54-A957-421F-8B3F-57C52464BE73}" type="pres">
      <dgm:prSet presAssocID="{67BDBB93-6F26-46E3-8D69-3DCD1998E9BB}" presName="spacerL" presStyleCnt="0"/>
      <dgm:spPr/>
    </dgm:pt>
    <dgm:pt modelId="{29AD2B9C-EE15-4372-B08A-CB5ED00484D8}" type="pres">
      <dgm:prSet presAssocID="{67BDBB93-6F26-46E3-8D69-3DCD1998E9BB}" presName="sibTrans" presStyleLbl="sibTrans2D1" presStyleIdx="1" presStyleCnt="2"/>
      <dgm:spPr/>
    </dgm:pt>
    <dgm:pt modelId="{8BF7A191-C3B7-44E1-9D13-B6AD046F6EBD}" type="pres">
      <dgm:prSet presAssocID="{67BDBB93-6F26-46E3-8D69-3DCD1998E9BB}" presName="spacerR" presStyleCnt="0"/>
      <dgm:spPr/>
    </dgm:pt>
    <dgm:pt modelId="{AD6B851E-C078-49E0-8F24-2E34181B74EE}" type="pres">
      <dgm:prSet presAssocID="{0F539726-2045-4642-BC18-F7039D1558DE}" presName="node" presStyleLbl="node1" presStyleIdx="2" presStyleCnt="3" custScaleX="189283" custScaleY="15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DE2D6-7DE7-40A9-8938-08579B659F9B}" type="presOf" srcId="{67BDBB93-6F26-46E3-8D69-3DCD1998E9BB}" destId="{29AD2B9C-EE15-4372-B08A-CB5ED00484D8}" srcOrd="0" destOrd="0" presId="urn:microsoft.com/office/officeart/2005/8/layout/equation1"/>
    <dgm:cxn modelId="{1B8F29D2-735E-4EE0-9C30-A374D030A231}" type="presOf" srcId="{755F66E8-31AB-416F-A1EB-3CD00DB1FB5A}" destId="{951890F1-A13F-4212-B9BA-FA15909F5003}" srcOrd="0" destOrd="0" presId="urn:microsoft.com/office/officeart/2005/8/layout/equation1"/>
    <dgm:cxn modelId="{1B17A8F6-C3DE-43E4-BE29-B603FC29E7EC}" type="presOf" srcId="{639F23DF-5FC6-4FBE-97A8-979AF7B29FC0}" destId="{99BAD7E9-22EA-42AE-B670-4E3EDEF2A5E8}" srcOrd="0" destOrd="0" presId="urn:microsoft.com/office/officeart/2005/8/layout/equation1"/>
    <dgm:cxn modelId="{CAC33F14-5547-4522-9296-F6B089E1593F}" srcId="{755F66E8-31AB-416F-A1EB-3CD00DB1FB5A}" destId="{00BBB289-C078-42CD-93EF-EAEB4FE130F2}" srcOrd="0" destOrd="0" parTransId="{5CD68110-0917-441A-B0D3-DF950EC79A7F}" sibTransId="{639F23DF-5FC6-4FBE-97A8-979AF7B29FC0}"/>
    <dgm:cxn modelId="{22BF19DE-780D-432B-B094-AC5CFB1A555B}" srcId="{755F66E8-31AB-416F-A1EB-3CD00DB1FB5A}" destId="{53F02C0A-E08C-41CF-9630-424AF9B459B1}" srcOrd="1" destOrd="0" parTransId="{420049CB-D128-46B6-910F-FC67CD15FA3F}" sibTransId="{67BDBB93-6F26-46E3-8D69-3DCD1998E9BB}"/>
    <dgm:cxn modelId="{D4E6CD33-3D44-4F0C-A3EE-7F4E19D50F6D}" type="presOf" srcId="{00BBB289-C078-42CD-93EF-EAEB4FE130F2}" destId="{39E47F1C-47C5-4939-801B-F8EA8A00AAB1}" srcOrd="0" destOrd="0" presId="urn:microsoft.com/office/officeart/2005/8/layout/equation1"/>
    <dgm:cxn modelId="{524C947F-1A55-4908-BF3E-4D08B0F5EC07}" type="presOf" srcId="{53F02C0A-E08C-41CF-9630-424AF9B459B1}" destId="{AAAB6C85-78DC-4B6B-940A-E6D5924B8944}" srcOrd="0" destOrd="0" presId="urn:microsoft.com/office/officeart/2005/8/layout/equation1"/>
    <dgm:cxn modelId="{7887B46E-3472-4930-AF86-481E9C514D9B}" srcId="{755F66E8-31AB-416F-A1EB-3CD00DB1FB5A}" destId="{0F539726-2045-4642-BC18-F7039D1558DE}" srcOrd="2" destOrd="0" parTransId="{D8271E71-40F7-4690-8195-961B17EB6B44}" sibTransId="{9158A1AA-F368-47F3-B99A-95862A145EF6}"/>
    <dgm:cxn modelId="{584F5FA9-8C22-4045-9DB0-E00CEA4DE0F4}" type="presOf" srcId="{0F539726-2045-4642-BC18-F7039D1558DE}" destId="{AD6B851E-C078-49E0-8F24-2E34181B74EE}" srcOrd="0" destOrd="0" presId="urn:microsoft.com/office/officeart/2005/8/layout/equation1"/>
    <dgm:cxn modelId="{6891F7BA-AF05-4C19-B222-8CED8BBCBB45}" type="presParOf" srcId="{951890F1-A13F-4212-B9BA-FA15909F5003}" destId="{39E47F1C-47C5-4939-801B-F8EA8A00AAB1}" srcOrd="0" destOrd="0" presId="urn:microsoft.com/office/officeart/2005/8/layout/equation1"/>
    <dgm:cxn modelId="{534E0CDB-17A9-491B-A36F-F622BE106028}" type="presParOf" srcId="{951890F1-A13F-4212-B9BA-FA15909F5003}" destId="{C543476C-EB64-485C-AE85-3C779F0A077C}" srcOrd="1" destOrd="0" presId="urn:microsoft.com/office/officeart/2005/8/layout/equation1"/>
    <dgm:cxn modelId="{8E5FBAEE-8BF9-4352-89E1-1CBE22B7AD5A}" type="presParOf" srcId="{951890F1-A13F-4212-B9BA-FA15909F5003}" destId="{99BAD7E9-22EA-42AE-B670-4E3EDEF2A5E8}" srcOrd="2" destOrd="0" presId="urn:microsoft.com/office/officeart/2005/8/layout/equation1"/>
    <dgm:cxn modelId="{726A711B-98B4-41E5-95B5-0D39A74486B0}" type="presParOf" srcId="{951890F1-A13F-4212-B9BA-FA15909F5003}" destId="{9C5AB55E-F004-429D-B3D2-72819495F079}" srcOrd="3" destOrd="0" presId="urn:microsoft.com/office/officeart/2005/8/layout/equation1"/>
    <dgm:cxn modelId="{4457F2D7-C9E3-43A4-91E8-92E2BCF50D20}" type="presParOf" srcId="{951890F1-A13F-4212-B9BA-FA15909F5003}" destId="{AAAB6C85-78DC-4B6B-940A-E6D5924B8944}" srcOrd="4" destOrd="0" presId="urn:microsoft.com/office/officeart/2005/8/layout/equation1"/>
    <dgm:cxn modelId="{535A1B97-9AE9-41F8-A0EE-523877815631}" type="presParOf" srcId="{951890F1-A13F-4212-B9BA-FA15909F5003}" destId="{67A8CA54-A957-421F-8B3F-57C52464BE73}" srcOrd="5" destOrd="0" presId="urn:microsoft.com/office/officeart/2005/8/layout/equation1"/>
    <dgm:cxn modelId="{63F20A5F-6EBA-4835-96F0-4920A1B26521}" type="presParOf" srcId="{951890F1-A13F-4212-B9BA-FA15909F5003}" destId="{29AD2B9C-EE15-4372-B08A-CB5ED00484D8}" srcOrd="6" destOrd="0" presId="urn:microsoft.com/office/officeart/2005/8/layout/equation1"/>
    <dgm:cxn modelId="{8552AB30-36B9-4A76-9229-7236A1C5F4C7}" type="presParOf" srcId="{951890F1-A13F-4212-B9BA-FA15909F5003}" destId="{8BF7A191-C3B7-44E1-9D13-B6AD046F6EBD}" srcOrd="7" destOrd="0" presId="urn:microsoft.com/office/officeart/2005/8/layout/equation1"/>
    <dgm:cxn modelId="{AFC383F4-2A88-43DF-BF9A-BAC5B96AEDF5}" type="presParOf" srcId="{951890F1-A13F-4212-B9BA-FA15909F5003}" destId="{AD6B851E-C078-49E0-8F24-2E34181B74E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64A46-5404-4B12-B9F2-E765C3CBE243}">
      <dsp:nvSpPr>
        <dsp:cNvPr id="0" name=""/>
        <dsp:cNvSpPr/>
      </dsp:nvSpPr>
      <dsp:spPr>
        <a:xfrm>
          <a:off x="2145843" y="1361340"/>
          <a:ext cx="3339107" cy="33391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______</a:t>
          </a:r>
          <a:endParaRPr lang="en-US" sz="5700" kern="1200" dirty="0"/>
        </a:p>
      </dsp:txBody>
      <dsp:txXfrm>
        <a:off x="2145843" y="1361340"/>
        <a:ext cx="3339107" cy="3339107"/>
      </dsp:txXfrm>
    </dsp:sp>
    <dsp:sp modelId="{5C49B93C-9EA9-4A81-943A-7F44C369B7B0}">
      <dsp:nvSpPr>
        <dsp:cNvPr id="0" name=""/>
        <dsp:cNvSpPr/>
      </dsp:nvSpPr>
      <dsp:spPr>
        <a:xfrm>
          <a:off x="2520291" y="-362531"/>
          <a:ext cx="2590212" cy="2437799"/>
        </a:xfrm>
        <a:prstGeom prst="ellipse">
          <a:avLst/>
        </a:prstGeom>
        <a:solidFill>
          <a:schemeClr val="accent2">
            <a:alpha val="50000"/>
            <a:hueOff val="-3045957"/>
            <a:satOff val="-7928"/>
            <a:lumOff val="25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Advanced Technologies</a:t>
          </a:r>
          <a:endParaRPr lang="en-US" sz="2400" b="1" kern="1200" dirty="0"/>
        </a:p>
      </dsp:txBody>
      <dsp:txXfrm>
        <a:off x="2520291" y="-362531"/>
        <a:ext cx="2590212" cy="2437799"/>
      </dsp:txXfrm>
    </dsp:sp>
    <dsp:sp modelId="{7C9F7C8E-F55E-459E-A414-38B42FCE4BD4}">
      <dsp:nvSpPr>
        <dsp:cNvPr id="0" name=""/>
        <dsp:cNvSpPr/>
      </dsp:nvSpPr>
      <dsp:spPr>
        <a:xfrm>
          <a:off x="4495787" y="914396"/>
          <a:ext cx="2438116" cy="2341749"/>
        </a:xfrm>
        <a:prstGeom prst="ellipse">
          <a:avLst/>
        </a:prstGeom>
        <a:solidFill>
          <a:schemeClr val="accent2">
            <a:alpha val="50000"/>
            <a:hueOff val="-6091914"/>
            <a:satOff val="-15856"/>
            <a:lumOff val="5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&amp; Laws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5787" y="914396"/>
        <a:ext cx="2438116" cy="2341749"/>
      </dsp:txXfrm>
    </dsp:sp>
    <dsp:sp modelId="{AC2BB77E-335F-4754-BB0D-2E65EB655954}">
      <dsp:nvSpPr>
        <dsp:cNvPr id="0" name=""/>
        <dsp:cNvSpPr/>
      </dsp:nvSpPr>
      <dsp:spPr>
        <a:xfrm>
          <a:off x="4495801" y="2971789"/>
          <a:ext cx="2677847" cy="2279308"/>
        </a:xfrm>
        <a:prstGeom prst="ellipse">
          <a:avLst/>
        </a:prstGeom>
        <a:solidFill>
          <a:schemeClr val="accent2">
            <a:alpha val="50000"/>
            <a:hueOff val="-9137871"/>
            <a:satOff val="-23784"/>
            <a:lumOff val="77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Surplus</a:t>
          </a:r>
          <a:endParaRPr lang="en-US" sz="3200" b="1" kern="1200" dirty="0"/>
        </a:p>
      </dsp:txBody>
      <dsp:txXfrm>
        <a:off x="4495801" y="2971789"/>
        <a:ext cx="2677847" cy="2279308"/>
      </dsp:txXfrm>
    </dsp:sp>
    <dsp:sp modelId="{152B1912-9BF8-46D2-B14B-6CABEE290E3F}">
      <dsp:nvSpPr>
        <dsp:cNvPr id="0" name=""/>
        <dsp:cNvSpPr/>
      </dsp:nvSpPr>
      <dsp:spPr>
        <a:xfrm>
          <a:off x="2286006" y="3886197"/>
          <a:ext cx="2927729" cy="2353820"/>
        </a:xfrm>
        <a:prstGeom prst="ellipse">
          <a:avLst/>
        </a:prstGeom>
        <a:solidFill>
          <a:schemeClr val="accent2">
            <a:alpha val="50000"/>
            <a:hueOff val="-12183829"/>
            <a:satOff val="-31712"/>
            <a:lumOff val="103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 Specialization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6006" y="3886197"/>
        <a:ext cx="2927729" cy="2353820"/>
      </dsp:txXfrm>
    </dsp:sp>
    <dsp:sp modelId="{3CC0A11D-C62B-4955-9FC0-5FB16CADE248}">
      <dsp:nvSpPr>
        <dsp:cNvPr id="0" name=""/>
        <dsp:cNvSpPr/>
      </dsp:nvSpPr>
      <dsp:spPr>
        <a:xfrm>
          <a:off x="533411" y="2971798"/>
          <a:ext cx="2408498" cy="2444911"/>
        </a:xfrm>
        <a:prstGeom prst="ellipse">
          <a:avLst/>
        </a:prstGeom>
        <a:solidFill>
          <a:schemeClr val="accent2">
            <a:alpha val="50000"/>
            <a:hueOff val="-15229785"/>
            <a:satOff val="-39640"/>
            <a:lumOff val="129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411" y="2971798"/>
        <a:ext cx="2408498" cy="2444911"/>
      </dsp:txXfrm>
    </dsp:sp>
    <dsp:sp modelId="{A37DCA39-57CA-41A2-B842-FFDE7F3E2CFC}">
      <dsp:nvSpPr>
        <dsp:cNvPr id="0" name=""/>
        <dsp:cNvSpPr/>
      </dsp:nvSpPr>
      <dsp:spPr>
        <a:xfrm>
          <a:off x="533400" y="838203"/>
          <a:ext cx="2547038" cy="2375541"/>
        </a:xfrm>
        <a:prstGeom prst="ellipse">
          <a:avLst/>
        </a:prstGeom>
        <a:solidFill>
          <a:schemeClr val="accent2">
            <a:alpha val="50000"/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Cities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400" y="838203"/>
        <a:ext cx="2547038" cy="237554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43831-C3C5-4812-93D6-57CA0F8A130A}">
      <dsp:nvSpPr>
        <dsp:cNvPr id="0" name=""/>
        <dsp:cNvSpPr/>
      </dsp:nvSpPr>
      <dsp:spPr>
        <a:xfrm>
          <a:off x="1014499" y="280"/>
          <a:ext cx="2988952" cy="1793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Mongols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1014499" y="280"/>
        <a:ext cx="2988952" cy="1793371"/>
      </dsp:txXfrm>
    </dsp:sp>
    <dsp:sp modelId="{7B91073A-60D5-45C4-B540-DF11EDA909FB}">
      <dsp:nvSpPr>
        <dsp:cNvPr id="0" name=""/>
        <dsp:cNvSpPr/>
      </dsp:nvSpPr>
      <dsp:spPr>
        <a:xfrm>
          <a:off x="4302347" y="280"/>
          <a:ext cx="2988952" cy="1793371"/>
        </a:xfrm>
        <a:prstGeom prst="rect">
          <a:avLst/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r>
            <a:rPr lang="en-US" sz="4800" b="1" kern="1200" dirty="0" smtClean="0"/>
            <a:t>Gupta</a:t>
          </a:r>
          <a:endParaRPr lang="en-US" sz="4800" kern="1200" dirty="0"/>
        </a:p>
      </dsp:txBody>
      <dsp:txXfrm>
        <a:off x="4302347" y="280"/>
        <a:ext cx="2988952" cy="1793371"/>
      </dsp:txXfrm>
    </dsp:sp>
    <dsp:sp modelId="{A38DB784-81B8-455B-8E67-5BE3F0F42128}">
      <dsp:nvSpPr>
        <dsp:cNvPr id="0" name=""/>
        <dsp:cNvSpPr/>
      </dsp:nvSpPr>
      <dsp:spPr>
        <a:xfrm>
          <a:off x="1014499" y="2092547"/>
          <a:ext cx="2988952" cy="1793371"/>
        </a:xfrm>
        <a:prstGeom prst="rect">
          <a:avLst/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Byzantine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4499" y="2092547"/>
        <a:ext cx="2988952" cy="1793371"/>
      </dsp:txXfrm>
    </dsp:sp>
    <dsp:sp modelId="{3C3E3627-66CE-4440-B08C-026346D0F3C8}">
      <dsp:nvSpPr>
        <dsp:cNvPr id="0" name=""/>
        <dsp:cNvSpPr/>
      </dsp:nvSpPr>
      <dsp:spPr>
        <a:xfrm>
          <a:off x="4302347" y="2092547"/>
          <a:ext cx="2988952" cy="1793371"/>
        </a:xfrm>
        <a:prstGeom prst="rect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Inca</a:t>
          </a:r>
          <a:endParaRPr lang="en-US" sz="4800" kern="1200" dirty="0"/>
        </a:p>
      </dsp:txBody>
      <dsp:txXfrm>
        <a:off x="4302347" y="2092547"/>
        <a:ext cx="2988952" cy="179337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006BB-5083-4CD5-97CE-BC6E60A80CB5}">
      <dsp:nvSpPr>
        <dsp:cNvPr id="0" name=""/>
        <dsp:cNvSpPr/>
      </dsp:nvSpPr>
      <dsp:spPr>
        <a:xfrm rot="16200000">
          <a:off x="381000" y="-381000"/>
          <a:ext cx="3238500" cy="4000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bg1"/>
              </a:solidFill>
            </a:rPr>
            <a:t>Fertilizers</a:t>
          </a:r>
          <a:endParaRPr lang="en-US" sz="4900" b="1" kern="1200" dirty="0">
            <a:solidFill>
              <a:schemeClr val="bg1"/>
            </a:solidFill>
          </a:endParaRPr>
        </a:p>
      </dsp:txBody>
      <dsp:txXfrm rot="16200000">
        <a:off x="785812" y="-785812"/>
        <a:ext cx="2428875" cy="4000500"/>
      </dsp:txXfrm>
    </dsp:sp>
    <dsp:sp modelId="{57298DBB-0E4A-456E-B4E3-648BA2A41AE5}">
      <dsp:nvSpPr>
        <dsp:cNvPr id="0" name=""/>
        <dsp:cNvSpPr/>
      </dsp:nvSpPr>
      <dsp:spPr>
        <a:xfrm>
          <a:off x="4000500" y="0"/>
          <a:ext cx="4000500" cy="3238500"/>
        </a:xfrm>
        <a:prstGeom prst="round1Rect">
          <a:avLst/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bg1"/>
              </a:solidFill>
            </a:rPr>
            <a:t>Pesticides</a:t>
          </a:r>
          <a:endParaRPr lang="en-US" sz="4900" b="1" kern="1200" dirty="0">
            <a:solidFill>
              <a:schemeClr val="bg1"/>
            </a:solidFill>
          </a:endParaRPr>
        </a:p>
      </dsp:txBody>
      <dsp:txXfrm>
        <a:off x="4000500" y="0"/>
        <a:ext cx="4000500" cy="2428875"/>
      </dsp:txXfrm>
    </dsp:sp>
    <dsp:sp modelId="{1468BFD3-CF67-4AAA-A384-004F983A50E2}">
      <dsp:nvSpPr>
        <dsp:cNvPr id="0" name=""/>
        <dsp:cNvSpPr/>
      </dsp:nvSpPr>
      <dsp:spPr>
        <a:xfrm rot="10800000">
          <a:off x="0" y="3238500"/>
          <a:ext cx="4000500" cy="3238500"/>
        </a:xfrm>
        <a:prstGeom prst="round1Rect">
          <a:avLst/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bg1"/>
              </a:solidFill>
            </a:rPr>
            <a:t>Agricultural Machines</a:t>
          </a:r>
          <a:endParaRPr lang="en-US" sz="4900" b="1" kern="1200" dirty="0">
            <a:solidFill>
              <a:schemeClr val="bg1"/>
            </a:solidFill>
          </a:endParaRPr>
        </a:p>
      </dsp:txBody>
      <dsp:txXfrm rot="10800000">
        <a:off x="0" y="4048125"/>
        <a:ext cx="4000500" cy="2428875"/>
      </dsp:txXfrm>
    </dsp:sp>
    <dsp:sp modelId="{A6FDEAE4-8DD0-439C-A06E-965A99D7C575}">
      <dsp:nvSpPr>
        <dsp:cNvPr id="0" name=""/>
        <dsp:cNvSpPr/>
      </dsp:nvSpPr>
      <dsp:spPr>
        <a:xfrm rot="5400000">
          <a:off x="4381500" y="2857500"/>
          <a:ext cx="3238500" cy="4000500"/>
        </a:xfrm>
        <a:prstGeom prst="round1Rect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bg1"/>
              </a:solidFill>
            </a:rPr>
            <a:t>More Surplus</a:t>
          </a:r>
          <a:endParaRPr lang="en-US" sz="4900" b="1" kern="1200" dirty="0">
            <a:solidFill>
              <a:schemeClr val="bg1"/>
            </a:solidFill>
          </a:endParaRPr>
        </a:p>
      </dsp:txBody>
      <dsp:txXfrm rot="5400000">
        <a:off x="4786312" y="3262312"/>
        <a:ext cx="2428875" cy="4000500"/>
      </dsp:txXfrm>
    </dsp:sp>
    <dsp:sp modelId="{A813B1DB-4AE3-49BF-9B0F-5ACDC6546B59}">
      <dsp:nvSpPr>
        <dsp:cNvPr id="0" name=""/>
        <dsp:cNvSpPr/>
      </dsp:nvSpPr>
      <dsp:spPr>
        <a:xfrm>
          <a:off x="1219200" y="2428875"/>
          <a:ext cx="5562599" cy="161925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tx1"/>
              </a:solidFill>
            </a:rPr>
            <a:t>Green Revolution</a:t>
          </a:r>
          <a:endParaRPr lang="en-US" sz="4900" b="1" kern="1200" dirty="0">
            <a:solidFill>
              <a:schemeClr val="tx1"/>
            </a:solidFill>
          </a:endParaRPr>
        </a:p>
      </dsp:txBody>
      <dsp:txXfrm>
        <a:off x="1219200" y="2428875"/>
        <a:ext cx="5562599" cy="16192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746A8-EBFF-481A-85F9-99E40CD8C170}">
      <dsp:nvSpPr>
        <dsp:cNvPr id="0" name=""/>
        <dsp:cNvSpPr/>
      </dsp:nvSpPr>
      <dsp:spPr>
        <a:xfrm>
          <a:off x="0" y="0"/>
          <a:ext cx="1756171" cy="65532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0" y="2621280"/>
        <a:ext cx="1756171" cy="2621280"/>
      </dsp:txXfrm>
    </dsp:sp>
    <dsp:sp modelId="{979E0DAC-4F7C-439B-A1A8-44030CC999FF}">
      <dsp:nvSpPr>
        <dsp:cNvPr id="0" name=""/>
        <dsp:cNvSpPr/>
      </dsp:nvSpPr>
      <dsp:spPr>
        <a:xfrm>
          <a:off x="52685" y="393191"/>
          <a:ext cx="1650801" cy="218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5BF2-6ACE-4F00-A361-6345DF886DDB}">
      <dsp:nvSpPr>
        <dsp:cNvPr id="0" name=""/>
        <dsp:cNvSpPr/>
      </dsp:nvSpPr>
      <dsp:spPr>
        <a:xfrm>
          <a:off x="1808857" y="0"/>
          <a:ext cx="1756171" cy="65532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81795"/>
            <a:satOff val="-30763"/>
            <a:lumOff val="245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Poor Working Conditions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Workers’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unions</a:t>
          </a:r>
          <a:endParaRPr lang="en-U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sp:txBody>
      <dsp:txXfrm>
        <a:off x="1808857" y="2621280"/>
        <a:ext cx="1756171" cy="2621280"/>
      </dsp:txXfrm>
    </dsp:sp>
    <dsp:sp modelId="{929F8BCB-CF7C-497F-9242-CF0818B45CD0}">
      <dsp:nvSpPr>
        <dsp:cNvPr id="0" name=""/>
        <dsp:cNvSpPr/>
      </dsp:nvSpPr>
      <dsp:spPr>
        <a:xfrm>
          <a:off x="1861542" y="393191"/>
          <a:ext cx="1650801" cy="21822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D88DA-A7AC-4623-AB90-69DD39C72301}">
      <dsp:nvSpPr>
        <dsp:cNvPr id="0" name=""/>
        <dsp:cNvSpPr/>
      </dsp:nvSpPr>
      <dsp:spPr>
        <a:xfrm>
          <a:off x="3617714" y="0"/>
          <a:ext cx="1756171" cy="65532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63591"/>
            <a:satOff val="-61526"/>
            <a:lumOff val="490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Karl Marx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Vs.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Adam Smith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sp:txBody>
      <dsp:txXfrm>
        <a:off x="3617714" y="2621280"/>
        <a:ext cx="1756171" cy="2621280"/>
      </dsp:txXfrm>
    </dsp:sp>
    <dsp:sp modelId="{AF55B569-7C15-4A2D-8349-714FA2A33DA7}">
      <dsp:nvSpPr>
        <dsp:cNvPr id="0" name=""/>
        <dsp:cNvSpPr/>
      </dsp:nvSpPr>
      <dsp:spPr>
        <a:xfrm>
          <a:off x="3670399" y="393191"/>
          <a:ext cx="1650801" cy="21822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3E3F8-7C17-47F8-8E42-D86E19D8FC62}">
      <dsp:nvSpPr>
        <dsp:cNvPr id="0" name=""/>
        <dsp:cNvSpPr/>
      </dsp:nvSpPr>
      <dsp:spPr>
        <a:xfrm>
          <a:off x="5426571" y="0"/>
          <a:ext cx="1756171" cy="65532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63591"/>
            <a:satOff val="-61526"/>
            <a:lumOff val="490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rPr>
            <a:t>Urbanization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erpetua Titling MT" pitchFamily="18" charset="0"/>
          </a:endParaRPr>
        </a:p>
      </dsp:txBody>
      <dsp:txXfrm>
        <a:off x="5426571" y="2621280"/>
        <a:ext cx="1756171" cy="2621280"/>
      </dsp:txXfrm>
    </dsp:sp>
    <dsp:sp modelId="{D4403FA4-A9DF-4C16-AE5D-E8BBC35A39B6}">
      <dsp:nvSpPr>
        <dsp:cNvPr id="0" name=""/>
        <dsp:cNvSpPr/>
      </dsp:nvSpPr>
      <dsp:spPr>
        <a:xfrm>
          <a:off x="5479256" y="393191"/>
          <a:ext cx="1650801" cy="21822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861CB-1D21-4663-ADDE-93FCCEEBF237}">
      <dsp:nvSpPr>
        <dsp:cNvPr id="0" name=""/>
        <dsp:cNvSpPr/>
      </dsp:nvSpPr>
      <dsp:spPr>
        <a:xfrm>
          <a:off x="7235428" y="0"/>
          <a:ext cx="1756171" cy="65532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81795"/>
            <a:satOff val="-30763"/>
            <a:lumOff val="245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Perpetua Titling MT" pitchFamily="18" charset="0"/>
            </a:rPr>
            <a:t>Child Labor</a:t>
          </a:r>
          <a:endParaRPr lang="en-US" sz="1800" b="1" kern="1200" dirty="0">
            <a:solidFill>
              <a:schemeClr val="bg1"/>
            </a:solidFill>
            <a:latin typeface="Perpetua Titling MT" pitchFamily="18" charset="0"/>
          </a:endParaRPr>
        </a:p>
      </dsp:txBody>
      <dsp:txXfrm>
        <a:off x="7235428" y="2621280"/>
        <a:ext cx="1756171" cy="2621280"/>
      </dsp:txXfrm>
    </dsp:sp>
    <dsp:sp modelId="{C66F10C3-FEA9-4C16-8C0A-D8E81042631D}">
      <dsp:nvSpPr>
        <dsp:cNvPr id="0" name=""/>
        <dsp:cNvSpPr/>
      </dsp:nvSpPr>
      <dsp:spPr>
        <a:xfrm>
          <a:off x="7288113" y="393191"/>
          <a:ext cx="1650801" cy="218221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D31F-989A-4218-AE28-EFACB8B52DFE}">
      <dsp:nvSpPr>
        <dsp:cNvPr id="0" name=""/>
        <dsp:cNvSpPr/>
      </dsp:nvSpPr>
      <dsp:spPr>
        <a:xfrm>
          <a:off x="359663" y="5242560"/>
          <a:ext cx="8272272" cy="982980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C3EF9F-833E-462C-A28D-0FC7842BB1F5}">
      <dsp:nvSpPr>
        <dsp:cNvPr id="0" name=""/>
        <dsp:cNvSpPr/>
      </dsp:nvSpPr>
      <dsp:spPr>
        <a:xfrm>
          <a:off x="0" y="46037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9DA4-727C-4B74-B355-E3695C7709C3}">
      <dsp:nvSpPr>
        <dsp:cNvPr id="0" name=""/>
        <dsp:cNvSpPr/>
      </dsp:nvSpPr>
      <dsp:spPr>
        <a:xfrm>
          <a:off x="426720" y="61859"/>
          <a:ext cx="5974080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Four Noble Truths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26720" y="61859"/>
        <a:ext cx="5974080" cy="797040"/>
      </dsp:txXfrm>
    </dsp:sp>
    <dsp:sp modelId="{DA35932E-2F20-419D-A00D-4903F3658E39}">
      <dsp:nvSpPr>
        <dsp:cNvPr id="0" name=""/>
        <dsp:cNvSpPr/>
      </dsp:nvSpPr>
      <dsp:spPr>
        <a:xfrm>
          <a:off x="0" y="168509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4969148"/>
              <a:satOff val="-6296"/>
              <a:lumOff val="431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97F2-31F4-4010-9256-4A085872C8E4}">
      <dsp:nvSpPr>
        <dsp:cNvPr id="0" name=""/>
        <dsp:cNvSpPr/>
      </dsp:nvSpPr>
      <dsp:spPr>
        <a:xfrm>
          <a:off x="457200" y="1295403"/>
          <a:ext cx="5974080" cy="797040"/>
        </a:xfrm>
        <a:prstGeom prst="roundRect">
          <a:avLst/>
        </a:prstGeom>
        <a:solidFill>
          <a:schemeClr val="accent5">
            <a:hueOff val="-4969148"/>
            <a:satOff val="-629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</a:rPr>
            <a:t>Sidhartha</a:t>
          </a:r>
          <a:r>
            <a:rPr lang="en-US" sz="3200" b="1" kern="1200" dirty="0" smtClean="0">
              <a:solidFill>
                <a:schemeClr val="bg1"/>
              </a:solidFill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</a:rPr>
            <a:t>Guatama</a:t>
          </a:r>
          <a:endParaRPr lang="en-US" sz="3200" b="1" kern="1200" dirty="0" smtClean="0">
            <a:solidFill>
              <a:schemeClr val="bg1"/>
            </a:solidFill>
          </a:endParaRPr>
        </a:p>
      </dsp:txBody>
      <dsp:txXfrm>
        <a:off x="457200" y="1295403"/>
        <a:ext cx="5974080" cy="797040"/>
      </dsp:txXfrm>
    </dsp:sp>
    <dsp:sp modelId="{44314D78-5A5D-44C3-A384-CE542D09CCE7}">
      <dsp:nvSpPr>
        <dsp:cNvPr id="0" name=""/>
        <dsp:cNvSpPr/>
      </dsp:nvSpPr>
      <dsp:spPr>
        <a:xfrm>
          <a:off x="0" y="290982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9938296"/>
              <a:satOff val="-12592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B7DD7-E6B1-4E46-9C8D-3531D8F588C6}">
      <dsp:nvSpPr>
        <dsp:cNvPr id="0" name=""/>
        <dsp:cNvSpPr/>
      </dsp:nvSpPr>
      <dsp:spPr>
        <a:xfrm>
          <a:off x="426720" y="2511299"/>
          <a:ext cx="5974080" cy="797040"/>
        </a:xfrm>
        <a:prstGeom prst="roundRect">
          <a:avLst/>
        </a:prstGeom>
        <a:solidFill>
          <a:schemeClr val="accent5">
            <a:hueOff val="-9938296"/>
            <a:satOff val="-12592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Eightfold Path</a:t>
          </a:r>
        </a:p>
      </dsp:txBody>
      <dsp:txXfrm>
        <a:off x="426720" y="2511299"/>
        <a:ext cx="5974080" cy="797040"/>
      </dsp:txXfrm>
    </dsp:sp>
    <dsp:sp modelId="{6827D5F4-967B-49DD-A451-22D2DF77B750}">
      <dsp:nvSpPr>
        <dsp:cNvPr id="0" name=""/>
        <dsp:cNvSpPr/>
      </dsp:nvSpPr>
      <dsp:spPr>
        <a:xfrm>
          <a:off x="0" y="413454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4907443"/>
              <a:satOff val="-18888"/>
              <a:lumOff val="12942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2346F-EF94-4EAF-B741-AF25718865DA}">
      <dsp:nvSpPr>
        <dsp:cNvPr id="0" name=""/>
        <dsp:cNvSpPr/>
      </dsp:nvSpPr>
      <dsp:spPr>
        <a:xfrm>
          <a:off x="381001" y="3754606"/>
          <a:ext cx="5974080" cy="797040"/>
        </a:xfrm>
        <a:prstGeom prst="roundRect">
          <a:avLst/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Reach Nirvana in one lifetime instead of reincarnation</a:t>
          </a:r>
        </a:p>
      </dsp:txBody>
      <dsp:txXfrm>
        <a:off x="381001" y="3754606"/>
        <a:ext cx="5974080" cy="7970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43831-C3C5-4812-93D6-57CA0F8A130A}">
      <dsp:nvSpPr>
        <dsp:cNvPr id="0" name=""/>
        <dsp:cNvSpPr/>
      </dsp:nvSpPr>
      <dsp:spPr>
        <a:xfrm>
          <a:off x="1014499" y="280"/>
          <a:ext cx="2988952" cy="1793371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Sumerian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Cuneiform</a:t>
          </a:r>
          <a:endParaRPr lang="en-US" sz="3600" kern="1200" dirty="0"/>
        </a:p>
      </dsp:txBody>
      <dsp:txXfrm>
        <a:off x="1014499" y="280"/>
        <a:ext cx="2988952" cy="1793371"/>
      </dsp:txXfrm>
    </dsp:sp>
    <dsp:sp modelId="{7B91073A-60D5-45C4-B540-DF11EDA909FB}">
      <dsp:nvSpPr>
        <dsp:cNvPr id="0" name=""/>
        <dsp:cNvSpPr/>
      </dsp:nvSpPr>
      <dsp:spPr>
        <a:xfrm>
          <a:off x="4302347" y="280"/>
          <a:ext cx="2988952" cy="1793371"/>
        </a:xfrm>
        <a:prstGeom prst="rect">
          <a:avLst/>
        </a:prstGeom>
        <a:solidFill>
          <a:schemeClr val="accent2">
            <a:shade val="50000"/>
            <a:hueOff val="102244"/>
            <a:satOff val="-38454"/>
            <a:lumOff val="30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600" b="1" kern="1200" dirty="0" smtClean="0"/>
            <a:t>Egyptian</a:t>
          </a:r>
          <a:br>
            <a:rPr lang="en-US" sz="3600" b="1" kern="1200" dirty="0" smtClean="0"/>
          </a:br>
          <a:r>
            <a:rPr lang="en-US" sz="3600" b="1" kern="1200" dirty="0" smtClean="0"/>
            <a:t>Hieroglyphics</a:t>
          </a:r>
          <a:endParaRPr lang="en-US" sz="3600" kern="1200" dirty="0"/>
        </a:p>
      </dsp:txBody>
      <dsp:txXfrm>
        <a:off x="4302347" y="280"/>
        <a:ext cx="2988952" cy="1793371"/>
      </dsp:txXfrm>
    </dsp:sp>
    <dsp:sp modelId="{A38DB784-81B8-455B-8E67-5BE3F0F42128}">
      <dsp:nvSpPr>
        <dsp:cNvPr id="0" name=""/>
        <dsp:cNvSpPr/>
      </dsp:nvSpPr>
      <dsp:spPr>
        <a:xfrm>
          <a:off x="1014499" y="2092547"/>
          <a:ext cx="2988952" cy="1793371"/>
        </a:xfrm>
        <a:prstGeom prst="rect">
          <a:avLst/>
        </a:prstGeom>
        <a:solidFill>
          <a:schemeClr val="accent2">
            <a:shade val="50000"/>
            <a:hueOff val="204489"/>
            <a:satOff val="-76907"/>
            <a:lumOff val="612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Inca </a:t>
          </a: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Quipus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4499" y="2092547"/>
        <a:ext cx="2988952" cy="1793371"/>
      </dsp:txXfrm>
    </dsp:sp>
    <dsp:sp modelId="{3C3E3627-66CE-4440-B08C-026346D0F3C8}">
      <dsp:nvSpPr>
        <dsp:cNvPr id="0" name=""/>
        <dsp:cNvSpPr/>
      </dsp:nvSpPr>
      <dsp:spPr>
        <a:xfrm>
          <a:off x="4302347" y="2092547"/>
          <a:ext cx="2988952" cy="1793371"/>
        </a:xfrm>
        <a:prstGeom prst="rect">
          <a:avLst/>
        </a:prstGeom>
        <a:solidFill>
          <a:schemeClr val="accent2">
            <a:shade val="50000"/>
            <a:hueOff val="102244"/>
            <a:satOff val="-38454"/>
            <a:lumOff val="30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 Valley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Pictographs</a:t>
          </a:r>
          <a:endParaRPr lang="en-US" sz="3600" kern="1200" dirty="0"/>
        </a:p>
      </dsp:txBody>
      <dsp:txXfrm>
        <a:off x="4302347" y="2092547"/>
        <a:ext cx="2988952" cy="179337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CF852-D4A9-494F-95DA-9CC077AB890F}">
      <dsp:nvSpPr>
        <dsp:cNvPr id="0" name=""/>
        <dsp:cNvSpPr/>
      </dsp:nvSpPr>
      <dsp:spPr>
        <a:xfrm>
          <a:off x="3800475" y="0"/>
          <a:ext cx="1085850" cy="762000"/>
        </a:xfrm>
        <a:prstGeom prst="trapezoid">
          <a:avLst>
            <a:gd name="adj" fmla="val 712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sz="3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0475" y="0"/>
        <a:ext cx="1085850" cy="762000"/>
      </dsp:txXfrm>
    </dsp:sp>
    <dsp:sp modelId="{B66FC42F-ACDA-423C-9D10-91AF84C07EFB}">
      <dsp:nvSpPr>
        <dsp:cNvPr id="0" name=""/>
        <dsp:cNvSpPr/>
      </dsp:nvSpPr>
      <dsp:spPr>
        <a:xfrm>
          <a:off x="3257550" y="761999"/>
          <a:ext cx="2171700" cy="762000"/>
        </a:xfrm>
        <a:prstGeom prst="trapezoid">
          <a:avLst>
            <a:gd name="adj" fmla="val 71250"/>
          </a:avLst>
        </a:prstGeom>
        <a:solidFill>
          <a:schemeClr val="accent2">
            <a:hueOff val="-2610821"/>
            <a:satOff val="-6795"/>
            <a:lumOff val="22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IRON CURTAIN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7597" y="761999"/>
        <a:ext cx="1411605" cy="762000"/>
      </dsp:txXfrm>
    </dsp:sp>
    <dsp:sp modelId="{7C78302C-2B19-49B1-B2CD-6AF9403EDFAF}">
      <dsp:nvSpPr>
        <dsp:cNvPr id="0" name=""/>
        <dsp:cNvSpPr/>
      </dsp:nvSpPr>
      <dsp:spPr>
        <a:xfrm>
          <a:off x="2714625" y="1523999"/>
          <a:ext cx="3257550" cy="762000"/>
        </a:xfrm>
        <a:prstGeom prst="trapezoid">
          <a:avLst>
            <a:gd name="adj" fmla="val 71250"/>
          </a:avLst>
        </a:prstGeom>
        <a:solidFill>
          <a:schemeClr val="accent2">
            <a:hueOff val="-5221641"/>
            <a:satOff val="-13591"/>
            <a:lumOff val="44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VIETNAM &amp; KOREAN WAR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4696" y="1523999"/>
        <a:ext cx="2117407" cy="762000"/>
      </dsp:txXfrm>
    </dsp:sp>
    <dsp:sp modelId="{F894F069-9FE7-4282-84BF-2F352E9C2ED6}">
      <dsp:nvSpPr>
        <dsp:cNvPr id="0" name=""/>
        <dsp:cNvSpPr/>
      </dsp:nvSpPr>
      <dsp:spPr>
        <a:xfrm>
          <a:off x="2171700" y="2286000"/>
          <a:ext cx="4343400" cy="762000"/>
        </a:xfrm>
        <a:prstGeom prst="trapezoid">
          <a:avLst>
            <a:gd name="adj" fmla="val 71250"/>
          </a:avLst>
        </a:prstGeom>
        <a:solidFill>
          <a:schemeClr val="accent2">
            <a:hueOff val="-7832461"/>
            <a:satOff val="-20386"/>
            <a:lumOff val="66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BERLIN WALL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1795" y="2286000"/>
        <a:ext cx="2823210" cy="762000"/>
      </dsp:txXfrm>
    </dsp:sp>
    <dsp:sp modelId="{40B10FE5-61F5-44C8-B9EF-BB5A8D95A677}">
      <dsp:nvSpPr>
        <dsp:cNvPr id="0" name=""/>
        <dsp:cNvSpPr/>
      </dsp:nvSpPr>
      <dsp:spPr>
        <a:xfrm>
          <a:off x="1628774" y="3048000"/>
          <a:ext cx="5429250" cy="762000"/>
        </a:xfrm>
        <a:prstGeom prst="trapezoid">
          <a:avLst>
            <a:gd name="adj" fmla="val 71250"/>
          </a:avLst>
        </a:prstGeom>
        <a:solidFill>
          <a:schemeClr val="accent2">
            <a:hueOff val="-10443282"/>
            <a:satOff val="-27182"/>
            <a:lumOff val="88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RACE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8893" y="3048000"/>
        <a:ext cx="3529012" cy="762000"/>
      </dsp:txXfrm>
    </dsp:sp>
    <dsp:sp modelId="{E41B34E8-F2B1-466D-92B1-E0C4E2F0F42D}">
      <dsp:nvSpPr>
        <dsp:cNvPr id="0" name=""/>
        <dsp:cNvSpPr/>
      </dsp:nvSpPr>
      <dsp:spPr>
        <a:xfrm>
          <a:off x="1066825" y="3810000"/>
          <a:ext cx="6515100" cy="762000"/>
        </a:xfrm>
        <a:prstGeom prst="trapezoid">
          <a:avLst>
            <a:gd name="adj" fmla="val 71250"/>
          </a:avLst>
        </a:prstGeom>
        <a:solidFill>
          <a:schemeClr val="accent2">
            <a:hueOff val="-13054102"/>
            <a:satOff val="-33977"/>
            <a:lumOff val="110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 (North Atlantic Treaty Organization) vs. Warsaw Pact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6968" y="3810000"/>
        <a:ext cx="4234815" cy="762000"/>
      </dsp:txXfrm>
    </dsp:sp>
    <dsp:sp modelId="{22446755-4C04-4FD5-AE0D-208DB9CAE013}">
      <dsp:nvSpPr>
        <dsp:cNvPr id="0" name=""/>
        <dsp:cNvSpPr/>
      </dsp:nvSpPr>
      <dsp:spPr>
        <a:xfrm>
          <a:off x="542924" y="4572000"/>
          <a:ext cx="7600950" cy="762000"/>
        </a:xfrm>
        <a:prstGeom prst="trapezoid">
          <a:avLst>
            <a:gd name="adj" fmla="val 71250"/>
          </a:avLst>
        </a:prstGeom>
        <a:solidFill>
          <a:schemeClr val="accent2">
            <a:hueOff val="-15664922"/>
            <a:satOff val="-40773"/>
            <a:lumOff val="13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Communism vs. Capitalism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091" y="4572000"/>
        <a:ext cx="4940617" cy="762000"/>
      </dsp:txXfrm>
    </dsp:sp>
    <dsp:sp modelId="{2F42173A-F217-45A5-81BC-A721E107802A}">
      <dsp:nvSpPr>
        <dsp:cNvPr id="0" name=""/>
        <dsp:cNvSpPr/>
      </dsp:nvSpPr>
      <dsp:spPr>
        <a:xfrm>
          <a:off x="0" y="5334000"/>
          <a:ext cx="8686800" cy="762000"/>
        </a:xfrm>
        <a:prstGeom prst="trapezoid">
          <a:avLst>
            <a:gd name="adj" fmla="val 71250"/>
          </a:avLst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 vs. USSR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0189" y="5334000"/>
        <a:ext cx="5646420" cy="7620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7025D-EC66-4CF0-928F-B56E79E12CDB}">
      <dsp:nvSpPr>
        <dsp:cNvPr id="0" name=""/>
        <dsp:cNvSpPr/>
      </dsp:nvSpPr>
      <dsp:spPr>
        <a:xfrm>
          <a:off x="2479670" y="3160337"/>
          <a:ext cx="3194059" cy="2201418"/>
        </a:xfrm>
        <a:prstGeom prst="ellipse">
          <a:avLst/>
        </a:prstGeom>
        <a:solidFill>
          <a:srgbClr val="7030A0"/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9670" y="3160337"/>
        <a:ext cx="3194059" cy="2201418"/>
      </dsp:txXfrm>
    </dsp:sp>
    <dsp:sp modelId="{87C3F986-1968-4D71-B658-0876C4F74725}">
      <dsp:nvSpPr>
        <dsp:cNvPr id="0" name=""/>
        <dsp:cNvSpPr/>
      </dsp:nvSpPr>
      <dsp:spPr>
        <a:xfrm rot="11700000">
          <a:off x="1021355" y="3330670"/>
          <a:ext cx="1507770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F936C-5D9B-4740-944D-F54429FB9221}">
      <dsp:nvSpPr>
        <dsp:cNvPr id="0" name=""/>
        <dsp:cNvSpPr/>
      </dsp:nvSpPr>
      <dsp:spPr>
        <a:xfrm>
          <a:off x="1369" y="2612713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2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Twelve Tables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1369" y="2612713"/>
        <a:ext cx="2091347" cy="1673077"/>
      </dsp:txXfrm>
    </dsp:sp>
    <dsp:sp modelId="{84D87C60-1634-44B0-A55E-721768E59728}">
      <dsp:nvSpPr>
        <dsp:cNvPr id="0" name=""/>
        <dsp:cNvSpPr/>
      </dsp:nvSpPr>
      <dsp:spPr>
        <a:xfrm rot="14700000">
          <a:off x="2210898" y="1952698"/>
          <a:ext cx="1871366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964E-873C-44CD-B6E7-465B98CBDA77}">
      <dsp:nvSpPr>
        <dsp:cNvPr id="0" name=""/>
        <dsp:cNvSpPr/>
      </dsp:nvSpPr>
      <dsp:spPr>
        <a:xfrm>
          <a:off x="1705470" y="581844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6091914"/>
                <a:satOff val="-15856"/>
                <a:lumOff val="5162"/>
                <a:alphaOff val="0"/>
                <a:shade val="10000"/>
                <a:satMod val="150000"/>
              </a:schemeClr>
              <a:schemeClr val="accent2">
                <a:hueOff val="-6091914"/>
                <a:satOff val="-15856"/>
                <a:lumOff val="5162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Code of Hammurabi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1705470" y="581844"/>
        <a:ext cx="2091347" cy="1673077"/>
      </dsp:txXfrm>
    </dsp:sp>
    <dsp:sp modelId="{CCDC4514-27D3-42BA-BBCD-4187FE119BEA}">
      <dsp:nvSpPr>
        <dsp:cNvPr id="0" name=""/>
        <dsp:cNvSpPr/>
      </dsp:nvSpPr>
      <dsp:spPr>
        <a:xfrm rot="17700000">
          <a:off x="4071135" y="1952698"/>
          <a:ext cx="1871366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1F1C16-9A9F-4E9B-8037-F350FCFBC306}">
      <dsp:nvSpPr>
        <dsp:cNvPr id="0" name=""/>
        <dsp:cNvSpPr/>
      </dsp:nvSpPr>
      <dsp:spPr>
        <a:xfrm>
          <a:off x="4356582" y="581844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2183829"/>
                <a:satOff val="-31712"/>
                <a:lumOff val="10325"/>
                <a:alphaOff val="0"/>
                <a:shade val="10000"/>
                <a:satMod val="150000"/>
              </a:schemeClr>
              <a:schemeClr val="accent2">
                <a:hueOff val="-12183829"/>
                <a:satOff val="-31712"/>
                <a:lumOff val="10325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Justinian Code</a:t>
          </a:r>
        </a:p>
      </dsp:txBody>
      <dsp:txXfrm>
        <a:off x="4356582" y="581844"/>
        <a:ext cx="2091347" cy="1673077"/>
      </dsp:txXfrm>
    </dsp:sp>
    <dsp:sp modelId="{3825014E-34AD-4A58-8C55-C69CC7578049}">
      <dsp:nvSpPr>
        <dsp:cNvPr id="0" name=""/>
        <dsp:cNvSpPr/>
      </dsp:nvSpPr>
      <dsp:spPr>
        <a:xfrm rot="20700000">
          <a:off x="5624274" y="3330670"/>
          <a:ext cx="1507770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8476D-1DEA-479D-819C-7F38BB4E3979}">
      <dsp:nvSpPr>
        <dsp:cNvPr id="0" name=""/>
        <dsp:cNvSpPr/>
      </dsp:nvSpPr>
      <dsp:spPr>
        <a:xfrm>
          <a:off x="6060683" y="2612713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8275742"/>
                <a:satOff val="-47568"/>
                <a:lumOff val="15487"/>
                <a:alphaOff val="0"/>
                <a:shade val="10000"/>
                <a:satMod val="150000"/>
              </a:schemeClr>
              <a:schemeClr val="accent2">
                <a:hueOff val="-18275742"/>
                <a:satOff val="-47568"/>
                <a:lumOff val="15487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Napoleonic Code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6060683" y="2612713"/>
        <a:ext cx="2091347" cy="167307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43831-C3C5-4812-93D6-57CA0F8A130A}">
      <dsp:nvSpPr>
        <dsp:cNvPr id="0" name=""/>
        <dsp:cNvSpPr/>
      </dsp:nvSpPr>
      <dsp:spPr>
        <a:xfrm>
          <a:off x="1014499" y="280"/>
          <a:ext cx="2988952" cy="179337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Galileo =</a:t>
          </a:r>
          <a:r>
            <a:rPr lang="en-US" sz="2700" b="0" kern="1200" dirty="0" smtClean="0">
              <a:solidFill>
                <a:schemeClr val="bg1"/>
              </a:solidFill>
            </a:rPr>
            <a:t> Proved </a:t>
          </a:r>
          <a:r>
            <a:rPr lang="en-US" sz="2700" kern="1200" dirty="0" smtClean="0">
              <a:solidFill>
                <a:schemeClr val="bg1"/>
              </a:solidFill>
            </a:rPr>
            <a:t>Heliocentric Universe, Invented Telescope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1014499" y="280"/>
        <a:ext cx="2988952" cy="1793371"/>
      </dsp:txXfrm>
    </dsp:sp>
    <dsp:sp modelId="{7B91073A-60D5-45C4-B540-DF11EDA909FB}">
      <dsp:nvSpPr>
        <dsp:cNvPr id="0" name=""/>
        <dsp:cNvSpPr/>
      </dsp:nvSpPr>
      <dsp:spPr>
        <a:xfrm>
          <a:off x="4302347" y="280"/>
          <a:ext cx="2988952" cy="1793371"/>
        </a:xfrm>
        <a:prstGeom prst="rect">
          <a:avLst/>
        </a:prstGeom>
        <a:solidFill>
          <a:schemeClr val="accent5">
            <a:shade val="50000"/>
            <a:hueOff val="304413"/>
            <a:satOff val="-32872"/>
            <a:lumOff val="282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r>
            <a:rPr lang="en-US" sz="2700" b="1" kern="1200" dirty="0" smtClean="0"/>
            <a:t>Francis Bacon = Scientific Method</a:t>
          </a:r>
          <a:endParaRPr lang="en-US" sz="2700" kern="1200" dirty="0"/>
        </a:p>
      </dsp:txBody>
      <dsp:txXfrm>
        <a:off x="4302347" y="280"/>
        <a:ext cx="2988952" cy="1793371"/>
      </dsp:txXfrm>
    </dsp:sp>
    <dsp:sp modelId="{A38DB784-81B8-455B-8E67-5BE3F0F42128}">
      <dsp:nvSpPr>
        <dsp:cNvPr id="0" name=""/>
        <dsp:cNvSpPr/>
      </dsp:nvSpPr>
      <dsp:spPr>
        <a:xfrm>
          <a:off x="1014499" y="2092547"/>
          <a:ext cx="2988952" cy="1793371"/>
        </a:xfrm>
        <a:prstGeom prst="rect">
          <a:avLst/>
        </a:prstGeom>
        <a:solidFill>
          <a:schemeClr val="accent5">
            <a:shade val="50000"/>
            <a:hueOff val="608826"/>
            <a:satOff val="-65744"/>
            <a:lumOff val="565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Newton = Gravity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4499" y="2092547"/>
        <a:ext cx="2988952" cy="1793371"/>
      </dsp:txXfrm>
    </dsp:sp>
    <dsp:sp modelId="{3C3E3627-66CE-4440-B08C-026346D0F3C8}">
      <dsp:nvSpPr>
        <dsp:cNvPr id="0" name=""/>
        <dsp:cNvSpPr/>
      </dsp:nvSpPr>
      <dsp:spPr>
        <a:xfrm>
          <a:off x="4302347" y="2092547"/>
          <a:ext cx="2988952" cy="1793371"/>
        </a:xfrm>
        <a:prstGeom prst="rect">
          <a:avLst/>
        </a:prstGeom>
        <a:solidFill>
          <a:schemeClr val="accent5">
            <a:shade val="50000"/>
            <a:hueOff val="304413"/>
            <a:satOff val="-32872"/>
            <a:lumOff val="282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Copernicus = Universe is Heliocentric</a:t>
          </a:r>
          <a:endParaRPr lang="en-US" sz="2700" kern="1200" dirty="0"/>
        </a:p>
      </dsp:txBody>
      <dsp:txXfrm>
        <a:off x="4302347" y="2092547"/>
        <a:ext cx="2988952" cy="179337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64A46-5404-4B12-B9F2-E765C3CBE243}">
      <dsp:nvSpPr>
        <dsp:cNvPr id="0" name=""/>
        <dsp:cNvSpPr/>
      </dsp:nvSpPr>
      <dsp:spPr>
        <a:xfrm>
          <a:off x="2164150" y="1363886"/>
          <a:ext cx="3339107" cy="33391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______</a:t>
          </a:r>
          <a:endParaRPr lang="en-US" sz="5700" kern="1200" dirty="0"/>
        </a:p>
      </dsp:txBody>
      <dsp:txXfrm>
        <a:off x="2164150" y="1363886"/>
        <a:ext cx="3339107" cy="3339107"/>
      </dsp:txXfrm>
    </dsp:sp>
    <dsp:sp modelId="{5C49B93C-9EA9-4A81-943A-7F44C369B7B0}">
      <dsp:nvSpPr>
        <dsp:cNvPr id="0" name=""/>
        <dsp:cNvSpPr/>
      </dsp:nvSpPr>
      <dsp:spPr>
        <a:xfrm>
          <a:off x="2645574" y="-61561"/>
          <a:ext cx="2376259" cy="1840950"/>
        </a:xfrm>
        <a:prstGeom prst="ellipse">
          <a:avLst/>
        </a:prstGeom>
        <a:solidFill>
          <a:schemeClr val="accent2">
            <a:alpha val="50000"/>
            <a:hueOff val="-2284468"/>
            <a:satOff val="-5946"/>
            <a:lumOff val="19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Gandhi led</a:t>
          </a:r>
          <a:b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Independence</a:t>
          </a:r>
          <a:b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5574" y="-61561"/>
        <a:ext cx="2376259" cy="1840950"/>
      </dsp:txXfrm>
    </dsp:sp>
    <dsp:sp modelId="{7C9F7C8E-F55E-459E-A414-38B42FCE4BD4}">
      <dsp:nvSpPr>
        <dsp:cNvPr id="0" name=""/>
        <dsp:cNvSpPr/>
      </dsp:nvSpPr>
      <dsp:spPr>
        <a:xfrm>
          <a:off x="4410233" y="608955"/>
          <a:ext cx="1983196" cy="1990241"/>
        </a:xfrm>
        <a:prstGeom prst="ellipse">
          <a:avLst/>
        </a:prstGeom>
        <a:solidFill>
          <a:schemeClr val="accent2">
            <a:alpha val="50000"/>
            <a:hueOff val="-4568936"/>
            <a:satOff val="-11892"/>
            <a:lumOff val="38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Civil Disobedience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10233" y="608955"/>
        <a:ext cx="1983196" cy="1990241"/>
      </dsp:txXfrm>
    </dsp:sp>
    <dsp:sp modelId="{D6ACA82A-1CBF-46A1-89FE-60D7E617864F}">
      <dsp:nvSpPr>
        <dsp:cNvPr id="0" name=""/>
        <dsp:cNvSpPr/>
      </dsp:nvSpPr>
      <dsp:spPr>
        <a:xfrm>
          <a:off x="4951002" y="2181325"/>
          <a:ext cx="2114456" cy="1704230"/>
        </a:xfrm>
        <a:prstGeom prst="ellipse">
          <a:avLst/>
        </a:prstGeom>
        <a:solidFill>
          <a:schemeClr val="accent2">
            <a:alpha val="50000"/>
            <a:hueOff val="-6853403"/>
            <a:satOff val="-17838"/>
            <a:lumOff val="58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Imperialized by Great Britain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1002" y="2181325"/>
        <a:ext cx="2114456" cy="1704230"/>
      </dsp:txXfrm>
    </dsp:sp>
    <dsp:sp modelId="{AC2BB77E-335F-4754-BB0D-2E65EB655954}">
      <dsp:nvSpPr>
        <dsp:cNvPr id="0" name=""/>
        <dsp:cNvSpPr/>
      </dsp:nvSpPr>
      <dsp:spPr>
        <a:xfrm>
          <a:off x="4458565" y="3740720"/>
          <a:ext cx="2066607" cy="1745034"/>
        </a:xfrm>
        <a:prstGeom prst="ellipse">
          <a:avLst/>
        </a:prstGeom>
        <a:solidFill>
          <a:schemeClr val="accent2">
            <a:alpha val="50000"/>
            <a:hueOff val="-9137871"/>
            <a:satOff val="-23784"/>
            <a:lumOff val="77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Salt </a:t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8565" y="3740720"/>
        <a:ext cx="2066607" cy="1745034"/>
      </dsp:txXfrm>
    </dsp:sp>
    <dsp:sp modelId="{152B1912-9BF8-46D2-B14B-6CABEE290E3F}">
      <dsp:nvSpPr>
        <dsp:cNvPr id="0" name=""/>
        <dsp:cNvSpPr/>
      </dsp:nvSpPr>
      <dsp:spPr>
        <a:xfrm>
          <a:off x="2720340" y="4192722"/>
          <a:ext cx="2128430" cy="1746787"/>
        </a:xfrm>
        <a:prstGeom prst="ellipse">
          <a:avLst/>
        </a:prstGeom>
        <a:solidFill>
          <a:schemeClr val="accent2">
            <a:alpha val="50000"/>
            <a:hueOff val="-11422339"/>
            <a:satOff val="-29730"/>
            <a:lumOff val="96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South </a:t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0340" y="4192722"/>
        <a:ext cx="2128430" cy="1746787"/>
      </dsp:txXfrm>
    </dsp:sp>
    <dsp:sp modelId="{3CC0A11D-C62B-4955-9FC0-5FB16CADE248}">
      <dsp:nvSpPr>
        <dsp:cNvPr id="0" name=""/>
        <dsp:cNvSpPr/>
      </dsp:nvSpPr>
      <dsp:spPr>
        <a:xfrm>
          <a:off x="1191174" y="3686055"/>
          <a:ext cx="1884342" cy="2028942"/>
        </a:xfrm>
        <a:prstGeom prst="ellipse">
          <a:avLst/>
        </a:prstGeom>
        <a:solidFill>
          <a:schemeClr val="accent2">
            <a:alpha val="50000"/>
            <a:hueOff val="-13706807"/>
            <a:satOff val="-35676"/>
            <a:lumOff val="11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Hindus &amp; </a:t>
          </a:r>
          <a:b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Muslims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1174" y="3686055"/>
        <a:ext cx="1884342" cy="2028942"/>
      </dsp:txXfrm>
    </dsp:sp>
    <dsp:sp modelId="{664D7C9B-AC3B-438B-B792-FBAAC1085458}">
      <dsp:nvSpPr>
        <dsp:cNvPr id="0" name=""/>
        <dsp:cNvSpPr/>
      </dsp:nvSpPr>
      <dsp:spPr>
        <a:xfrm>
          <a:off x="533663" y="1981197"/>
          <a:ext cx="2056873" cy="1857929"/>
        </a:xfrm>
        <a:prstGeom prst="ellipse">
          <a:avLst/>
        </a:prstGeom>
        <a:solidFill>
          <a:schemeClr val="accent2">
            <a:alpha val="50000"/>
            <a:hueOff val="-15991274"/>
            <a:satOff val="-41622"/>
            <a:lumOff val="135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Sepoy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Rebllion</a:t>
          </a:r>
          <a:endParaRPr lang="en-US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663" y="1981197"/>
        <a:ext cx="2056873" cy="1857929"/>
      </dsp:txXfrm>
    </dsp:sp>
    <dsp:sp modelId="{A37DCA39-57CA-41A2-B842-FFDE7F3E2CFC}">
      <dsp:nvSpPr>
        <dsp:cNvPr id="0" name=""/>
        <dsp:cNvSpPr/>
      </dsp:nvSpPr>
      <dsp:spPr>
        <a:xfrm>
          <a:off x="1059432" y="612148"/>
          <a:ext cx="2233495" cy="1811766"/>
        </a:xfrm>
        <a:prstGeom prst="ellipse">
          <a:avLst/>
        </a:prstGeom>
        <a:solidFill>
          <a:schemeClr val="accent2">
            <a:alpha val="50000"/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Ganges </a:t>
          </a:r>
          <a:b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9432" y="612148"/>
        <a:ext cx="2233495" cy="181176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C3EF9F-833E-462C-A28D-0FC7842BB1F5}">
      <dsp:nvSpPr>
        <dsp:cNvPr id="0" name=""/>
        <dsp:cNvSpPr/>
      </dsp:nvSpPr>
      <dsp:spPr>
        <a:xfrm>
          <a:off x="0" y="46037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9DA4-727C-4B74-B355-E3695C7709C3}">
      <dsp:nvSpPr>
        <dsp:cNvPr id="0" name=""/>
        <dsp:cNvSpPr/>
      </dsp:nvSpPr>
      <dsp:spPr>
        <a:xfrm>
          <a:off x="426720" y="61859"/>
          <a:ext cx="5974080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Atomic Bomb dropped on </a:t>
          </a:r>
          <a:br>
            <a:rPr lang="en-US" sz="2400" b="1" kern="1200" dirty="0" smtClean="0">
              <a:solidFill>
                <a:schemeClr val="bg1"/>
              </a:solidFill>
            </a:rPr>
          </a:br>
          <a:r>
            <a:rPr lang="en-US" sz="2400" b="1" kern="1200" dirty="0" smtClean="0">
              <a:solidFill>
                <a:schemeClr val="bg1"/>
              </a:solidFill>
            </a:rPr>
            <a:t>Hiroshima &amp; Nagasaki Japan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26720" y="61859"/>
        <a:ext cx="5974080" cy="797040"/>
      </dsp:txXfrm>
    </dsp:sp>
    <dsp:sp modelId="{DA35932E-2F20-419D-A00D-4903F3658E39}">
      <dsp:nvSpPr>
        <dsp:cNvPr id="0" name=""/>
        <dsp:cNvSpPr/>
      </dsp:nvSpPr>
      <dsp:spPr>
        <a:xfrm>
          <a:off x="0" y="168509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4969148"/>
              <a:satOff val="-6296"/>
              <a:lumOff val="431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97F2-31F4-4010-9256-4A085872C8E4}">
      <dsp:nvSpPr>
        <dsp:cNvPr id="0" name=""/>
        <dsp:cNvSpPr/>
      </dsp:nvSpPr>
      <dsp:spPr>
        <a:xfrm>
          <a:off x="457200" y="1295403"/>
          <a:ext cx="5974080" cy="797040"/>
        </a:xfrm>
        <a:prstGeom prst="roundRect">
          <a:avLst/>
        </a:prstGeom>
        <a:solidFill>
          <a:schemeClr val="accent5">
            <a:hueOff val="-4969148"/>
            <a:satOff val="-629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German </a:t>
          </a:r>
          <a:r>
            <a:rPr lang="en-US" sz="2400" b="1" kern="1200" dirty="0" err="1" smtClean="0">
              <a:solidFill>
                <a:schemeClr val="bg1"/>
              </a:solidFill>
            </a:rPr>
            <a:t>Blitzkreig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br>
            <a:rPr lang="en-US" sz="2400" b="1" kern="1200" dirty="0" smtClean="0">
              <a:solidFill>
                <a:schemeClr val="bg1"/>
              </a:solidFill>
            </a:rPr>
          </a:br>
          <a:r>
            <a:rPr lang="en-US" sz="2400" b="1" kern="1200" dirty="0" smtClean="0">
              <a:solidFill>
                <a:schemeClr val="bg1"/>
              </a:solidFill>
            </a:rPr>
            <a:t>(Lightening War)</a:t>
          </a:r>
          <a:endParaRPr lang="en-US" sz="3200" b="1" kern="1200" dirty="0" smtClean="0">
            <a:solidFill>
              <a:schemeClr val="bg1"/>
            </a:solidFill>
          </a:endParaRPr>
        </a:p>
      </dsp:txBody>
      <dsp:txXfrm>
        <a:off x="457200" y="1295403"/>
        <a:ext cx="5974080" cy="797040"/>
      </dsp:txXfrm>
    </dsp:sp>
    <dsp:sp modelId="{44314D78-5A5D-44C3-A384-CE542D09CCE7}">
      <dsp:nvSpPr>
        <dsp:cNvPr id="0" name=""/>
        <dsp:cNvSpPr/>
      </dsp:nvSpPr>
      <dsp:spPr>
        <a:xfrm>
          <a:off x="0" y="290982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9938296"/>
              <a:satOff val="-12592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B7DD7-E6B1-4E46-9C8D-3531D8F588C6}">
      <dsp:nvSpPr>
        <dsp:cNvPr id="0" name=""/>
        <dsp:cNvSpPr/>
      </dsp:nvSpPr>
      <dsp:spPr>
        <a:xfrm>
          <a:off x="426720" y="2511299"/>
          <a:ext cx="5974080" cy="797040"/>
        </a:xfrm>
        <a:prstGeom prst="roundRect">
          <a:avLst/>
        </a:prstGeom>
        <a:solidFill>
          <a:schemeClr val="accent5">
            <a:hueOff val="-9938296"/>
            <a:satOff val="-12592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D-Day (Allied Invasion of Europe) Normandy, France</a:t>
          </a:r>
        </a:p>
      </dsp:txBody>
      <dsp:txXfrm>
        <a:off x="426720" y="2511299"/>
        <a:ext cx="5974080" cy="797040"/>
      </dsp:txXfrm>
    </dsp:sp>
    <dsp:sp modelId="{6827D5F4-967B-49DD-A451-22D2DF77B750}">
      <dsp:nvSpPr>
        <dsp:cNvPr id="0" name=""/>
        <dsp:cNvSpPr/>
      </dsp:nvSpPr>
      <dsp:spPr>
        <a:xfrm>
          <a:off x="0" y="413454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4907443"/>
              <a:satOff val="-18888"/>
              <a:lumOff val="12942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2346F-EF94-4EAF-B741-AF25718865DA}">
      <dsp:nvSpPr>
        <dsp:cNvPr id="0" name=""/>
        <dsp:cNvSpPr/>
      </dsp:nvSpPr>
      <dsp:spPr>
        <a:xfrm>
          <a:off x="381001" y="3754606"/>
          <a:ext cx="5974080" cy="797040"/>
        </a:xfrm>
        <a:prstGeom prst="roundRect">
          <a:avLst/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Allies </a:t>
          </a:r>
          <a:r>
            <a:rPr lang="en-US" sz="2400" b="1" kern="1200" dirty="0" err="1" smtClean="0">
              <a:solidFill>
                <a:schemeClr val="bg1"/>
              </a:solidFill>
            </a:rPr>
            <a:t>vs</a:t>
          </a:r>
          <a:r>
            <a:rPr lang="en-US" sz="2400" b="1" kern="1200" dirty="0" smtClean="0">
              <a:solidFill>
                <a:schemeClr val="bg1"/>
              </a:solidFill>
            </a:rPr>
            <a:t> Axis Powers</a:t>
          </a:r>
        </a:p>
      </dsp:txBody>
      <dsp:txXfrm>
        <a:off x="381001" y="3754606"/>
        <a:ext cx="5974080" cy="797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96100-40AB-4E47-B94F-4984CA6A728A}">
      <dsp:nvSpPr>
        <dsp:cNvPr id="0" name=""/>
        <dsp:cNvSpPr/>
      </dsp:nvSpPr>
      <dsp:spPr>
        <a:xfrm>
          <a:off x="0" y="447679"/>
          <a:ext cx="7086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E1914-2062-450D-99AA-037580A12B2D}">
      <dsp:nvSpPr>
        <dsp:cNvPr id="0" name=""/>
        <dsp:cNvSpPr/>
      </dsp:nvSpPr>
      <dsp:spPr>
        <a:xfrm>
          <a:off x="354330" y="49159"/>
          <a:ext cx="49606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A. Sumerian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354330" y="49159"/>
        <a:ext cx="4960620" cy="797040"/>
      </dsp:txXfrm>
    </dsp:sp>
    <dsp:sp modelId="{AB3671D7-9B73-4190-96C1-C7BF074FD46E}">
      <dsp:nvSpPr>
        <dsp:cNvPr id="0" name=""/>
        <dsp:cNvSpPr/>
      </dsp:nvSpPr>
      <dsp:spPr>
        <a:xfrm>
          <a:off x="0" y="1672399"/>
          <a:ext cx="7086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-6091914"/>
              <a:satOff val="-15856"/>
              <a:lumOff val="5162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15318-D1A3-42D4-817D-B000433B8F2F}">
      <dsp:nvSpPr>
        <dsp:cNvPr id="0" name=""/>
        <dsp:cNvSpPr/>
      </dsp:nvSpPr>
      <dsp:spPr>
        <a:xfrm>
          <a:off x="354330" y="1273879"/>
          <a:ext cx="4960620" cy="797040"/>
        </a:xfrm>
        <a:prstGeom prst="roundRect">
          <a:avLst/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B. Babylonian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54330" y="1273879"/>
        <a:ext cx="4960620" cy="797040"/>
      </dsp:txXfrm>
    </dsp:sp>
    <dsp:sp modelId="{933F4788-984F-402A-815D-39DC319772DC}">
      <dsp:nvSpPr>
        <dsp:cNvPr id="0" name=""/>
        <dsp:cNvSpPr/>
      </dsp:nvSpPr>
      <dsp:spPr>
        <a:xfrm>
          <a:off x="0" y="2897120"/>
          <a:ext cx="7086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-12183829"/>
              <a:satOff val="-31712"/>
              <a:lumOff val="10325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EA0C0-4804-4A88-AD60-629FD44C3323}">
      <dsp:nvSpPr>
        <dsp:cNvPr id="0" name=""/>
        <dsp:cNvSpPr/>
      </dsp:nvSpPr>
      <dsp:spPr>
        <a:xfrm>
          <a:off x="354330" y="2498600"/>
          <a:ext cx="4960620" cy="797040"/>
        </a:xfrm>
        <a:prstGeom prst="roundRect">
          <a:avLst/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3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smtClean="0">
              <a:solidFill>
                <a:schemeClr val="bg1"/>
              </a:solidFill>
            </a:rPr>
            <a:t>C. Phoenician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54330" y="2498600"/>
        <a:ext cx="4960620" cy="797040"/>
      </dsp:txXfrm>
    </dsp:sp>
    <dsp:sp modelId="{F1938161-0015-430A-8F04-AA7E121D936B}">
      <dsp:nvSpPr>
        <dsp:cNvPr id="0" name=""/>
        <dsp:cNvSpPr/>
      </dsp:nvSpPr>
      <dsp:spPr>
        <a:xfrm>
          <a:off x="0" y="4121840"/>
          <a:ext cx="7086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-18275742"/>
              <a:satOff val="-47568"/>
              <a:lumOff val="1548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D91B6-271C-4F92-AAFB-34A471021043}">
      <dsp:nvSpPr>
        <dsp:cNvPr id="0" name=""/>
        <dsp:cNvSpPr/>
      </dsp:nvSpPr>
      <dsp:spPr>
        <a:xfrm>
          <a:off x="354330" y="3723320"/>
          <a:ext cx="4960620" cy="797040"/>
        </a:xfrm>
        <a:prstGeom prst="roundRect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D. Hittites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54330" y="3723320"/>
        <a:ext cx="4960620" cy="79704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006BB-5083-4CD5-97CE-BC6E60A80CB5}">
      <dsp:nvSpPr>
        <dsp:cNvPr id="0" name=""/>
        <dsp:cNvSpPr/>
      </dsp:nvSpPr>
      <dsp:spPr>
        <a:xfrm rot="16200000">
          <a:off x="381000" y="-381000"/>
          <a:ext cx="3238500" cy="4000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1"/>
              </a:solidFill>
            </a:rPr>
            <a:t>The Five (5) Basic Relationships</a:t>
          </a:r>
          <a:endParaRPr lang="en-US" sz="4200" b="1" kern="1200" dirty="0">
            <a:solidFill>
              <a:schemeClr val="bg1"/>
            </a:solidFill>
          </a:endParaRPr>
        </a:p>
      </dsp:txBody>
      <dsp:txXfrm rot="16200000">
        <a:off x="785812" y="-785812"/>
        <a:ext cx="2428875" cy="4000500"/>
      </dsp:txXfrm>
    </dsp:sp>
    <dsp:sp modelId="{57298DBB-0E4A-456E-B4E3-648BA2A41AE5}">
      <dsp:nvSpPr>
        <dsp:cNvPr id="0" name=""/>
        <dsp:cNvSpPr/>
      </dsp:nvSpPr>
      <dsp:spPr>
        <a:xfrm>
          <a:off x="4000500" y="0"/>
          <a:ext cx="4000500" cy="3238500"/>
        </a:xfrm>
        <a:prstGeom prst="round1Rect">
          <a:avLst/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1"/>
              </a:solidFill>
            </a:rPr>
            <a:t>Filial Piety</a:t>
          </a:r>
          <a:endParaRPr lang="en-US" sz="4200" b="1" kern="1200" dirty="0">
            <a:solidFill>
              <a:schemeClr val="bg1"/>
            </a:solidFill>
          </a:endParaRPr>
        </a:p>
      </dsp:txBody>
      <dsp:txXfrm>
        <a:off x="4000500" y="0"/>
        <a:ext cx="4000500" cy="2428875"/>
      </dsp:txXfrm>
    </dsp:sp>
    <dsp:sp modelId="{1468BFD3-CF67-4AAA-A384-004F983A50E2}">
      <dsp:nvSpPr>
        <dsp:cNvPr id="0" name=""/>
        <dsp:cNvSpPr/>
      </dsp:nvSpPr>
      <dsp:spPr>
        <a:xfrm rot="10800000">
          <a:off x="0" y="3238500"/>
          <a:ext cx="4000500" cy="3238500"/>
        </a:xfrm>
        <a:prstGeom prst="round1Rect">
          <a:avLst/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1"/>
              </a:solidFill>
            </a:rPr>
            <a:t>Brought Order &amp; Ended Chaos in China</a:t>
          </a:r>
          <a:endParaRPr lang="en-US" sz="4200" b="1" kern="1200" dirty="0">
            <a:solidFill>
              <a:schemeClr val="bg1"/>
            </a:solidFill>
          </a:endParaRPr>
        </a:p>
      </dsp:txBody>
      <dsp:txXfrm rot="10800000">
        <a:off x="0" y="4048125"/>
        <a:ext cx="4000500" cy="2428875"/>
      </dsp:txXfrm>
    </dsp:sp>
    <dsp:sp modelId="{A6FDEAE4-8DD0-439C-A06E-965A99D7C575}">
      <dsp:nvSpPr>
        <dsp:cNvPr id="0" name=""/>
        <dsp:cNvSpPr/>
      </dsp:nvSpPr>
      <dsp:spPr>
        <a:xfrm rot="5400000">
          <a:off x="4381500" y="2857500"/>
          <a:ext cx="3238500" cy="4000500"/>
        </a:xfrm>
        <a:prstGeom prst="round1Rect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1"/>
              </a:solidFill>
            </a:rPr>
            <a:t>Confucius’ Analects</a:t>
          </a:r>
          <a:endParaRPr lang="en-US" sz="4200" b="1" kern="1200" dirty="0">
            <a:solidFill>
              <a:schemeClr val="bg1"/>
            </a:solidFill>
          </a:endParaRPr>
        </a:p>
      </dsp:txBody>
      <dsp:txXfrm rot="5400000">
        <a:off x="4786312" y="3262312"/>
        <a:ext cx="2428875" cy="4000500"/>
      </dsp:txXfrm>
    </dsp:sp>
    <dsp:sp modelId="{A813B1DB-4AE3-49BF-9B0F-5ACDC6546B59}">
      <dsp:nvSpPr>
        <dsp:cNvPr id="0" name=""/>
        <dsp:cNvSpPr/>
      </dsp:nvSpPr>
      <dsp:spPr>
        <a:xfrm>
          <a:off x="1219200" y="2428875"/>
          <a:ext cx="5562599" cy="161925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tx1"/>
              </a:solidFill>
            </a:rPr>
            <a:t>Confucianism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1219200" y="2428875"/>
        <a:ext cx="5562599" cy="161925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7025D-EC66-4CF0-928F-B56E79E12CDB}">
      <dsp:nvSpPr>
        <dsp:cNvPr id="0" name=""/>
        <dsp:cNvSpPr/>
      </dsp:nvSpPr>
      <dsp:spPr>
        <a:xfrm>
          <a:off x="2479670" y="3160337"/>
          <a:ext cx="3194059" cy="2201418"/>
        </a:xfrm>
        <a:prstGeom prst="ellipse">
          <a:avLst/>
        </a:prstGeom>
        <a:solidFill>
          <a:srgbClr val="7030A0"/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9670" y="3160337"/>
        <a:ext cx="3194059" cy="2201418"/>
      </dsp:txXfrm>
    </dsp:sp>
    <dsp:sp modelId="{87C3F986-1968-4D71-B658-0876C4F74725}">
      <dsp:nvSpPr>
        <dsp:cNvPr id="0" name=""/>
        <dsp:cNvSpPr/>
      </dsp:nvSpPr>
      <dsp:spPr>
        <a:xfrm rot="11700000">
          <a:off x="1021355" y="3330670"/>
          <a:ext cx="1507770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F936C-5D9B-4740-944D-F54429FB9221}">
      <dsp:nvSpPr>
        <dsp:cNvPr id="0" name=""/>
        <dsp:cNvSpPr/>
      </dsp:nvSpPr>
      <dsp:spPr>
        <a:xfrm>
          <a:off x="1369" y="2612713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2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chemeClr val="bg1"/>
              </a:solidFill>
            </a:rPr>
            <a:t>Vladmir</a:t>
          </a:r>
          <a:r>
            <a:rPr lang="en-US" sz="3100" b="1" kern="1200" dirty="0" smtClean="0">
              <a:solidFill>
                <a:schemeClr val="bg1"/>
              </a:solidFill>
            </a:rPr>
            <a:t> Lenin</a:t>
          </a:r>
          <a:endParaRPr lang="en-US" sz="3100" b="1" kern="1200" dirty="0">
            <a:solidFill>
              <a:schemeClr val="bg1"/>
            </a:solidFill>
          </a:endParaRPr>
        </a:p>
      </dsp:txBody>
      <dsp:txXfrm>
        <a:off x="1369" y="2612713"/>
        <a:ext cx="2091347" cy="1673077"/>
      </dsp:txXfrm>
    </dsp:sp>
    <dsp:sp modelId="{84D87C60-1634-44B0-A55E-721768E59728}">
      <dsp:nvSpPr>
        <dsp:cNvPr id="0" name=""/>
        <dsp:cNvSpPr/>
      </dsp:nvSpPr>
      <dsp:spPr>
        <a:xfrm rot="14700000">
          <a:off x="2210898" y="1952698"/>
          <a:ext cx="1871366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964E-873C-44CD-B6E7-465B98CBDA77}">
      <dsp:nvSpPr>
        <dsp:cNvPr id="0" name=""/>
        <dsp:cNvSpPr/>
      </dsp:nvSpPr>
      <dsp:spPr>
        <a:xfrm>
          <a:off x="1705470" y="581844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6091914"/>
                <a:satOff val="-15856"/>
                <a:lumOff val="5162"/>
                <a:alphaOff val="0"/>
                <a:shade val="10000"/>
                <a:satMod val="150000"/>
              </a:schemeClr>
              <a:schemeClr val="accent2">
                <a:hueOff val="-6091914"/>
                <a:satOff val="-15856"/>
                <a:lumOff val="5162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Led by Bolsheviks</a:t>
          </a:r>
          <a:endParaRPr lang="en-US" sz="3100" b="1" kern="1200" dirty="0">
            <a:solidFill>
              <a:schemeClr val="bg1"/>
            </a:solidFill>
          </a:endParaRPr>
        </a:p>
      </dsp:txBody>
      <dsp:txXfrm>
        <a:off x="1705470" y="581844"/>
        <a:ext cx="2091347" cy="1673077"/>
      </dsp:txXfrm>
    </dsp:sp>
    <dsp:sp modelId="{CCDC4514-27D3-42BA-BBCD-4187FE119BEA}">
      <dsp:nvSpPr>
        <dsp:cNvPr id="0" name=""/>
        <dsp:cNvSpPr/>
      </dsp:nvSpPr>
      <dsp:spPr>
        <a:xfrm rot="17700000">
          <a:off x="4071135" y="1952698"/>
          <a:ext cx="1871366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1F1C16-9A9F-4E9B-8037-F350FCFBC306}">
      <dsp:nvSpPr>
        <dsp:cNvPr id="0" name=""/>
        <dsp:cNvSpPr/>
      </dsp:nvSpPr>
      <dsp:spPr>
        <a:xfrm>
          <a:off x="4356582" y="581844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2183829"/>
                <a:satOff val="-31712"/>
                <a:lumOff val="10325"/>
                <a:alphaOff val="0"/>
                <a:shade val="10000"/>
                <a:satMod val="150000"/>
              </a:schemeClr>
              <a:schemeClr val="accent2">
                <a:hueOff val="-12183829"/>
                <a:satOff val="-31712"/>
                <a:lumOff val="10325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The March Revolution (1917)</a:t>
          </a:r>
        </a:p>
      </dsp:txBody>
      <dsp:txXfrm>
        <a:off x="4356582" y="581844"/>
        <a:ext cx="2091347" cy="1673077"/>
      </dsp:txXfrm>
    </dsp:sp>
    <dsp:sp modelId="{3825014E-34AD-4A58-8C55-C69CC7578049}">
      <dsp:nvSpPr>
        <dsp:cNvPr id="0" name=""/>
        <dsp:cNvSpPr/>
      </dsp:nvSpPr>
      <dsp:spPr>
        <a:xfrm rot="20700000">
          <a:off x="5624274" y="3330670"/>
          <a:ext cx="1507770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8476D-1DEA-479D-819C-7F38BB4E3979}">
      <dsp:nvSpPr>
        <dsp:cNvPr id="0" name=""/>
        <dsp:cNvSpPr/>
      </dsp:nvSpPr>
      <dsp:spPr>
        <a:xfrm>
          <a:off x="6060683" y="2612713"/>
          <a:ext cx="2091347" cy="1673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8275742"/>
                <a:satOff val="-47568"/>
                <a:lumOff val="15487"/>
                <a:alphaOff val="0"/>
                <a:shade val="10000"/>
                <a:satMod val="150000"/>
              </a:schemeClr>
              <a:schemeClr val="accent2">
                <a:hueOff val="-18275742"/>
                <a:satOff val="-47568"/>
                <a:lumOff val="15487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“Peace, Land &amp; Bread”</a:t>
          </a:r>
          <a:endParaRPr lang="en-US" sz="3100" b="1" kern="1200" dirty="0">
            <a:solidFill>
              <a:schemeClr val="bg1"/>
            </a:solidFill>
          </a:endParaRPr>
        </a:p>
      </dsp:txBody>
      <dsp:txXfrm>
        <a:off x="6060683" y="2612713"/>
        <a:ext cx="2091347" cy="167307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64A46-5404-4B12-B9F2-E765C3CBE243}">
      <dsp:nvSpPr>
        <dsp:cNvPr id="0" name=""/>
        <dsp:cNvSpPr/>
      </dsp:nvSpPr>
      <dsp:spPr>
        <a:xfrm>
          <a:off x="2368533" y="1361406"/>
          <a:ext cx="3423642" cy="342364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______</a:t>
          </a:r>
          <a:endParaRPr lang="en-US" sz="5900" kern="1200" dirty="0"/>
        </a:p>
      </dsp:txBody>
      <dsp:txXfrm>
        <a:off x="2368533" y="1361406"/>
        <a:ext cx="3423642" cy="3423642"/>
      </dsp:txXfrm>
    </dsp:sp>
    <dsp:sp modelId="{5C49B93C-9EA9-4A81-943A-7F44C369B7B0}">
      <dsp:nvSpPr>
        <dsp:cNvPr id="0" name=""/>
        <dsp:cNvSpPr/>
      </dsp:nvSpPr>
      <dsp:spPr>
        <a:xfrm>
          <a:off x="2971806" y="-26110"/>
          <a:ext cx="2012382" cy="1739518"/>
        </a:xfrm>
        <a:prstGeom prst="ellipse">
          <a:avLst/>
        </a:prstGeom>
        <a:solidFill>
          <a:schemeClr val="accent6">
            <a:shade val="80000"/>
            <a:alpha val="50000"/>
            <a:hueOff val="78026"/>
            <a:satOff val="-7628"/>
            <a:lumOff val="10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Occurred During Renaissance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1806" y="-26110"/>
        <a:ext cx="2012382" cy="1739518"/>
      </dsp:txXfrm>
    </dsp:sp>
    <dsp:sp modelId="{7C9F7C8E-F55E-459E-A414-38B42FCE4BD4}">
      <dsp:nvSpPr>
        <dsp:cNvPr id="0" name=""/>
        <dsp:cNvSpPr/>
      </dsp:nvSpPr>
      <dsp:spPr>
        <a:xfrm>
          <a:off x="4776039" y="533404"/>
          <a:ext cx="1857942" cy="1883037"/>
        </a:xfrm>
        <a:prstGeom prst="ellipse">
          <a:avLst/>
        </a:prstGeom>
        <a:solidFill>
          <a:schemeClr val="accent6">
            <a:shade val="80000"/>
            <a:alpha val="50000"/>
            <a:hueOff val="156052"/>
            <a:satOff val="-15256"/>
            <a:lumOff val="201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Triangular Trade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039" y="533404"/>
        <a:ext cx="1857942" cy="1883037"/>
      </dsp:txXfrm>
    </dsp:sp>
    <dsp:sp modelId="{D6ACA82A-1CBF-46A1-89FE-60D7E617864F}">
      <dsp:nvSpPr>
        <dsp:cNvPr id="0" name=""/>
        <dsp:cNvSpPr/>
      </dsp:nvSpPr>
      <dsp:spPr>
        <a:xfrm>
          <a:off x="5329222" y="2184055"/>
          <a:ext cx="1961421" cy="1778342"/>
        </a:xfrm>
        <a:prstGeom prst="ellipse">
          <a:avLst/>
        </a:prstGeom>
        <a:solidFill>
          <a:schemeClr val="accent6">
            <a:shade val="80000"/>
            <a:alpha val="50000"/>
            <a:hueOff val="234079"/>
            <a:satOff val="-22883"/>
            <a:lumOff val="302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Middle Passage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29222" y="2184055"/>
        <a:ext cx="1961421" cy="1778342"/>
      </dsp:txXfrm>
    </dsp:sp>
    <dsp:sp modelId="{AC2BB77E-335F-4754-BB0D-2E65EB655954}">
      <dsp:nvSpPr>
        <dsp:cNvPr id="0" name=""/>
        <dsp:cNvSpPr/>
      </dsp:nvSpPr>
      <dsp:spPr>
        <a:xfrm>
          <a:off x="4876798" y="3810011"/>
          <a:ext cx="2118926" cy="1789212"/>
        </a:xfrm>
        <a:prstGeom prst="ellipse">
          <a:avLst/>
        </a:prstGeom>
        <a:solidFill>
          <a:schemeClr val="accent6">
            <a:shade val="80000"/>
            <a:alpha val="50000"/>
            <a:hueOff val="312105"/>
            <a:satOff val="-30511"/>
            <a:lumOff val="403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Markets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6798" y="3810011"/>
        <a:ext cx="2118926" cy="1789212"/>
      </dsp:txXfrm>
    </dsp:sp>
    <dsp:sp modelId="{152B1912-9BF8-46D2-B14B-6CABEE290E3F}">
      <dsp:nvSpPr>
        <dsp:cNvPr id="0" name=""/>
        <dsp:cNvSpPr/>
      </dsp:nvSpPr>
      <dsp:spPr>
        <a:xfrm>
          <a:off x="2895600" y="4190997"/>
          <a:ext cx="2182315" cy="1791009"/>
        </a:xfrm>
        <a:prstGeom prst="ellipse">
          <a:avLst/>
        </a:prstGeom>
        <a:solidFill>
          <a:schemeClr val="accent6">
            <a:shade val="80000"/>
            <a:alpha val="50000"/>
            <a:hueOff val="312105"/>
            <a:satOff val="-30511"/>
            <a:lumOff val="403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Resources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5600" y="4190997"/>
        <a:ext cx="2182315" cy="1791009"/>
      </dsp:txXfrm>
    </dsp:sp>
    <dsp:sp modelId="{3CC0A11D-C62B-4955-9FC0-5FB16CADE248}">
      <dsp:nvSpPr>
        <dsp:cNvPr id="0" name=""/>
        <dsp:cNvSpPr/>
      </dsp:nvSpPr>
      <dsp:spPr>
        <a:xfrm>
          <a:off x="1371599" y="3657601"/>
          <a:ext cx="1779660" cy="1729709"/>
        </a:xfrm>
        <a:prstGeom prst="ellipse">
          <a:avLst/>
        </a:prstGeom>
        <a:solidFill>
          <a:schemeClr val="accent6">
            <a:shade val="80000"/>
            <a:alpha val="50000"/>
            <a:hueOff val="234079"/>
            <a:satOff val="-22883"/>
            <a:lumOff val="302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Encomienda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1599" y="3657601"/>
        <a:ext cx="1779660" cy="1729709"/>
      </dsp:txXfrm>
    </dsp:sp>
    <dsp:sp modelId="{664D7C9B-AC3B-438B-B792-FBAAC1085458}">
      <dsp:nvSpPr>
        <dsp:cNvPr id="0" name=""/>
        <dsp:cNvSpPr/>
      </dsp:nvSpPr>
      <dsp:spPr>
        <a:xfrm>
          <a:off x="661244" y="2133592"/>
          <a:ext cx="1976040" cy="1726354"/>
        </a:xfrm>
        <a:prstGeom prst="ellipse">
          <a:avLst/>
        </a:prstGeom>
        <a:solidFill>
          <a:schemeClr val="accent6">
            <a:shade val="80000"/>
            <a:alpha val="50000"/>
            <a:hueOff val="156052"/>
            <a:satOff val="-15256"/>
            <a:lumOff val="201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Mercantilism</a:t>
          </a:r>
        </a:p>
      </dsp:txBody>
      <dsp:txXfrm>
        <a:off x="661244" y="2133592"/>
        <a:ext cx="1976040" cy="1726354"/>
      </dsp:txXfrm>
    </dsp:sp>
    <dsp:sp modelId="{A37DCA39-57CA-41A2-B842-FFDE7F3E2CFC}">
      <dsp:nvSpPr>
        <dsp:cNvPr id="0" name=""/>
        <dsp:cNvSpPr/>
      </dsp:nvSpPr>
      <dsp:spPr>
        <a:xfrm>
          <a:off x="1486972" y="666153"/>
          <a:ext cx="1787791" cy="1706600"/>
        </a:xfrm>
        <a:prstGeom prst="ellipse">
          <a:avLst/>
        </a:prstGeom>
        <a:solidFill>
          <a:schemeClr val="accent6">
            <a:shade val="80000"/>
            <a:alpha val="50000"/>
            <a:hueOff val="78026"/>
            <a:satOff val="-7628"/>
            <a:lumOff val="10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Mother Country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6972" y="666153"/>
        <a:ext cx="1787791" cy="17066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5310C-9532-428C-9971-B5297A2EAE3A}">
      <dsp:nvSpPr>
        <dsp:cNvPr id="0" name=""/>
        <dsp:cNvSpPr/>
      </dsp:nvSpPr>
      <dsp:spPr>
        <a:xfrm>
          <a:off x="3212827" y="414"/>
          <a:ext cx="1956345" cy="19563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Locke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212827" y="414"/>
        <a:ext cx="1956345" cy="1956345"/>
      </dsp:txXfrm>
    </dsp:sp>
    <dsp:sp modelId="{FE3E3B80-8875-488C-9252-8D7758939A62}">
      <dsp:nvSpPr>
        <dsp:cNvPr id="0" name=""/>
        <dsp:cNvSpPr/>
      </dsp:nvSpPr>
      <dsp:spPr>
        <a:xfrm rot="2160000">
          <a:off x="5107288" y="1503016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2160000">
        <a:off x="5107288" y="1503016"/>
        <a:ext cx="519831" cy="660266"/>
      </dsp:txXfrm>
    </dsp:sp>
    <dsp:sp modelId="{27B4ED8C-8904-4BC6-8BDB-097AE4B48C32}">
      <dsp:nvSpPr>
        <dsp:cNvPr id="0" name=""/>
        <dsp:cNvSpPr/>
      </dsp:nvSpPr>
      <dsp:spPr>
        <a:xfrm>
          <a:off x="5589040" y="1726834"/>
          <a:ext cx="1956345" cy="1956345"/>
        </a:xfrm>
        <a:prstGeom prst="ellipse">
          <a:avLst/>
        </a:prstGeom>
        <a:solidFill>
          <a:schemeClr val="accent5">
            <a:hueOff val="-3726861"/>
            <a:satOff val="-4722"/>
            <a:lumOff val="3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Hobbes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589040" y="1726834"/>
        <a:ext cx="1956345" cy="1956345"/>
      </dsp:txXfrm>
    </dsp:sp>
    <dsp:sp modelId="{92C75A2E-E1F4-41E6-93A2-346E1B631830}">
      <dsp:nvSpPr>
        <dsp:cNvPr id="0" name=""/>
        <dsp:cNvSpPr/>
      </dsp:nvSpPr>
      <dsp:spPr>
        <a:xfrm rot="6480000">
          <a:off x="5858026" y="3757584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6861"/>
            <a:satOff val="-4722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6480000">
        <a:off x="5858026" y="3757584"/>
        <a:ext cx="519831" cy="660266"/>
      </dsp:txXfrm>
    </dsp:sp>
    <dsp:sp modelId="{A1D05638-90BB-4A60-89FF-548E30DBA0C1}">
      <dsp:nvSpPr>
        <dsp:cNvPr id="0" name=""/>
        <dsp:cNvSpPr/>
      </dsp:nvSpPr>
      <dsp:spPr>
        <a:xfrm>
          <a:off x="4681407" y="4520239"/>
          <a:ext cx="1956345" cy="1956345"/>
        </a:xfrm>
        <a:prstGeom prst="ellipse">
          <a:avLst/>
        </a:prstGeom>
        <a:solidFill>
          <a:schemeClr val="accent5">
            <a:hueOff val="-7453721"/>
            <a:satOff val="-9444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Rousseau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681407" y="4520239"/>
        <a:ext cx="1956345" cy="1956345"/>
      </dsp:txXfrm>
    </dsp:sp>
    <dsp:sp modelId="{2A5943BB-4752-4907-B934-635C726270F1}">
      <dsp:nvSpPr>
        <dsp:cNvPr id="0" name=""/>
        <dsp:cNvSpPr/>
      </dsp:nvSpPr>
      <dsp:spPr>
        <a:xfrm rot="10918074">
          <a:off x="3951611" y="5118464"/>
          <a:ext cx="516327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3721"/>
            <a:satOff val="-9444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918074">
        <a:off x="3951611" y="5118464"/>
        <a:ext cx="516327" cy="660266"/>
      </dsp:txXfrm>
    </dsp:sp>
    <dsp:sp modelId="{9B1EC19D-7EB0-4194-82CF-B3B74C8137CE}">
      <dsp:nvSpPr>
        <dsp:cNvPr id="0" name=""/>
        <dsp:cNvSpPr/>
      </dsp:nvSpPr>
      <dsp:spPr>
        <a:xfrm>
          <a:off x="1752587" y="4419605"/>
          <a:ext cx="1956345" cy="1956345"/>
        </a:xfrm>
        <a:prstGeom prst="ellipse">
          <a:avLst/>
        </a:prstGeom>
        <a:solidFill>
          <a:schemeClr val="accent5">
            <a:hueOff val="-11180582"/>
            <a:satOff val="-14166"/>
            <a:lumOff val="97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Voltaire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752587" y="4419605"/>
        <a:ext cx="1956345" cy="1956345"/>
      </dsp:txXfrm>
    </dsp:sp>
    <dsp:sp modelId="{39606955-D9AF-43E0-9705-DE18AE4D9D89}">
      <dsp:nvSpPr>
        <dsp:cNvPr id="0" name=""/>
        <dsp:cNvSpPr/>
      </dsp:nvSpPr>
      <dsp:spPr>
        <a:xfrm rot="15072824">
          <a:off x="2041756" y="3733869"/>
          <a:ext cx="470614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180582"/>
            <a:satOff val="-14166"/>
            <a:lumOff val="9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5072824">
        <a:off x="2041756" y="3733869"/>
        <a:ext cx="470614" cy="660266"/>
      </dsp:txXfrm>
    </dsp:sp>
    <dsp:sp modelId="{157964E4-937F-4112-8F07-B4B23E2AB5AA}">
      <dsp:nvSpPr>
        <dsp:cNvPr id="0" name=""/>
        <dsp:cNvSpPr/>
      </dsp:nvSpPr>
      <dsp:spPr>
        <a:xfrm>
          <a:off x="836614" y="1726834"/>
          <a:ext cx="1956345" cy="1956345"/>
        </a:xfrm>
        <a:prstGeom prst="ellipse">
          <a:avLst/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Montesquieu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36614" y="1726834"/>
        <a:ext cx="1956345" cy="1956345"/>
      </dsp:txXfrm>
    </dsp:sp>
    <dsp:sp modelId="{CF5B7851-7F0D-4EB0-8DCB-CA7555F1F7A1}">
      <dsp:nvSpPr>
        <dsp:cNvPr id="0" name=""/>
        <dsp:cNvSpPr/>
      </dsp:nvSpPr>
      <dsp:spPr>
        <a:xfrm rot="19440000">
          <a:off x="2731075" y="1520311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9440000">
        <a:off x="2731075" y="1520311"/>
        <a:ext cx="519831" cy="66026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7025D-EC66-4CF0-928F-B56E79E12CDB}">
      <dsp:nvSpPr>
        <dsp:cNvPr id="0" name=""/>
        <dsp:cNvSpPr/>
      </dsp:nvSpPr>
      <dsp:spPr>
        <a:xfrm>
          <a:off x="2492147" y="3214090"/>
          <a:ext cx="3169105" cy="2184219"/>
        </a:xfrm>
        <a:prstGeom prst="ellipse">
          <a:avLst/>
        </a:prstGeom>
        <a:solidFill>
          <a:srgbClr val="7030A0"/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2147" y="3214090"/>
        <a:ext cx="3169105" cy="2184219"/>
      </dsp:txXfrm>
    </dsp:sp>
    <dsp:sp modelId="{87C3F986-1968-4D71-B658-0876C4F74725}">
      <dsp:nvSpPr>
        <dsp:cNvPr id="0" name=""/>
        <dsp:cNvSpPr/>
      </dsp:nvSpPr>
      <dsp:spPr>
        <a:xfrm rot="10800000">
          <a:off x="765300" y="3994948"/>
          <a:ext cx="1631870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F936C-5D9B-4740-944D-F54429FB9221}">
      <dsp:nvSpPr>
        <dsp:cNvPr id="0" name=""/>
        <dsp:cNvSpPr/>
      </dsp:nvSpPr>
      <dsp:spPr>
        <a:xfrm>
          <a:off x="823" y="3694618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2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Christian Armenians in Ottoman Empire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23" y="3694618"/>
        <a:ext cx="1528953" cy="1223162"/>
      </dsp:txXfrm>
    </dsp:sp>
    <dsp:sp modelId="{F9B2A2D5-C700-4F36-87F9-2DE6360347E0}">
      <dsp:nvSpPr>
        <dsp:cNvPr id="0" name=""/>
        <dsp:cNvSpPr/>
      </dsp:nvSpPr>
      <dsp:spPr>
        <a:xfrm rot="12960000">
          <a:off x="1220543" y="2593856"/>
          <a:ext cx="1855436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655148"/>
            <a:satOff val="-9514"/>
            <a:lumOff val="3097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49696-F6D6-45BB-B56E-7753FBDB0D80}">
      <dsp:nvSpPr>
        <dsp:cNvPr id="0" name=""/>
        <dsp:cNvSpPr/>
      </dsp:nvSpPr>
      <dsp:spPr>
        <a:xfrm>
          <a:off x="633244" y="1748226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3655148"/>
                <a:satOff val="-9514"/>
                <a:lumOff val="3097"/>
                <a:alphaOff val="0"/>
                <a:shade val="10000"/>
                <a:satMod val="150000"/>
              </a:schemeClr>
              <a:schemeClr val="accent2">
                <a:hueOff val="-3655148"/>
                <a:satOff val="-9514"/>
                <a:lumOff val="3097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Jews in Nazi Germany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(Holocaust)</a:t>
          </a:r>
        </a:p>
      </dsp:txBody>
      <dsp:txXfrm>
        <a:off x="633244" y="1748226"/>
        <a:ext cx="1528953" cy="1223162"/>
      </dsp:txXfrm>
    </dsp:sp>
    <dsp:sp modelId="{BE37AE22-81EC-4640-AE7A-237D40FE5DBB}">
      <dsp:nvSpPr>
        <dsp:cNvPr id="0" name=""/>
        <dsp:cNvSpPr/>
      </dsp:nvSpPr>
      <dsp:spPr>
        <a:xfrm rot="15120000">
          <a:off x="2338134" y="1830128"/>
          <a:ext cx="2070345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310297"/>
            <a:satOff val="-19027"/>
            <a:lumOff val="6195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FCF62-7E6A-429F-9ABF-1A83BC33174E}">
      <dsp:nvSpPr>
        <dsp:cNvPr id="0" name=""/>
        <dsp:cNvSpPr/>
      </dsp:nvSpPr>
      <dsp:spPr>
        <a:xfrm>
          <a:off x="2288944" y="545290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7310297"/>
                <a:satOff val="-19027"/>
                <a:lumOff val="6195"/>
                <a:alphaOff val="0"/>
                <a:shade val="10000"/>
                <a:satMod val="150000"/>
              </a:schemeClr>
              <a:schemeClr val="accent2">
                <a:hueOff val="-7310297"/>
                <a:satOff val="-19027"/>
                <a:lumOff val="6195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Non-Cambodians by </a:t>
          </a:r>
          <a:r>
            <a:rPr lang="en-US" sz="1600" b="1" kern="1200" dirty="0" err="1" smtClean="0">
              <a:solidFill>
                <a:schemeClr val="bg1"/>
              </a:solidFill>
            </a:rPr>
            <a:t>Pol</a:t>
          </a:r>
          <a:r>
            <a:rPr lang="en-US" sz="1600" b="1" kern="1200" dirty="0" smtClean="0">
              <a:solidFill>
                <a:schemeClr val="bg1"/>
              </a:solidFill>
            </a:rPr>
            <a:t> Pot/Khmer Rouge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288944" y="545290"/>
        <a:ext cx="1528953" cy="1223162"/>
      </dsp:txXfrm>
    </dsp:sp>
    <dsp:sp modelId="{84D87C60-1634-44B0-A55E-721768E59728}">
      <dsp:nvSpPr>
        <dsp:cNvPr id="0" name=""/>
        <dsp:cNvSpPr/>
      </dsp:nvSpPr>
      <dsp:spPr>
        <a:xfrm rot="17280000">
          <a:off x="3744920" y="1830128"/>
          <a:ext cx="2070345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965446"/>
            <a:satOff val="-28541"/>
            <a:lumOff val="9292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964E-873C-44CD-B6E7-465B98CBDA77}">
      <dsp:nvSpPr>
        <dsp:cNvPr id="0" name=""/>
        <dsp:cNvSpPr/>
      </dsp:nvSpPr>
      <dsp:spPr>
        <a:xfrm>
          <a:off x="4335501" y="545290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0965446"/>
                <a:satOff val="-28541"/>
                <a:lumOff val="9292"/>
                <a:alphaOff val="0"/>
                <a:shade val="10000"/>
                <a:satMod val="150000"/>
              </a:schemeClr>
              <a:schemeClr val="accent2">
                <a:hueOff val="-10965446"/>
                <a:satOff val="-28541"/>
                <a:lumOff val="9292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Rwandan Tutsis by Rwandan Hutus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335501" y="545290"/>
        <a:ext cx="1528953" cy="1223162"/>
      </dsp:txXfrm>
    </dsp:sp>
    <dsp:sp modelId="{CCDC4514-27D3-42BA-BBCD-4187FE119BEA}">
      <dsp:nvSpPr>
        <dsp:cNvPr id="0" name=""/>
        <dsp:cNvSpPr/>
      </dsp:nvSpPr>
      <dsp:spPr>
        <a:xfrm rot="19440000">
          <a:off x="5077419" y="2593856"/>
          <a:ext cx="1855436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620594"/>
            <a:satOff val="-38054"/>
            <a:lumOff val="1239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1F1C16-9A9F-4E9B-8037-F350FCFBC306}">
      <dsp:nvSpPr>
        <dsp:cNvPr id="0" name=""/>
        <dsp:cNvSpPr/>
      </dsp:nvSpPr>
      <dsp:spPr>
        <a:xfrm>
          <a:off x="5991201" y="1748226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4620594"/>
                <a:satOff val="-38054"/>
                <a:lumOff val="12390"/>
                <a:alphaOff val="0"/>
                <a:shade val="10000"/>
                <a:satMod val="150000"/>
              </a:schemeClr>
              <a:schemeClr val="accent2">
                <a:hueOff val="-14620594"/>
                <a:satOff val="-38054"/>
                <a:lumOff val="1239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Apartheid in South Africa</a:t>
          </a:r>
        </a:p>
      </dsp:txBody>
      <dsp:txXfrm>
        <a:off x="5991201" y="1748226"/>
        <a:ext cx="1528953" cy="1223162"/>
      </dsp:txXfrm>
    </dsp:sp>
    <dsp:sp modelId="{3825014E-34AD-4A58-8C55-C69CC7578049}">
      <dsp:nvSpPr>
        <dsp:cNvPr id="0" name=""/>
        <dsp:cNvSpPr/>
      </dsp:nvSpPr>
      <dsp:spPr>
        <a:xfrm>
          <a:off x="5756229" y="3994948"/>
          <a:ext cx="1631870" cy="622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8476D-1DEA-479D-819C-7F38BB4E3979}">
      <dsp:nvSpPr>
        <dsp:cNvPr id="0" name=""/>
        <dsp:cNvSpPr/>
      </dsp:nvSpPr>
      <dsp:spPr>
        <a:xfrm>
          <a:off x="6623622" y="3694618"/>
          <a:ext cx="1528953" cy="1223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8275742"/>
                <a:satOff val="-47568"/>
                <a:lumOff val="15487"/>
                <a:alphaOff val="0"/>
                <a:shade val="10000"/>
                <a:satMod val="150000"/>
              </a:schemeClr>
              <a:schemeClr val="accent2">
                <a:hueOff val="-18275742"/>
                <a:satOff val="-47568"/>
                <a:lumOff val="15487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Dafur</a:t>
          </a:r>
          <a:endParaRPr lang="en-US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Famine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623622" y="3694618"/>
        <a:ext cx="1528953" cy="122316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64A46-5404-4B12-B9F2-E765C3CBE243}">
      <dsp:nvSpPr>
        <dsp:cNvPr id="0" name=""/>
        <dsp:cNvSpPr/>
      </dsp:nvSpPr>
      <dsp:spPr>
        <a:xfrm>
          <a:off x="2164150" y="1409307"/>
          <a:ext cx="3339107" cy="33391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______</a:t>
          </a:r>
          <a:endParaRPr lang="en-US" sz="5700" kern="1200" dirty="0"/>
        </a:p>
      </dsp:txBody>
      <dsp:txXfrm>
        <a:off x="2164150" y="1409307"/>
        <a:ext cx="3339107" cy="3339107"/>
      </dsp:txXfrm>
    </dsp:sp>
    <dsp:sp modelId="{5C49B93C-9EA9-4A81-943A-7F44C369B7B0}">
      <dsp:nvSpPr>
        <dsp:cNvPr id="0" name=""/>
        <dsp:cNvSpPr/>
      </dsp:nvSpPr>
      <dsp:spPr>
        <a:xfrm>
          <a:off x="2819409" y="-106981"/>
          <a:ext cx="2195730" cy="2022631"/>
        </a:xfrm>
        <a:prstGeom prst="ellipse">
          <a:avLst/>
        </a:prstGeom>
        <a:solidFill>
          <a:schemeClr val="accent2">
            <a:alpha val="50000"/>
            <a:hueOff val="-2284468"/>
            <a:satOff val="-5946"/>
            <a:lumOff val="19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Louis XIV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(Absolute Monarch Executed)</a:t>
          </a:r>
          <a:endParaRPr lang="en-US" sz="2000" b="1" kern="1200" baseline="30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9409" y="-106981"/>
        <a:ext cx="2195730" cy="2022631"/>
      </dsp:txXfrm>
    </dsp:sp>
    <dsp:sp modelId="{7C9F7C8E-F55E-459E-A414-38B42FCE4BD4}">
      <dsp:nvSpPr>
        <dsp:cNvPr id="0" name=""/>
        <dsp:cNvSpPr/>
      </dsp:nvSpPr>
      <dsp:spPr>
        <a:xfrm>
          <a:off x="4724396" y="426431"/>
          <a:ext cx="1983196" cy="1990241"/>
        </a:xfrm>
        <a:prstGeom prst="ellipse">
          <a:avLst/>
        </a:prstGeom>
        <a:solidFill>
          <a:schemeClr val="accent2">
            <a:alpha val="50000"/>
            <a:hueOff val="-4568936"/>
            <a:satOff val="-11892"/>
            <a:lumOff val="38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Robespierre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(Reign of Terror)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4396" y="426431"/>
        <a:ext cx="1983196" cy="1990241"/>
      </dsp:txXfrm>
    </dsp:sp>
    <dsp:sp modelId="{D6ACA82A-1CBF-46A1-89FE-60D7E617864F}">
      <dsp:nvSpPr>
        <dsp:cNvPr id="0" name=""/>
        <dsp:cNvSpPr/>
      </dsp:nvSpPr>
      <dsp:spPr>
        <a:xfrm>
          <a:off x="5333991" y="2102824"/>
          <a:ext cx="2114456" cy="1856610"/>
        </a:xfrm>
        <a:prstGeom prst="ellipse">
          <a:avLst/>
        </a:prstGeom>
        <a:solidFill>
          <a:schemeClr val="accent2">
            <a:alpha val="50000"/>
            <a:hueOff val="-6853403"/>
            <a:satOff val="-17838"/>
            <a:lumOff val="58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Napoleon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(Nationalism, Expansion, Battle of Waterloo)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3991" y="2102824"/>
        <a:ext cx="2114456" cy="1856610"/>
      </dsp:txXfrm>
    </dsp:sp>
    <dsp:sp modelId="{AC2BB77E-335F-4754-BB0D-2E65EB655954}">
      <dsp:nvSpPr>
        <dsp:cNvPr id="0" name=""/>
        <dsp:cNvSpPr/>
      </dsp:nvSpPr>
      <dsp:spPr>
        <a:xfrm>
          <a:off x="4800590" y="3703025"/>
          <a:ext cx="2066607" cy="1745034"/>
        </a:xfrm>
        <a:prstGeom prst="ellipse">
          <a:avLst/>
        </a:prstGeom>
        <a:solidFill>
          <a:schemeClr val="accent2">
            <a:alpha val="50000"/>
            <a:hueOff val="-9137871"/>
            <a:satOff val="-23784"/>
            <a:lumOff val="77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sz="2400" b="1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Estate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(over taxed, no power in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gov’t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0590" y="3703025"/>
        <a:ext cx="2066607" cy="1745034"/>
      </dsp:txXfrm>
    </dsp:sp>
    <dsp:sp modelId="{152B1912-9BF8-46D2-B14B-6CABEE290E3F}">
      <dsp:nvSpPr>
        <dsp:cNvPr id="0" name=""/>
        <dsp:cNvSpPr/>
      </dsp:nvSpPr>
      <dsp:spPr>
        <a:xfrm>
          <a:off x="2819398" y="4379994"/>
          <a:ext cx="2128430" cy="1746787"/>
        </a:xfrm>
        <a:prstGeom prst="ellipse">
          <a:avLst/>
        </a:prstGeom>
        <a:solidFill>
          <a:schemeClr val="accent2">
            <a:alpha val="50000"/>
            <a:hueOff val="-11422339"/>
            <a:satOff val="-29730"/>
            <a:lumOff val="96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Storming of the</a:t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Bastille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9398" y="4379994"/>
        <a:ext cx="2128430" cy="1746787"/>
      </dsp:txXfrm>
    </dsp:sp>
    <dsp:sp modelId="{3CC0A11D-C62B-4955-9FC0-5FB16CADE248}">
      <dsp:nvSpPr>
        <dsp:cNvPr id="0" name=""/>
        <dsp:cNvSpPr/>
      </dsp:nvSpPr>
      <dsp:spPr>
        <a:xfrm>
          <a:off x="914396" y="3657594"/>
          <a:ext cx="2133088" cy="1781046"/>
        </a:xfrm>
        <a:prstGeom prst="ellipse">
          <a:avLst/>
        </a:prstGeom>
        <a:solidFill>
          <a:schemeClr val="accent2">
            <a:alpha val="50000"/>
            <a:hueOff val="-13706807"/>
            <a:satOff val="-35676"/>
            <a:lumOff val="11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1789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4396" y="3657594"/>
        <a:ext cx="2133088" cy="1781046"/>
      </dsp:txXfrm>
    </dsp:sp>
    <dsp:sp modelId="{664D7C9B-AC3B-438B-B792-FBAAC1085458}">
      <dsp:nvSpPr>
        <dsp:cNvPr id="0" name=""/>
        <dsp:cNvSpPr/>
      </dsp:nvSpPr>
      <dsp:spPr>
        <a:xfrm>
          <a:off x="457198" y="1981197"/>
          <a:ext cx="2056873" cy="1857929"/>
        </a:xfrm>
        <a:prstGeom prst="ellipse">
          <a:avLst/>
        </a:prstGeom>
        <a:solidFill>
          <a:schemeClr val="accent2">
            <a:alpha val="50000"/>
            <a:hueOff val="-15991274"/>
            <a:satOff val="-41622"/>
            <a:lumOff val="135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France</a:t>
          </a:r>
        </a:p>
      </dsp:txBody>
      <dsp:txXfrm>
        <a:off x="457198" y="1981197"/>
        <a:ext cx="2056873" cy="1857929"/>
      </dsp:txXfrm>
    </dsp:sp>
    <dsp:sp modelId="{A37DCA39-57CA-41A2-B842-FFDE7F3E2CFC}">
      <dsp:nvSpPr>
        <dsp:cNvPr id="0" name=""/>
        <dsp:cNvSpPr/>
      </dsp:nvSpPr>
      <dsp:spPr>
        <a:xfrm>
          <a:off x="1143000" y="228594"/>
          <a:ext cx="2066356" cy="2060095"/>
        </a:xfrm>
        <a:prstGeom prst="ellipse">
          <a:avLst/>
        </a:prstGeom>
        <a:solidFill>
          <a:schemeClr val="accent2">
            <a:alpha val="50000"/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</a:t>
          </a: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Assembly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3000" y="228594"/>
        <a:ext cx="2066356" cy="206009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C3EF9F-833E-462C-A28D-0FC7842BB1F5}">
      <dsp:nvSpPr>
        <dsp:cNvPr id="0" name=""/>
        <dsp:cNvSpPr/>
      </dsp:nvSpPr>
      <dsp:spPr>
        <a:xfrm>
          <a:off x="0" y="46037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9DA4-727C-4B74-B355-E3695C7709C3}">
      <dsp:nvSpPr>
        <dsp:cNvPr id="0" name=""/>
        <dsp:cNvSpPr/>
      </dsp:nvSpPr>
      <dsp:spPr>
        <a:xfrm>
          <a:off x="426720" y="61859"/>
          <a:ext cx="5974080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Adolf Hitler in Germany (Fascist)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26720" y="61859"/>
        <a:ext cx="5974080" cy="797040"/>
      </dsp:txXfrm>
    </dsp:sp>
    <dsp:sp modelId="{DA35932E-2F20-419D-A00D-4903F3658E39}">
      <dsp:nvSpPr>
        <dsp:cNvPr id="0" name=""/>
        <dsp:cNvSpPr/>
      </dsp:nvSpPr>
      <dsp:spPr>
        <a:xfrm>
          <a:off x="0" y="168509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4969148"/>
              <a:satOff val="-6296"/>
              <a:lumOff val="431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97F2-31F4-4010-9256-4A085872C8E4}">
      <dsp:nvSpPr>
        <dsp:cNvPr id="0" name=""/>
        <dsp:cNvSpPr/>
      </dsp:nvSpPr>
      <dsp:spPr>
        <a:xfrm>
          <a:off x="457200" y="1295403"/>
          <a:ext cx="5974080" cy="797040"/>
        </a:xfrm>
        <a:prstGeom prst="roundRect">
          <a:avLst/>
        </a:prstGeom>
        <a:solidFill>
          <a:schemeClr val="accent5">
            <a:hueOff val="-4969148"/>
            <a:satOff val="-629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Joseph Stalin in Soviet Union (Communist)</a:t>
          </a:r>
        </a:p>
      </dsp:txBody>
      <dsp:txXfrm>
        <a:off x="457200" y="1295403"/>
        <a:ext cx="5974080" cy="797040"/>
      </dsp:txXfrm>
    </dsp:sp>
    <dsp:sp modelId="{44314D78-5A5D-44C3-A384-CE542D09CCE7}">
      <dsp:nvSpPr>
        <dsp:cNvPr id="0" name=""/>
        <dsp:cNvSpPr/>
      </dsp:nvSpPr>
      <dsp:spPr>
        <a:xfrm>
          <a:off x="0" y="290982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9938296"/>
              <a:satOff val="-12592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B7DD7-E6B1-4E46-9C8D-3531D8F588C6}">
      <dsp:nvSpPr>
        <dsp:cNvPr id="0" name=""/>
        <dsp:cNvSpPr/>
      </dsp:nvSpPr>
      <dsp:spPr>
        <a:xfrm>
          <a:off x="426720" y="2511299"/>
          <a:ext cx="5974080" cy="797040"/>
        </a:xfrm>
        <a:prstGeom prst="roundRect">
          <a:avLst/>
        </a:prstGeom>
        <a:solidFill>
          <a:schemeClr val="accent5">
            <a:hueOff val="-9938296"/>
            <a:satOff val="-12592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Fidel Castro in Cuba (Communist)</a:t>
          </a:r>
        </a:p>
      </dsp:txBody>
      <dsp:txXfrm>
        <a:off x="426720" y="2511299"/>
        <a:ext cx="5974080" cy="797040"/>
      </dsp:txXfrm>
    </dsp:sp>
    <dsp:sp modelId="{6827D5F4-967B-49DD-A451-22D2DF77B750}">
      <dsp:nvSpPr>
        <dsp:cNvPr id="0" name=""/>
        <dsp:cNvSpPr/>
      </dsp:nvSpPr>
      <dsp:spPr>
        <a:xfrm>
          <a:off x="0" y="4134540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4907443"/>
              <a:satOff val="-18888"/>
              <a:lumOff val="12942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2346F-EF94-4EAF-B741-AF25718865DA}">
      <dsp:nvSpPr>
        <dsp:cNvPr id="0" name=""/>
        <dsp:cNvSpPr/>
      </dsp:nvSpPr>
      <dsp:spPr>
        <a:xfrm>
          <a:off x="381001" y="3754606"/>
          <a:ext cx="5974080" cy="797040"/>
        </a:xfrm>
        <a:prstGeom prst="roundRect">
          <a:avLst/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Ma0 Zedong in China (Communist)</a:t>
          </a:r>
        </a:p>
      </dsp:txBody>
      <dsp:txXfrm>
        <a:off x="381001" y="3754606"/>
        <a:ext cx="5974080" cy="797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7025D-EC66-4CF0-928F-B56E79E12CDB}">
      <dsp:nvSpPr>
        <dsp:cNvPr id="0" name=""/>
        <dsp:cNvSpPr/>
      </dsp:nvSpPr>
      <dsp:spPr>
        <a:xfrm>
          <a:off x="2209801" y="3272161"/>
          <a:ext cx="3733796" cy="2573416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9801" y="3272161"/>
        <a:ext cx="3733796" cy="2573416"/>
      </dsp:txXfrm>
    </dsp:sp>
    <dsp:sp modelId="{87C3F986-1968-4D71-B658-0876C4F74725}">
      <dsp:nvSpPr>
        <dsp:cNvPr id="0" name=""/>
        <dsp:cNvSpPr/>
      </dsp:nvSpPr>
      <dsp:spPr>
        <a:xfrm rot="12900000">
          <a:off x="1062628" y="2705066"/>
          <a:ext cx="1780569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F936C-5D9B-4740-944D-F54429FB9221}">
      <dsp:nvSpPr>
        <dsp:cNvPr id="0" name=""/>
        <dsp:cNvSpPr/>
      </dsp:nvSpPr>
      <dsp:spPr>
        <a:xfrm>
          <a:off x="1261" y="1583233"/>
          <a:ext cx="2444746" cy="1955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2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</a:rPr>
            <a:t>Islam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1261" y="1583233"/>
        <a:ext cx="2444746" cy="1955796"/>
      </dsp:txXfrm>
    </dsp:sp>
    <dsp:sp modelId="{84D87C60-1634-44B0-A55E-721768E59728}">
      <dsp:nvSpPr>
        <dsp:cNvPr id="0" name=""/>
        <dsp:cNvSpPr/>
      </dsp:nvSpPr>
      <dsp:spPr>
        <a:xfrm rot="16200000">
          <a:off x="3038975" y="1746932"/>
          <a:ext cx="2075448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137871"/>
            <a:satOff val="-23784"/>
            <a:lumOff val="7744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964E-873C-44CD-B6E7-465B98CBDA77}">
      <dsp:nvSpPr>
        <dsp:cNvPr id="0" name=""/>
        <dsp:cNvSpPr/>
      </dsp:nvSpPr>
      <dsp:spPr>
        <a:xfrm>
          <a:off x="2854326" y="98021"/>
          <a:ext cx="2444746" cy="1955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9137871"/>
                <a:satOff val="-23784"/>
                <a:lumOff val="7744"/>
                <a:alphaOff val="0"/>
                <a:shade val="10000"/>
                <a:satMod val="150000"/>
              </a:schemeClr>
              <a:schemeClr val="accent2">
                <a:hueOff val="-9137871"/>
                <a:satOff val="-23784"/>
                <a:lumOff val="7744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</a:rPr>
            <a:t>Judaism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2854326" y="98021"/>
        <a:ext cx="2444746" cy="1955796"/>
      </dsp:txXfrm>
    </dsp:sp>
    <dsp:sp modelId="{3825014E-34AD-4A58-8C55-C69CC7578049}">
      <dsp:nvSpPr>
        <dsp:cNvPr id="0" name=""/>
        <dsp:cNvSpPr/>
      </dsp:nvSpPr>
      <dsp:spPr>
        <a:xfrm rot="19500000">
          <a:off x="5310202" y="2705066"/>
          <a:ext cx="1780569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8476D-1DEA-479D-819C-7F38BB4E3979}">
      <dsp:nvSpPr>
        <dsp:cNvPr id="0" name=""/>
        <dsp:cNvSpPr/>
      </dsp:nvSpPr>
      <dsp:spPr>
        <a:xfrm>
          <a:off x="5707392" y="1583233"/>
          <a:ext cx="2444746" cy="1955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8275742"/>
                <a:satOff val="-47568"/>
                <a:lumOff val="15487"/>
                <a:alphaOff val="0"/>
                <a:shade val="10000"/>
                <a:satMod val="150000"/>
              </a:schemeClr>
              <a:schemeClr val="accent2">
                <a:hueOff val="-18275742"/>
                <a:satOff val="-47568"/>
                <a:lumOff val="15487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</a:rPr>
            <a:t>Christianity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5707392" y="1583233"/>
        <a:ext cx="2444746" cy="19557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F474B-751C-4ED6-9F8E-6E3B77AA30F8}">
      <dsp:nvSpPr>
        <dsp:cNvPr id="0" name=""/>
        <dsp:cNvSpPr/>
      </dsp:nvSpPr>
      <dsp:spPr>
        <a:xfrm>
          <a:off x="0" y="302402"/>
          <a:ext cx="3653962" cy="1369456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Feudalism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(Political System)</a:t>
          </a:r>
        </a:p>
      </dsp:txBody>
      <dsp:txXfrm>
        <a:off x="0" y="302402"/>
        <a:ext cx="3653962" cy="1369456"/>
      </dsp:txXfrm>
    </dsp:sp>
    <dsp:sp modelId="{616B1319-99B5-4E2C-8985-EE43A351FD04}">
      <dsp:nvSpPr>
        <dsp:cNvPr id="0" name=""/>
        <dsp:cNvSpPr/>
      </dsp:nvSpPr>
      <dsp:spPr>
        <a:xfrm>
          <a:off x="4177422" y="302402"/>
          <a:ext cx="4052177" cy="1369456"/>
        </a:xfrm>
        <a:prstGeom prst="rect">
          <a:avLst/>
        </a:prstGeom>
        <a:solidFill>
          <a:schemeClr val="accent6">
            <a:shade val="50000"/>
            <a:hueOff val="113981"/>
            <a:satOff val="-11940"/>
            <a:lumOff val="164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Manorialism</a:t>
          </a:r>
          <a:br>
            <a:rPr lang="en-US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en-US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(Economic System)</a:t>
          </a:r>
        </a:p>
      </dsp:txBody>
      <dsp:txXfrm>
        <a:off x="4177422" y="302402"/>
        <a:ext cx="4052177" cy="1369456"/>
      </dsp:txXfrm>
    </dsp:sp>
    <dsp:sp modelId="{8DD2FBC2-33F9-4CEF-A1C2-815881338087}">
      <dsp:nvSpPr>
        <dsp:cNvPr id="0" name=""/>
        <dsp:cNvSpPr/>
      </dsp:nvSpPr>
      <dsp:spPr>
        <a:xfrm>
          <a:off x="0" y="1882669"/>
          <a:ext cx="3871271" cy="1369456"/>
        </a:xfrm>
        <a:prstGeom prst="rect">
          <a:avLst/>
        </a:prstGeom>
        <a:solidFill>
          <a:schemeClr val="accent6">
            <a:shade val="50000"/>
            <a:hueOff val="227963"/>
            <a:satOff val="-23880"/>
            <a:lumOff val="329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Knights</a:t>
          </a:r>
          <a:b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Code of Chivalry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82669"/>
        <a:ext cx="3871271" cy="1369456"/>
      </dsp:txXfrm>
    </dsp:sp>
    <dsp:sp modelId="{B57C85DE-700E-4010-8BC5-7D4EF23ED17C}">
      <dsp:nvSpPr>
        <dsp:cNvPr id="0" name=""/>
        <dsp:cNvSpPr/>
      </dsp:nvSpPr>
      <dsp:spPr>
        <a:xfrm>
          <a:off x="4204926" y="1861237"/>
          <a:ext cx="4024673" cy="1369456"/>
        </a:xfrm>
        <a:prstGeom prst="rect">
          <a:avLst/>
        </a:prstGeom>
        <a:solidFill>
          <a:schemeClr val="accent6">
            <a:shade val="50000"/>
            <a:hueOff val="341944"/>
            <a:satOff val="-35820"/>
            <a:lumOff val="494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Central Government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4926" y="1861237"/>
        <a:ext cx="4024673" cy="1369456"/>
      </dsp:txXfrm>
    </dsp:sp>
    <dsp:sp modelId="{6EB8594F-C757-43ED-B100-A809F02354EA}">
      <dsp:nvSpPr>
        <dsp:cNvPr id="0" name=""/>
        <dsp:cNvSpPr/>
      </dsp:nvSpPr>
      <dsp:spPr>
        <a:xfrm>
          <a:off x="20591" y="3615890"/>
          <a:ext cx="3712939" cy="1369456"/>
        </a:xfrm>
        <a:prstGeom prst="rect">
          <a:avLst/>
        </a:prstGeom>
        <a:solidFill>
          <a:schemeClr val="accent6">
            <a:shade val="50000"/>
            <a:hueOff val="227963"/>
            <a:satOff val="-23880"/>
            <a:lumOff val="329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Crusades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91" y="3615890"/>
        <a:ext cx="3712939" cy="1369456"/>
      </dsp:txXfrm>
    </dsp:sp>
    <dsp:sp modelId="{1A8553B2-FEAC-4188-94A2-52E3A2972799}">
      <dsp:nvSpPr>
        <dsp:cNvPr id="0" name=""/>
        <dsp:cNvSpPr/>
      </dsp:nvSpPr>
      <dsp:spPr>
        <a:xfrm>
          <a:off x="4187917" y="3615890"/>
          <a:ext cx="3865428" cy="1369456"/>
        </a:xfrm>
        <a:prstGeom prst="rect">
          <a:avLst/>
        </a:prstGeom>
        <a:solidFill>
          <a:schemeClr val="accent6">
            <a:shade val="50000"/>
            <a:hueOff val="113981"/>
            <a:satOff val="-11940"/>
            <a:lumOff val="164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Plague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7917" y="3615890"/>
        <a:ext cx="3865428" cy="13694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9E9472-CDD2-481B-91B7-0599F599257C}">
      <dsp:nvSpPr>
        <dsp:cNvPr id="0" name=""/>
        <dsp:cNvSpPr/>
      </dsp:nvSpPr>
      <dsp:spPr>
        <a:xfrm rot="5400000">
          <a:off x="-256739" y="257276"/>
          <a:ext cx="1711597" cy="1198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 rot="5400000">
        <a:off x="-256739" y="257276"/>
        <a:ext cx="1711597" cy="1198118"/>
      </dsp:txXfrm>
    </dsp:sp>
    <dsp:sp modelId="{86F720CD-E4F6-4F76-9020-AA4392EED6DA}">
      <dsp:nvSpPr>
        <dsp:cNvPr id="0" name=""/>
        <dsp:cNvSpPr/>
      </dsp:nvSpPr>
      <dsp:spPr>
        <a:xfrm rot="5400000">
          <a:off x="4081389" y="-2882735"/>
          <a:ext cx="1112538" cy="6879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Trench Warfare</a:t>
          </a:r>
          <a:endParaRPr lang="en-US" sz="3400" kern="1200" dirty="0"/>
        </a:p>
      </dsp:txBody>
      <dsp:txXfrm rot="5400000">
        <a:off x="4081389" y="-2882735"/>
        <a:ext cx="1112538" cy="6879081"/>
      </dsp:txXfrm>
    </dsp:sp>
    <dsp:sp modelId="{2D5FBDD1-C8D6-4890-B9BD-78A42A9C63B2}">
      <dsp:nvSpPr>
        <dsp:cNvPr id="0" name=""/>
        <dsp:cNvSpPr/>
      </dsp:nvSpPr>
      <dsp:spPr>
        <a:xfrm rot="5400000">
          <a:off x="-256739" y="1775840"/>
          <a:ext cx="1711597" cy="1198118"/>
        </a:xfrm>
        <a:prstGeom prst="chevron">
          <a:avLst/>
        </a:prstGeom>
        <a:solidFill>
          <a:schemeClr val="accent2">
            <a:hueOff val="-9137871"/>
            <a:satOff val="-23784"/>
            <a:lumOff val="7744"/>
            <a:alphaOff val="0"/>
          </a:schemeClr>
        </a:solidFill>
        <a:ln w="38100" cap="flat" cmpd="sng" algn="ctr">
          <a:solidFill>
            <a:schemeClr val="accent2">
              <a:hueOff val="-9137871"/>
              <a:satOff val="-23784"/>
              <a:lumOff val="774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 rot="5400000">
        <a:off x="-256739" y="1775840"/>
        <a:ext cx="1711597" cy="1198118"/>
      </dsp:txXfrm>
    </dsp:sp>
    <dsp:sp modelId="{8FDBF0C0-D54D-4BDF-84A5-7B94B4C9ECAB}">
      <dsp:nvSpPr>
        <dsp:cNvPr id="0" name=""/>
        <dsp:cNvSpPr/>
      </dsp:nvSpPr>
      <dsp:spPr>
        <a:xfrm rot="5400000">
          <a:off x="4081389" y="-1364170"/>
          <a:ext cx="1112538" cy="6879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-9137871"/>
              <a:satOff val="-23784"/>
              <a:lumOff val="774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First use of tanks &amp; </a:t>
          </a:r>
          <a:br>
            <a:rPr lang="en-US" sz="3400" kern="1200" dirty="0" smtClean="0"/>
          </a:br>
          <a:r>
            <a:rPr lang="en-US" sz="3400" kern="1200" dirty="0" smtClean="0"/>
            <a:t>mustard gas</a:t>
          </a:r>
          <a:endParaRPr lang="en-US" sz="3400" kern="1200" dirty="0"/>
        </a:p>
      </dsp:txBody>
      <dsp:txXfrm rot="5400000">
        <a:off x="4081389" y="-1364170"/>
        <a:ext cx="1112538" cy="6879081"/>
      </dsp:txXfrm>
    </dsp:sp>
    <dsp:sp modelId="{E82F0B13-3E27-42FB-906C-4D3D7E3F454E}">
      <dsp:nvSpPr>
        <dsp:cNvPr id="0" name=""/>
        <dsp:cNvSpPr/>
      </dsp:nvSpPr>
      <dsp:spPr>
        <a:xfrm rot="5400000">
          <a:off x="-256739" y="3294405"/>
          <a:ext cx="1711597" cy="1198118"/>
        </a:xfrm>
        <a:prstGeom prst="chevron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accent2">
              <a:hueOff val="-18275742"/>
              <a:satOff val="-47568"/>
              <a:lumOff val="1548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 rot="5400000">
        <a:off x="-256739" y="3294405"/>
        <a:ext cx="1711597" cy="1198118"/>
      </dsp:txXfrm>
    </dsp:sp>
    <dsp:sp modelId="{88DAF27B-4D50-4670-8F99-8880CA7A71FD}">
      <dsp:nvSpPr>
        <dsp:cNvPr id="0" name=""/>
        <dsp:cNvSpPr/>
      </dsp:nvSpPr>
      <dsp:spPr>
        <a:xfrm rot="5400000">
          <a:off x="4081389" y="154394"/>
          <a:ext cx="1112538" cy="6879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-18275742"/>
              <a:satOff val="-47568"/>
              <a:lumOff val="1548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Treaty of Versailles ends war</a:t>
          </a:r>
          <a:endParaRPr lang="en-US" sz="3400" kern="1200" dirty="0"/>
        </a:p>
      </dsp:txBody>
      <dsp:txXfrm rot="5400000">
        <a:off x="4081389" y="154394"/>
        <a:ext cx="1112538" cy="68790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CF89C-ED9E-426B-9E4C-177D5645B240}">
      <dsp:nvSpPr>
        <dsp:cNvPr id="0" name=""/>
        <dsp:cNvSpPr/>
      </dsp:nvSpPr>
      <dsp:spPr>
        <a:xfrm rot="5400000">
          <a:off x="-609599" y="609599"/>
          <a:ext cx="4064000" cy="28448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chemeClr val="bg1"/>
              </a:solidFill>
            </a:rPr>
            <a:t>River Valley Civilizations</a:t>
          </a:r>
          <a:endParaRPr lang="en-US" sz="4100" b="1" kern="1200" dirty="0">
            <a:solidFill>
              <a:schemeClr val="bg1"/>
            </a:solidFill>
          </a:endParaRPr>
        </a:p>
      </dsp:txBody>
      <dsp:txXfrm rot="5400000">
        <a:off x="-609599" y="609599"/>
        <a:ext cx="4064000" cy="2844800"/>
      </dsp:txXfrm>
    </dsp:sp>
    <dsp:sp modelId="{1B502137-E7C7-4357-A7A2-B820DBD85284}">
      <dsp:nvSpPr>
        <dsp:cNvPr id="0" name=""/>
        <dsp:cNvSpPr/>
      </dsp:nvSpPr>
      <dsp:spPr>
        <a:xfrm rot="5400000">
          <a:off x="4178300" y="-1333500"/>
          <a:ext cx="2641599" cy="5308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Indus River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 Mesopotamia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Huang He River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Nile River</a:t>
          </a:r>
          <a:endParaRPr lang="en-US" sz="3700" kern="1200" dirty="0"/>
        </a:p>
      </dsp:txBody>
      <dsp:txXfrm rot="5400000">
        <a:off x="4178300" y="-1333500"/>
        <a:ext cx="2641599" cy="5308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4F2E8-E9D6-4B90-A0CE-40174994C9AA}">
      <dsp:nvSpPr>
        <dsp:cNvPr id="0" name=""/>
        <dsp:cNvSpPr/>
      </dsp:nvSpPr>
      <dsp:spPr>
        <a:xfrm rot="16200000">
          <a:off x="342" y="517549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* Isolation from other nations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* Tried to </a:t>
          </a:r>
          <a:br>
            <a:rPr lang="en-US" sz="2100" b="1" kern="1200" dirty="0" smtClean="0">
              <a:solidFill>
                <a:schemeClr val="bg1"/>
              </a:solidFill>
            </a:rPr>
          </a:br>
          <a:r>
            <a:rPr lang="en-US" sz="2100" b="1" kern="1200" dirty="0" smtClean="0">
              <a:solidFill>
                <a:schemeClr val="bg1"/>
              </a:solidFill>
            </a:rPr>
            <a:t>Improve Japan</a:t>
          </a:r>
          <a:endParaRPr lang="en-US" sz="2100" b="1" kern="1200" dirty="0">
            <a:solidFill>
              <a:schemeClr val="bg1"/>
            </a:solidFill>
          </a:endParaRPr>
        </a:p>
      </dsp:txBody>
      <dsp:txXfrm rot="16200000">
        <a:off x="342" y="517549"/>
        <a:ext cx="3917900" cy="3917900"/>
      </dsp:txXfrm>
    </dsp:sp>
    <dsp:sp modelId="{A400185C-B4D3-4D81-A5BE-FBAD6B29D511}">
      <dsp:nvSpPr>
        <dsp:cNvPr id="0" name=""/>
        <dsp:cNvSpPr/>
      </dsp:nvSpPr>
      <dsp:spPr>
        <a:xfrm rot="5400000">
          <a:off x="4311699" y="521970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81085"/>
            <a:satOff val="-15354"/>
            <a:lumOff val="35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* Open trade with other nations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* Influenced by Commodore </a:t>
          </a:r>
          <a:br>
            <a:rPr lang="en-US" sz="2100" b="1" kern="1200" dirty="0" smtClean="0">
              <a:solidFill>
                <a:schemeClr val="bg1"/>
              </a:solidFill>
            </a:rPr>
          </a:br>
          <a:r>
            <a:rPr lang="en-US" sz="2100" b="1" kern="1200" dirty="0" smtClean="0">
              <a:solidFill>
                <a:schemeClr val="bg1"/>
              </a:solidFill>
            </a:rPr>
            <a:t>Matthew Perry</a:t>
          </a:r>
          <a:endParaRPr lang="en-US" sz="2100" b="1" kern="1200" dirty="0">
            <a:solidFill>
              <a:schemeClr val="bg1"/>
            </a:solidFill>
          </a:endParaRPr>
        </a:p>
      </dsp:txBody>
      <dsp:txXfrm rot="5400000">
        <a:off x="4311699" y="521970"/>
        <a:ext cx="3917900" cy="39179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5310C-9532-428C-9971-B5297A2EAE3A}">
      <dsp:nvSpPr>
        <dsp:cNvPr id="0" name=""/>
        <dsp:cNvSpPr/>
      </dsp:nvSpPr>
      <dsp:spPr>
        <a:xfrm>
          <a:off x="3212827" y="414"/>
          <a:ext cx="1956345" cy="19563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Pray 5x’s a Day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212827" y="414"/>
        <a:ext cx="1956345" cy="1956345"/>
      </dsp:txXfrm>
    </dsp:sp>
    <dsp:sp modelId="{FE3E3B80-8875-488C-9252-8D7758939A62}">
      <dsp:nvSpPr>
        <dsp:cNvPr id="0" name=""/>
        <dsp:cNvSpPr/>
      </dsp:nvSpPr>
      <dsp:spPr>
        <a:xfrm rot="2160000">
          <a:off x="5107288" y="1503016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160000">
        <a:off x="5107288" y="1503016"/>
        <a:ext cx="519831" cy="660266"/>
      </dsp:txXfrm>
    </dsp:sp>
    <dsp:sp modelId="{27B4ED8C-8904-4BC6-8BDB-097AE4B48C32}">
      <dsp:nvSpPr>
        <dsp:cNvPr id="0" name=""/>
        <dsp:cNvSpPr/>
      </dsp:nvSpPr>
      <dsp:spPr>
        <a:xfrm>
          <a:off x="5589040" y="1726834"/>
          <a:ext cx="1956345" cy="1956345"/>
        </a:xfrm>
        <a:prstGeom prst="ellipse">
          <a:avLst/>
        </a:prstGeom>
        <a:solidFill>
          <a:schemeClr val="accent5">
            <a:hueOff val="-3726861"/>
            <a:satOff val="-4722"/>
            <a:lumOff val="3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Give to Charity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589040" y="1726834"/>
        <a:ext cx="1956345" cy="1956345"/>
      </dsp:txXfrm>
    </dsp:sp>
    <dsp:sp modelId="{92C75A2E-E1F4-41E6-93A2-346E1B631830}">
      <dsp:nvSpPr>
        <dsp:cNvPr id="0" name=""/>
        <dsp:cNvSpPr/>
      </dsp:nvSpPr>
      <dsp:spPr>
        <a:xfrm rot="6480000">
          <a:off x="5858026" y="3757584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6861"/>
            <a:satOff val="-4722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6480000">
        <a:off x="5858026" y="3757584"/>
        <a:ext cx="519831" cy="660266"/>
      </dsp:txXfrm>
    </dsp:sp>
    <dsp:sp modelId="{A1D05638-90BB-4A60-89FF-548E30DBA0C1}">
      <dsp:nvSpPr>
        <dsp:cNvPr id="0" name=""/>
        <dsp:cNvSpPr/>
      </dsp:nvSpPr>
      <dsp:spPr>
        <a:xfrm>
          <a:off x="4681407" y="4520239"/>
          <a:ext cx="1956345" cy="1956345"/>
        </a:xfrm>
        <a:prstGeom prst="ellipse">
          <a:avLst/>
        </a:prstGeom>
        <a:solidFill>
          <a:schemeClr val="accent5">
            <a:hueOff val="-7453721"/>
            <a:satOff val="-9444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Allah is the only God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4681407" y="4520239"/>
        <a:ext cx="1956345" cy="1956345"/>
      </dsp:txXfrm>
    </dsp:sp>
    <dsp:sp modelId="{2A5943BB-4752-4907-B934-635C726270F1}">
      <dsp:nvSpPr>
        <dsp:cNvPr id="0" name=""/>
        <dsp:cNvSpPr/>
      </dsp:nvSpPr>
      <dsp:spPr>
        <a:xfrm rot="10800000">
          <a:off x="3945796" y="5168279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3721"/>
            <a:satOff val="-9444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945796" y="5168279"/>
        <a:ext cx="519831" cy="660266"/>
      </dsp:txXfrm>
    </dsp:sp>
    <dsp:sp modelId="{9B1EC19D-7EB0-4194-82CF-B3B74C8137CE}">
      <dsp:nvSpPr>
        <dsp:cNvPr id="0" name=""/>
        <dsp:cNvSpPr/>
      </dsp:nvSpPr>
      <dsp:spPr>
        <a:xfrm>
          <a:off x="1744246" y="4520239"/>
          <a:ext cx="1956345" cy="1956345"/>
        </a:xfrm>
        <a:prstGeom prst="ellipse">
          <a:avLst/>
        </a:prstGeom>
        <a:solidFill>
          <a:schemeClr val="accent5">
            <a:hueOff val="-11180582"/>
            <a:satOff val="-14166"/>
            <a:lumOff val="97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Fast During Ramadan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744246" y="4520239"/>
        <a:ext cx="1956345" cy="1956345"/>
      </dsp:txXfrm>
    </dsp:sp>
    <dsp:sp modelId="{39606955-D9AF-43E0-9705-DE18AE4D9D89}">
      <dsp:nvSpPr>
        <dsp:cNvPr id="0" name=""/>
        <dsp:cNvSpPr/>
      </dsp:nvSpPr>
      <dsp:spPr>
        <a:xfrm rot="15120000">
          <a:off x="2013233" y="3785568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180582"/>
            <a:satOff val="-14166"/>
            <a:lumOff val="9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5120000">
        <a:off x="2013233" y="3785568"/>
        <a:ext cx="519831" cy="660266"/>
      </dsp:txXfrm>
    </dsp:sp>
    <dsp:sp modelId="{157964E4-937F-4112-8F07-B4B23E2AB5AA}">
      <dsp:nvSpPr>
        <dsp:cNvPr id="0" name=""/>
        <dsp:cNvSpPr/>
      </dsp:nvSpPr>
      <dsp:spPr>
        <a:xfrm>
          <a:off x="836614" y="1726834"/>
          <a:ext cx="1956345" cy="1956345"/>
        </a:xfrm>
        <a:prstGeom prst="ellipse">
          <a:avLst/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Pilgrimage to Mecca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836614" y="1726834"/>
        <a:ext cx="1956345" cy="1956345"/>
      </dsp:txXfrm>
    </dsp:sp>
    <dsp:sp modelId="{CF5B7851-7F0D-4EB0-8DCB-CA7555F1F7A1}">
      <dsp:nvSpPr>
        <dsp:cNvPr id="0" name=""/>
        <dsp:cNvSpPr/>
      </dsp:nvSpPr>
      <dsp:spPr>
        <a:xfrm rot="19440000">
          <a:off x="2731075" y="1520311"/>
          <a:ext cx="519831" cy="660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907443"/>
            <a:satOff val="-18888"/>
            <a:lumOff val="1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9440000">
        <a:off x="2731075" y="1520311"/>
        <a:ext cx="519831" cy="66026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47F1C-47C5-4939-801B-F8EA8A00AAB1}">
      <dsp:nvSpPr>
        <dsp:cNvPr id="0" name=""/>
        <dsp:cNvSpPr/>
      </dsp:nvSpPr>
      <dsp:spPr>
        <a:xfrm>
          <a:off x="102" y="2533025"/>
          <a:ext cx="2040095" cy="1487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________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2" y="2533025"/>
        <a:ext cx="2040095" cy="1487149"/>
      </dsp:txXfrm>
    </dsp:sp>
    <dsp:sp modelId="{99BAD7E9-22EA-42AE-B670-4E3EDEF2A5E8}">
      <dsp:nvSpPr>
        <dsp:cNvPr id="0" name=""/>
        <dsp:cNvSpPr/>
      </dsp:nvSpPr>
      <dsp:spPr>
        <a:xfrm>
          <a:off x="2137839" y="2927882"/>
          <a:ext cx="697435" cy="69743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37839" y="2927882"/>
        <a:ext cx="697435" cy="697435"/>
      </dsp:txXfrm>
    </dsp:sp>
    <dsp:sp modelId="{AAAB6C85-78DC-4B6B-940A-E6D5924B8944}">
      <dsp:nvSpPr>
        <dsp:cNvPr id="0" name=""/>
        <dsp:cNvSpPr/>
      </dsp:nvSpPr>
      <dsp:spPr>
        <a:xfrm>
          <a:off x="2932916" y="2522347"/>
          <a:ext cx="2203981" cy="1508505"/>
        </a:xfrm>
        <a:prstGeom prst="ellipse">
          <a:avLst/>
        </a:prstGeom>
        <a:solidFill>
          <a:schemeClr val="accent2">
            <a:hueOff val="-9137871"/>
            <a:satOff val="-23784"/>
            <a:lumOff val="77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_________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2932916" y="2522347"/>
        <a:ext cx="2203981" cy="1508505"/>
      </dsp:txXfrm>
    </dsp:sp>
    <dsp:sp modelId="{29AD2B9C-EE15-4372-B08A-CB5ED00484D8}">
      <dsp:nvSpPr>
        <dsp:cNvPr id="0" name=""/>
        <dsp:cNvSpPr/>
      </dsp:nvSpPr>
      <dsp:spPr>
        <a:xfrm>
          <a:off x="5234538" y="2927882"/>
          <a:ext cx="697435" cy="697435"/>
        </a:xfrm>
        <a:prstGeom prst="mathEqual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34538" y="2927882"/>
        <a:ext cx="697435" cy="697435"/>
      </dsp:txXfrm>
    </dsp:sp>
    <dsp:sp modelId="{AD6B851E-C078-49E0-8F24-2E34181B74EE}">
      <dsp:nvSpPr>
        <dsp:cNvPr id="0" name=""/>
        <dsp:cNvSpPr/>
      </dsp:nvSpPr>
      <dsp:spPr>
        <a:xfrm>
          <a:off x="6029615" y="2362201"/>
          <a:ext cx="2276081" cy="1828796"/>
        </a:xfrm>
        <a:prstGeom prst="ellipse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Nature Worship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029615" y="2362201"/>
        <a:ext cx="2276081" cy="1828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8000DD-53C7-42EC-B881-60A22B6CA658}" type="datetimeFigureOut">
              <a:rPr lang="en-US" smtClean="0"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B19541-27C1-4E3B-98C1-6C725D3BC0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fld id="{0A36303E-1870-47CE-BD93-64F5CC672E55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fld id="{B5F18A84-4AD8-434C-A3CD-4424036F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" pitchFamily="-107" charset="2"/>
        <a:buChar char=""/>
        <a:defRPr sz="2400" kern="1200">
          <a:solidFill>
            <a:srgbClr val="40404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2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0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0"/>
            <a:ext cx="7086600" cy="18478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Terms/Concepts Review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70866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History &amp; Geography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 descr="http://www.mysocialstudiesteacher.com/wiki/images/a/a9/Flash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5609475" cy="3209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152400"/>
          <a:ext cx="8305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762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2 Belief Systems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Taoism/Daoism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124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Shinto/</a:t>
            </a:r>
            <a:r>
              <a:rPr lang="en-US" sz="2000" b="1" dirty="0" err="1" smtClean="0">
                <a:solidFill>
                  <a:schemeClr val="bg1"/>
                </a:solidFill>
              </a:rPr>
              <a:t>Shintoism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098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219200" y="20574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1143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52400"/>
          <a:ext cx="800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52400"/>
          <a:ext cx="8991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200400"/>
            <a:ext cx="152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Perpetua Titling MT" pitchFamily="18" charset="0"/>
              </a:rPr>
              <a:t>Unsanitary Living Conditions</a:t>
            </a:r>
          </a:p>
          <a:p>
            <a:endParaRPr lang="en-US" sz="14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Perpetua Titling MT" pitchFamily="18" charset="0"/>
              </a:rPr>
              <a:t>Spread of Diseases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638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INDUSTRIAL REVOLUTION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2D31F-989A-4218-AE28-EFACB8B5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2D31F-989A-4218-AE28-EFACB8B52DF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2D31F-989A-4218-AE28-EFACB8B5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E12D31F-989A-4218-AE28-EFACB8B52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E0DAC-4F7C-439B-A1A8-44030CC9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E0DAC-4F7C-439B-A1A8-44030CC999F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E0DAC-4F7C-439B-A1A8-44030CC9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79E0DAC-4F7C-439B-A1A8-44030CC99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746A8-EBFF-481A-85F9-99E40CD8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746A8-EBFF-481A-85F9-99E40CD8C17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746A8-EBFF-481A-85F9-99E40CD8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84746A8-EBFF-481A-85F9-99E40CD8C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F8BCB-CF7C-497F-9242-CF0818B4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F8BCB-CF7C-497F-9242-CF0818B45CD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F8BCB-CF7C-497F-9242-CF0818B4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929F8BCB-CF7C-497F-9242-CF0818B4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35BF2-6ACE-4F00-A361-6345DF886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35BF2-6ACE-4F00-A361-6345DF886DD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35BF2-6ACE-4F00-A361-6345DF886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6E35BF2-6ACE-4F00-A361-6345DF886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5B569-7C15-4A2D-8349-714FA2A33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5B569-7C15-4A2D-8349-714FA2A33DA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5B569-7C15-4A2D-8349-714FA2A33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AF55B569-7C15-4A2D-8349-714FA2A33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D88DA-A7AC-4623-AB90-69DD39C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D88DA-A7AC-4623-AB90-69DD39C723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D88DA-A7AC-4623-AB90-69DD39C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671D88DA-A7AC-4623-AB90-69DD39C72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03FA4-A9DF-4C16-AE5D-E8BBC35A3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03FA4-A9DF-4C16-AE5D-E8BBC35A39B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03FA4-A9DF-4C16-AE5D-E8BBC35A3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D4403FA4-A9DF-4C16-AE5D-E8BBC35A3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3E3F8-7C17-47F8-8E42-D86E19D8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3E3F8-7C17-47F8-8E42-D86E19D8FC6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3E3F8-7C17-47F8-8E42-D86E19D8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6493E3F8-7C17-47F8-8E42-D86E19D8F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F10C3-FEA9-4C16-8C0A-D8E81042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F10C3-FEA9-4C16-8C0A-D8E81042631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F10C3-FEA9-4C16-8C0A-D8E81042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C66F10C3-FEA9-4C16-8C0A-D8E810426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861CB-1D21-4663-ADDE-93FCCEEBF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861CB-1D21-4663-ADDE-93FCCEEBF23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861CB-1D21-4663-ADDE-93FCCEEBF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019861CB-1D21-4663-ADDE-93FCCEEBF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600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Buddhism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990600"/>
            <a:ext cx="678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098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219200" y="20574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1143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Systems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5334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 War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8382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CF852-D4A9-494F-95DA-9CC077AB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13CF852-D4A9-494F-95DA-9CC077AB8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13CF852-D4A9-494F-95DA-9CC077AB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graphicEl>
                                              <a:dgm id="{D13CF852-D4A9-494F-95DA-9CC077AB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CF852-D4A9-494F-95DA-9CC077AB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FC42F-ACDA-423C-9D10-91AF84C0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66FC42F-ACDA-423C-9D10-91AF84C07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66FC42F-ACDA-423C-9D10-91AF84C0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graphicEl>
                                              <a:dgm id="{B66FC42F-ACDA-423C-9D10-91AF84C0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FC42F-ACDA-423C-9D10-91AF84C0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8302C-2B19-49B1-B2CD-6AF9403E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7C78302C-2B19-49B1-B2CD-6AF9403ED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7C78302C-2B19-49B1-B2CD-6AF9403E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graphicEl>
                                              <a:dgm id="{7C78302C-2B19-49B1-B2CD-6AF9403E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8302C-2B19-49B1-B2CD-6AF9403E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94F069-9FE7-4282-84BF-2F352E9C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894F069-9FE7-4282-84BF-2F352E9C2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894F069-9FE7-4282-84BF-2F352E9C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graphicEl>
                                              <a:dgm id="{F894F069-9FE7-4282-84BF-2F352E9C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94F069-9FE7-4282-84BF-2F352E9C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10FE5-61F5-44C8-B9EF-BB5A8D95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40B10FE5-61F5-44C8-B9EF-BB5A8D95A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0B10FE5-61F5-44C8-B9EF-BB5A8D95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graphicEl>
                                              <a:dgm id="{40B10FE5-61F5-44C8-B9EF-BB5A8D95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10FE5-61F5-44C8-B9EF-BB5A8D95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B34E8-F2B1-466D-92B1-E0C4E2F0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E41B34E8-F2B1-466D-92B1-E0C4E2F0F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41B34E8-F2B1-466D-92B1-E0C4E2F0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graphicEl>
                                              <a:dgm id="{E41B34E8-F2B1-466D-92B1-E0C4E2F0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B34E8-F2B1-466D-92B1-E0C4E2F0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46755-4C04-4FD5-AE0D-208DB9CAE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2446755-4C04-4FD5-AE0D-208DB9CAE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2446755-4C04-4FD5-AE0D-208DB9CAE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graphicEl>
                                              <a:dgm id="{22446755-4C04-4FD5-AE0D-208DB9CAE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46755-4C04-4FD5-AE0D-208DB9CAE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42173A-F217-45A5-81BC-A721E1078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2F42173A-F217-45A5-81BC-A721E1078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2F42173A-F217-45A5-81BC-A721E1078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">
                                            <p:graphicEl>
                                              <a:dgm id="{2F42173A-F217-45A5-81BC-A721E1078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42173A-F217-45A5-81BC-A721E1078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858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4495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Codes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098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219200" y="20574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1143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Revolution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4572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3352800"/>
            <a:ext cx="25908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4572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2895600"/>
            <a:ext cx="259080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or Traits Of Civilization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600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War II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990600"/>
            <a:ext cx="678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52400"/>
          <a:ext cx="800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DEAE4-8DD0-439C-A06E-965A99D7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8BFD3-CF67-4AAA-A384-004F983A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98DBB-0E4A-456E-B4E3-648BA2A4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06BB-5083-4CD5-97CE-BC6E60A8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3B1DB-4AE3-49BF-9B0F-5ACDC654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858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4114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Revolution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2667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276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524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505200" y="35052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3505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Philosophers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590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19400"/>
            <a:ext cx="2286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Scientific Revolution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362200" y="4419600"/>
            <a:ext cx="2286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Protestant Reformation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62400" y="2438400"/>
            <a:ext cx="2286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Church Power Declines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2286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Da</a:t>
            </a:r>
            <a:r>
              <a:rPr lang="en-US" b="1" dirty="0" smtClean="0"/>
              <a:t> Vinci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19600" y="3352800"/>
            <a:ext cx="2286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Humanism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943600" y="4419600"/>
            <a:ext cx="2209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Age of Exploration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391400" y="2819400"/>
            <a:ext cx="1524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Rebirth Roman &amp; Greek Culture</a:t>
            </a:r>
            <a:endParaRPr lang="en-US" b="1" dirty="0"/>
          </a:p>
        </p:txBody>
      </p:sp>
      <p:cxnSp>
        <p:nvCxnSpPr>
          <p:cNvPr id="10" name="Elbow Connector 9"/>
          <p:cNvCxnSpPr/>
          <p:nvPr/>
        </p:nvCxnSpPr>
        <p:spPr>
          <a:xfrm rot="5400000" flipH="1" flipV="1">
            <a:off x="1333500" y="2019300"/>
            <a:ext cx="9144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2247900" y="2476500"/>
            <a:ext cx="16764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H="1" flipV="1">
            <a:off x="5981700" y="2400300"/>
            <a:ext cx="13716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7467600" y="2057400"/>
            <a:ext cx="9144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5829300" y="3009900"/>
            <a:ext cx="25146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 flipH="1" flipV="1">
            <a:off x="4762500" y="1943100"/>
            <a:ext cx="685800" cy="457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2400300" y="3086100"/>
            <a:ext cx="23622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1219200"/>
            <a:ext cx="8077200" cy="8382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1295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Renaissance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048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3810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Rights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876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B2A2D5-C700-4F36-87F9-2DE63603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9B2A2D5-C700-4F36-87F9-2DE63603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9B2A2D5-C700-4F36-87F9-2DE63603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B49696-F6D6-45BB-B56E-7753FBDB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FB49696-F6D6-45BB-B56E-7753FBDB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FB49696-F6D6-45BB-B56E-7753FBDB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7AE22-81EC-4640-AE7A-237D40FE5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E37AE22-81EC-4640-AE7A-237D40FE5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E37AE22-81EC-4640-AE7A-237D40FE5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8FCF62-7E6A-429F-9ABF-1A83BC33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D8FCF62-7E6A-429F-9ABF-1A83BC33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D8FCF62-7E6A-429F-9ABF-1A83BC33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CDC4514-27D3-42BA-BBCD-4187FE11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81F1C16-9A9F-4E9B-8037-F350FCFB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4572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2971800"/>
            <a:ext cx="259080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Revolution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164A46-5404-4B12-B9F2-E765C3CBE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C49B93C-9EA9-4A81-943A-7F44C369B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C9F7C8E-F55E-459E-A414-38B42FCE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D6ACA82A-1CBF-46A1-89FE-60D7E6178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C2BB77E-335F-4754-BB0D-2E65EB655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52B1912-9BF8-46D2-B14B-6CABEE290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3CC0A11D-C62B-4955-9FC0-5FB16CADE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64D7C9B-AC3B-438B-B792-FBAAC1085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37DCA39-57CA-41A2-B842-FFDE7F3E2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600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 Leaders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990600"/>
            <a:ext cx="678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1D09DA4-727C-4B74-B355-E3695C770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7C3EF9F-833E-462C-A28D-0FC7842B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AB97F2-31F4-4010-9256-4A085872C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A35932E-2F20-419D-A00D-4903F365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77B7DD7-E6B1-4E46-9C8D-3531D8F58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4314D78-5A5D-44C3-A384-CE542D09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612346F-EF94-4EAF-B741-AF257188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827D5F4-967B-49DD-A451-22D2DF77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752600"/>
          <a:ext cx="7086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838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_______________________________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Mesopotamia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E1914-2062-450D-99AA-037580A1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1CE1914-2062-450D-99AA-037580A12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1CE1914-2062-450D-99AA-037580A1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1CE1914-2062-450D-99AA-037580A1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596100-40AB-4E47-B94F-4984CA6A7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3F596100-40AB-4E47-B94F-4984CA6A7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3F596100-40AB-4E47-B94F-4984CA6A7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3F596100-40AB-4E47-B94F-4984CA6A7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15318-D1A3-42D4-817D-B000433B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CA15318-D1A3-42D4-817D-B000433B8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CA15318-D1A3-42D4-817D-B000433B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CA15318-D1A3-42D4-817D-B000433B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671D7-9B73-4190-96C1-C7BF074F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B3671D7-9B73-4190-96C1-C7BF074FD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AB3671D7-9B73-4190-96C1-C7BF074F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B3671D7-9B73-4190-96C1-C7BF074F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EA0C0-4804-4A88-AD60-629FD44C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704EA0C0-4804-4A88-AD60-629FD44C3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04EA0C0-4804-4A88-AD60-629FD44C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04EA0C0-4804-4A88-AD60-629FD44C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F4788-984F-402A-815D-39DC31977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933F4788-984F-402A-815D-39DC31977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33F4788-984F-402A-815D-39DC31977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33F4788-984F-402A-815D-39DC31977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D91B6-271C-4F92-AAFB-34A47102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6CD91B6-271C-4F92-AAFB-34A471021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6CD91B6-271C-4F92-AAFB-34A47102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6CD91B6-271C-4F92-AAFB-34A47102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938161-0015-430A-8F04-AA7E121D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F1938161-0015-430A-8F04-AA7E121D9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1938161-0015-430A-8F04-AA7E121D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1938161-0015-430A-8F04-AA7E121D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858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4876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Monotheism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www.drversus.com/wp-content/uploads/2012/04/monothei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419600"/>
            <a:ext cx="1981200" cy="2084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0" name="Picture 4" descr="http://www.jewishjournal.com/images/thegodblog_images/Moses-704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28600"/>
            <a:ext cx="2804779" cy="155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cyberbusinessworld.com/wp-content/uploads/2010/05/Haj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04800"/>
            <a:ext cx="274573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8" descr="http://4.bp.blogspot.com/_4YHFBGqI3xU/TMNx8TY_8rI/AAAAAAAAC5I/AxWxq4Qcjbc/s1600/Christianity+The+most+profound+change+in+ancient+Egypt+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343400"/>
            <a:ext cx="1828800" cy="222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97025D-EC66-4CF0-928F-B56E79E12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7C3F986-1968-4D71-B658-0876C4F74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AEF936C-5D9B-4740-944D-F54429FB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4D87C60-1634-44B0-A55E-721768E59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5E7964E-873C-44CD-B6E7-465B98C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3825014E-34AD-4A58-8C55-C69CC757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A78476D-1DEA-479D-819C-7F38BB4E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457200"/>
            <a:ext cx="7772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Dark &amp; Middle Ages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F474B-751C-4ED6-9F8E-6E3B77AA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96F474B-751C-4ED6-9F8E-6E3B77AA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96F474B-751C-4ED6-9F8E-6E3B77AA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96F474B-751C-4ED6-9F8E-6E3B77AA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B1319-99B5-4E2C-8985-EE43A351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16B1319-99B5-4E2C-8985-EE43A351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16B1319-99B5-4E2C-8985-EE43A351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616B1319-99B5-4E2C-8985-EE43A351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D2FBC2-33F9-4CEF-A1C2-815881338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8DD2FBC2-33F9-4CEF-A1C2-815881338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8DD2FBC2-33F9-4CEF-A1C2-815881338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8DD2FBC2-33F9-4CEF-A1C2-815881338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7C85DE-700E-4010-8BC5-7D4EF23E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57C85DE-700E-4010-8BC5-7D4EF23E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57C85DE-700E-4010-8BC5-7D4EF23E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57C85DE-700E-4010-8BC5-7D4EF23E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8594F-C757-43ED-B100-A809F023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6EB8594F-C757-43ED-B100-A809F0235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6EB8594F-C757-43ED-B100-A809F023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EB8594F-C757-43ED-B100-A809F023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553B2-FEAC-4188-94A2-52E3A297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1A8553B2-FEAC-4188-94A2-52E3A297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A8553B2-FEAC-4188-94A2-52E3A297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A8553B2-FEAC-4188-94A2-52E3A297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676400"/>
          <a:ext cx="80772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57200"/>
            <a:ext cx="77724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 War I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E9472-CDD2-481B-91B7-0599F599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49E9472-CDD2-481B-91B7-0599F5992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49E9472-CDD2-481B-91B7-0599F599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49E9472-CDD2-481B-91B7-0599F599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720CD-E4F6-4F76-9020-AA4392EE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86F720CD-E4F6-4F76-9020-AA4392EED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86F720CD-E4F6-4F76-9020-AA4392EE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86F720CD-E4F6-4F76-9020-AA4392EE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FBDD1-C8D6-4890-B9BD-78A42A9C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D5FBDD1-C8D6-4890-B9BD-78A42A9C6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D5FBDD1-C8D6-4890-B9BD-78A42A9C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D5FBDD1-C8D6-4890-B9BD-78A42A9C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DBF0C0-D54D-4BDF-84A5-7B94B4C9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8FDBF0C0-D54D-4BDF-84A5-7B94B4C9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8FDBF0C0-D54D-4BDF-84A5-7B94B4C9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8FDBF0C0-D54D-4BDF-84A5-7B94B4C9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F0B13-3E27-42FB-906C-4D3D7E3F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82F0B13-3E27-42FB-906C-4D3D7E3F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82F0B13-3E27-42FB-906C-4D3D7E3F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82F0B13-3E27-42FB-906C-4D3D7E3F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DAF27B-4D50-4670-8F99-8880CA7A7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88DAF27B-4D50-4670-8F99-8880CA7A7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8DAF27B-4D50-4670-8F99-8880CA7A7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8DAF27B-4D50-4670-8F99-8880CA7A7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04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mentorials.com/site/monographs/high-school/history/images/ancient-river-valley-civilizatio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124200"/>
            <a:ext cx="5334000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02137-E7C7-4357-A7A2-B820DBD8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B502137-E7C7-4357-A7A2-B820DBD8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B502137-E7C7-4357-A7A2-B820DBD8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CF89C-ED9E-426B-9E4C-177D5645B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16CF89C-ED9E-426B-9E4C-177D5645B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16CF89C-ED9E-426B-9E4C-177D5645B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1524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447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_______________________- VS - __________________________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Tokugawa </a:t>
            </a:r>
            <a:r>
              <a:rPr lang="en-US" sz="2800" b="1" dirty="0" err="1" smtClean="0"/>
              <a:t>Shogunate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Meiji Restoration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04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524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505200" y="3505200"/>
            <a:ext cx="2667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3505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Pillars of Faith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7C5310C-9532-428C-9971-B5297A2E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3E3B80-8875-488C-9252-8D775893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B4ED8C-8904-4BC6-8BDB-097AE4B4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2C75A2E-E1F4-41E6-93A2-346E1B63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1D05638-90BB-4A60-89FF-548E30DB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A5943BB-4752-4907-B934-635C7262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B1EC19D-7EB0-4194-82CF-B3B74C813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9606955-D9AF-43E0-9705-DE18AE4D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57964E4-937F-4112-8F07-B4B23E2A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F5B7851-7F0D-4EB0-8DCB-CA7555F1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Book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Book</Template>
  <TotalTime>864</TotalTime>
  <Words>522</Words>
  <Application>Microsoft Office PowerPoint</Application>
  <PresentationFormat>On-screen Show (4:3)</PresentationFormat>
  <Paragraphs>202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Photo Book</vt:lpstr>
      <vt:lpstr>Terms/Concepts Review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Terms/Concepts Review</dc:title>
  <dc:creator>Alex</dc:creator>
  <cp:lastModifiedBy>Alex</cp:lastModifiedBy>
  <cp:revision>28</cp:revision>
  <dcterms:created xsi:type="dcterms:W3CDTF">2012-06-25T00:11:35Z</dcterms:created>
  <dcterms:modified xsi:type="dcterms:W3CDTF">2012-08-11T13:39:00Z</dcterms:modified>
</cp:coreProperties>
</file>