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activeX/activeX16.xml" ContentType="application/vnd.ms-office.activeX+xml"/>
  <Override PartName="/ppt/activeX/activeX17.xml" ContentType="application/vnd.ms-office.activeX+xml"/>
  <Override PartName="/ppt/activeX/activeX18.xml" ContentType="application/vnd.ms-office.activeX+xml"/>
  <Override PartName="/ppt/activeX/activeX19.xml" ContentType="application/vnd.ms-office.activeX+xml"/>
  <Override PartName="/ppt/activeX/activeX20.xml" ContentType="application/vnd.ms-office.activeX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72" r:id="rId12"/>
    <p:sldId id="277" r:id="rId13"/>
    <p:sldId id="276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49" y="-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0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6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7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8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9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0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6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7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8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9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AE515C-93EC-4DD5-9E62-964D3D6DF837}" type="doc">
      <dgm:prSet loTypeId="urn:microsoft.com/office/officeart/2008/layout/LinedLis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0D0B87BA-0932-429A-83A2-E90759105C51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Great Britain</a:t>
          </a:r>
          <a:endParaRPr lang="en-US" b="1" dirty="0">
            <a:solidFill>
              <a:srgbClr val="FF0000"/>
            </a:solidFill>
          </a:endParaRPr>
        </a:p>
      </dgm:t>
    </dgm:pt>
    <dgm:pt modelId="{B30FDC97-C742-4D1D-B2DB-603EC13563F2}" type="parTrans" cxnId="{29B79E8E-F4DC-4F34-BD03-157A88702AB6}">
      <dgm:prSet/>
      <dgm:spPr/>
      <dgm:t>
        <a:bodyPr/>
        <a:lstStyle/>
        <a:p>
          <a:endParaRPr lang="en-US"/>
        </a:p>
      </dgm:t>
    </dgm:pt>
    <dgm:pt modelId="{0200AA16-62E2-4EA8-8F30-F0252ACE77FF}" type="sibTrans" cxnId="{29B79E8E-F4DC-4F34-BD03-157A88702AB6}">
      <dgm:prSet/>
      <dgm:spPr/>
      <dgm:t>
        <a:bodyPr/>
        <a:lstStyle/>
        <a:p>
          <a:endParaRPr lang="en-US"/>
        </a:p>
      </dgm:t>
    </dgm:pt>
    <dgm:pt modelId="{52C6CB92-512B-425D-A95D-DCE92018947B}">
      <dgm:prSet phldrT="[Text]" custT="1"/>
      <dgm:spPr/>
      <dgm:t>
        <a:bodyPr/>
        <a:lstStyle/>
        <a:p>
          <a:r>
            <a:rPr lang="en-US" sz="2400" dirty="0" smtClean="0"/>
            <a:t>Island nation: Isolated, good ports, good for trading and strong navy.</a:t>
          </a:r>
          <a:endParaRPr lang="en-US" sz="2400" dirty="0"/>
        </a:p>
      </dgm:t>
    </dgm:pt>
    <dgm:pt modelId="{49AD851B-BBE5-4EB8-8960-E3B6347DF364}" type="parTrans" cxnId="{8F2F3403-66DA-47FC-9149-C2E6096A860F}">
      <dgm:prSet/>
      <dgm:spPr/>
      <dgm:t>
        <a:bodyPr/>
        <a:lstStyle/>
        <a:p>
          <a:endParaRPr lang="en-US"/>
        </a:p>
      </dgm:t>
    </dgm:pt>
    <dgm:pt modelId="{C655B254-50B7-4013-95F3-08FECAF42586}" type="sibTrans" cxnId="{8F2F3403-66DA-47FC-9149-C2E6096A860F}">
      <dgm:prSet/>
      <dgm:spPr/>
      <dgm:t>
        <a:bodyPr/>
        <a:lstStyle/>
        <a:p>
          <a:endParaRPr lang="en-US"/>
        </a:p>
      </dgm:t>
    </dgm:pt>
    <dgm:pt modelId="{1CDBCB15-3C4A-4960-969B-F14A1F37C909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China</a:t>
          </a:r>
          <a:endParaRPr lang="en-US" b="1" dirty="0">
            <a:solidFill>
              <a:srgbClr val="FF0000"/>
            </a:solidFill>
          </a:endParaRPr>
        </a:p>
      </dgm:t>
    </dgm:pt>
    <dgm:pt modelId="{7DBC9C8D-CCE9-40E0-B428-4B8351CED31C}" type="parTrans" cxnId="{532BE16E-F034-4675-A20B-756036F34389}">
      <dgm:prSet/>
      <dgm:spPr/>
      <dgm:t>
        <a:bodyPr/>
        <a:lstStyle/>
        <a:p>
          <a:endParaRPr lang="en-US"/>
        </a:p>
      </dgm:t>
    </dgm:pt>
    <dgm:pt modelId="{77513811-F675-4A39-8861-9D2B812565D2}" type="sibTrans" cxnId="{532BE16E-F034-4675-A20B-756036F34389}">
      <dgm:prSet/>
      <dgm:spPr/>
      <dgm:t>
        <a:bodyPr/>
        <a:lstStyle/>
        <a:p>
          <a:endParaRPr lang="en-US"/>
        </a:p>
      </dgm:t>
    </dgm:pt>
    <dgm:pt modelId="{8748CD39-4236-4EFC-B8B7-65D0A53F30C8}">
      <dgm:prSet phldrT="[Text]"/>
      <dgm:spPr/>
      <dgm:t>
        <a:bodyPr/>
        <a:lstStyle/>
        <a:p>
          <a:r>
            <a:rPr lang="en-US" dirty="0" smtClean="0"/>
            <a:t>Isolated by deserts, Himalayan mountains, ocean.</a:t>
          </a:r>
          <a:endParaRPr lang="en-US" dirty="0"/>
        </a:p>
      </dgm:t>
    </dgm:pt>
    <dgm:pt modelId="{9E7C75C6-B803-4995-9AC6-6164631D04CF}" type="parTrans" cxnId="{13A7FAD9-FEE3-475F-A7F2-D5215EDC6999}">
      <dgm:prSet/>
      <dgm:spPr/>
      <dgm:t>
        <a:bodyPr/>
        <a:lstStyle/>
        <a:p>
          <a:endParaRPr lang="en-US"/>
        </a:p>
      </dgm:t>
    </dgm:pt>
    <dgm:pt modelId="{9AC207D0-249C-49A0-9244-0399E9CD2351}" type="sibTrans" cxnId="{13A7FAD9-FEE3-475F-A7F2-D5215EDC6999}">
      <dgm:prSet/>
      <dgm:spPr/>
      <dgm:t>
        <a:bodyPr/>
        <a:lstStyle/>
        <a:p>
          <a:endParaRPr lang="en-US"/>
        </a:p>
      </dgm:t>
    </dgm:pt>
    <dgm:pt modelId="{3EF61008-5E1E-4AD2-BC31-5ACA59A960F7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Africa</a:t>
          </a:r>
          <a:endParaRPr lang="en-US" b="1" dirty="0">
            <a:solidFill>
              <a:srgbClr val="FF0000"/>
            </a:solidFill>
          </a:endParaRPr>
        </a:p>
      </dgm:t>
    </dgm:pt>
    <dgm:pt modelId="{34F80361-3318-4C1E-8163-0AA9A9E8FE76}" type="parTrans" cxnId="{D9AE73D0-8686-42B1-8B2E-3473AB160D42}">
      <dgm:prSet/>
      <dgm:spPr/>
      <dgm:t>
        <a:bodyPr/>
        <a:lstStyle/>
        <a:p>
          <a:endParaRPr lang="en-US"/>
        </a:p>
      </dgm:t>
    </dgm:pt>
    <dgm:pt modelId="{CB6E5FAD-04D8-4D4E-BCB0-582DDAEA8F22}" type="sibTrans" cxnId="{D9AE73D0-8686-42B1-8B2E-3473AB160D42}">
      <dgm:prSet/>
      <dgm:spPr/>
      <dgm:t>
        <a:bodyPr/>
        <a:lstStyle/>
        <a:p>
          <a:endParaRPr lang="en-US"/>
        </a:p>
      </dgm:t>
    </dgm:pt>
    <dgm:pt modelId="{332D131A-A864-42DA-A6CB-DCC7E9E4D975}">
      <dgm:prSet phldrT="[Text]"/>
      <dgm:spPr/>
      <dgm:t>
        <a:bodyPr/>
        <a:lstStyle/>
        <a:p>
          <a:r>
            <a:rPr lang="en-US" dirty="0" smtClean="0"/>
            <a:t>Northern &amp; Central/Southern African isolated by Sahara desert and Congo rain forest.</a:t>
          </a:r>
          <a:endParaRPr lang="en-US" dirty="0"/>
        </a:p>
      </dgm:t>
    </dgm:pt>
    <dgm:pt modelId="{44390A06-219F-4A75-8460-5C359FBF4166}" type="parTrans" cxnId="{253E46EF-EFB3-4C48-9FD9-36497B6F6055}">
      <dgm:prSet/>
      <dgm:spPr/>
      <dgm:t>
        <a:bodyPr/>
        <a:lstStyle/>
        <a:p>
          <a:endParaRPr lang="en-US"/>
        </a:p>
      </dgm:t>
    </dgm:pt>
    <dgm:pt modelId="{45AF14C0-3E67-4507-B790-2B563B1266B9}" type="sibTrans" cxnId="{253E46EF-EFB3-4C48-9FD9-36497B6F6055}">
      <dgm:prSet/>
      <dgm:spPr/>
      <dgm:t>
        <a:bodyPr/>
        <a:lstStyle/>
        <a:p>
          <a:endParaRPr lang="en-US"/>
        </a:p>
      </dgm:t>
    </dgm:pt>
    <dgm:pt modelId="{E47C1451-4D9D-44E2-AF57-58CB3B751B1B}" type="pres">
      <dgm:prSet presAssocID="{D7AE515C-93EC-4DD5-9E62-964D3D6DF83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6C94A8A-80BA-4B90-B43C-6F397C1E6F33}" type="pres">
      <dgm:prSet presAssocID="{0D0B87BA-0932-429A-83A2-E90759105C51}" presName="thickLine" presStyleLbl="alignNode1" presStyleIdx="0" presStyleCnt="3"/>
      <dgm:spPr/>
    </dgm:pt>
    <dgm:pt modelId="{CD9D8F3D-B9C7-447D-91BD-43CF38BFFC1A}" type="pres">
      <dgm:prSet presAssocID="{0D0B87BA-0932-429A-83A2-E90759105C51}" presName="horz1" presStyleCnt="0"/>
      <dgm:spPr/>
    </dgm:pt>
    <dgm:pt modelId="{7DF39F27-9B46-4FA9-B3E7-27A5E2228BF9}" type="pres">
      <dgm:prSet presAssocID="{0D0B87BA-0932-429A-83A2-E90759105C51}" presName="tx1" presStyleLbl="revTx" presStyleIdx="0" presStyleCnt="6"/>
      <dgm:spPr/>
      <dgm:t>
        <a:bodyPr/>
        <a:lstStyle/>
        <a:p>
          <a:endParaRPr lang="en-US"/>
        </a:p>
      </dgm:t>
    </dgm:pt>
    <dgm:pt modelId="{8C38185D-56C8-47AA-B7A9-522D888377BB}" type="pres">
      <dgm:prSet presAssocID="{0D0B87BA-0932-429A-83A2-E90759105C51}" presName="vert1" presStyleCnt="0"/>
      <dgm:spPr/>
    </dgm:pt>
    <dgm:pt modelId="{43D0C90A-8A4F-437D-93CF-3D24F23246FB}" type="pres">
      <dgm:prSet presAssocID="{52C6CB92-512B-425D-A95D-DCE92018947B}" presName="vertSpace2a" presStyleCnt="0"/>
      <dgm:spPr/>
    </dgm:pt>
    <dgm:pt modelId="{329496C5-9DD6-4EA0-ACC1-878D3C93EE7B}" type="pres">
      <dgm:prSet presAssocID="{52C6CB92-512B-425D-A95D-DCE92018947B}" presName="horz2" presStyleCnt="0"/>
      <dgm:spPr/>
    </dgm:pt>
    <dgm:pt modelId="{0BF8F1BD-7DAD-4D3E-A95A-DD778524AFAE}" type="pres">
      <dgm:prSet presAssocID="{52C6CB92-512B-425D-A95D-DCE92018947B}" presName="horzSpace2" presStyleCnt="0"/>
      <dgm:spPr/>
    </dgm:pt>
    <dgm:pt modelId="{9706B91B-A8BE-40F4-96CE-082F26E09D20}" type="pres">
      <dgm:prSet presAssocID="{52C6CB92-512B-425D-A95D-DCE92018947B}" presName="tx2" presStyleLbl="revTx" presStyleIdx="1" presStyleCnt="6"/>
      <dgm:spPr/>
      <dgm:t>
        <a:bodyPr/>
        <a:lstStyle/>
        <a:p>
          <a:endParaRPr lang="en-US"/>
        </a:p>
      </dgm:t>
    </dgm:pt>
    <dgm:pt modelId="{401A3B8C-6806-4331-AEBC-B06A151ACD3E}" type="pres">
      <dgm:prSet presAssocID="{52C6CB92-512B-425D-A95D-DCE92018947B}" presName="vert2" presStyleCnt="0"/>
      <dgm:spPr/>
    </dgm:pt>
    <dgm:pt modelId="{449C549B-0791-433B-8053-9F6F909ABF44}" type="pres">
      <dgm:prSet presAssocID="{52C6CB92-512B-425D-A95D-DCE92018947B}" presName="thinLine2b" presStyleLbl="callout" presStyleIdx="0" presStyleCnt="3"/>
      <dgm:spPr/>
    </dgm:pt>
    <dgm:pt modelId="{270E949E-AD8B-44BC-963F-D8786642E2F7}" type="pres">
      <dgm:prSet presAssocID="{52C6CB92-512B-425D-A95D-DCE92018947B}" presName="vertSpace2b" presStyleCnt="0"/>
      <dgm:spPr/>
    </dgm:pt>
    <dgm:pt modelId="{FA126149-CD76-4362-B15B-D06F1E7839FD}" type="pres">
      <dgm:prSet presAssocID="{1CDBCB15-3C4A-4960-969B-F14A1F37C909}" presName="thickLine" presStyleLbl="alignNode1" presStyleIdx="1" presStyleCnt="3"/>
      <dgm:spPr/>
    </dgm:pt>
    <dgm:pt modelId="{910A2167-7635-4E53-9C35-0A0DA5D7BF38}" type="pres">
      <dgm:prSet presAssocID="{1CDBCB15-3C4A-4960-969B-F14A1F37C909}" presName="horz1" presStyleCnt="0"/>
      <dgm:spPr/>
    </dgm:pt>
    <dgm:pt modelId="{5E5B5C5B-A7B9-49AC-B721-49E0AF51C07F}" type="pres">
      <dgm:prSet presAssocID="{1CDBCB15-3C4A-4960-969B-F14A1F37C909}" presName="tx1" presStyleLbl="revTx" presStyleIdx="2" presStyleCnt="6"/>
      <dgm:spPr/>
      <dgm:t>
        <a:bodyPr/>
        <a:lstStyle/>
        <a:p>
          <a:endParaRPr lang="en-US"/>
        </a:p>
      </dgm:t>
    </dgm:pt>
    <dgm:pt modelId="{7681DE21-CC69-4035-BB35-F05C28661C23}" type="pres">
      <dgm:prSet presAssocID="{1CDBCB15-3C4A-4960-969B-F14A1F37C909}" presName="vert1" presStyleCnt="0"/>
      <dgm:spPr/>
    </dgm:pt>
    <dgm:pt modelId="{6BF667E8-9F63-40B2-858B-CB3E5A67E6CE}" type="pres">
      <dgm:prSet presAssocID="{8748CD39-4236-4EFC-B8B7-65D0A53F30C8}" presName="vertSpace2a" presStyleCnt="0"/>
      <dgm:spPr/>
    </dgm:pt>
    <dgm:pt modelId="{E357121B-4826-4219-BB7A-8EC6014D0020}" type="pres">
      <dgm:prSet presAssocID="{8748CD39-4236-4EFC-B8B7-65D0A53F30C8}" presName="horz2" presStyleCnt="0"/>
      <dgm:spPr/>
    </dgm:pt>
    <dgm:pt modelId="{FE16C2E8-9072-461D-80AE-A3D7558841C6}" type="pres">
      <dgm:prSet presAssocID="{8748CD39-4236-4EFC-B8B7-65D0A53F30C8}" presName="horzSpace2" presStyleCnt="0"/>
      <dgm:spPr/>
    </dgm:pt>
    <dgm:pt modelId="{A70F95A2-F80B-414A-94BB-342FDB16F7AB}" type="pres">
      <dgm:prSet presAssocID="{8748CD39-4236-4EFC-B8B7-65D0A53F30C8}" presName="tx2" presStyleLbl="revTx" presStyleIdx="3" presStyleCnt="6"/>
      <dgm:spPr/>
      <dgm:t>
        <a:bodyPr/>
        <a:lstStyle/>
        <a:p>
          <a:endParaRPr lang="en-US"/>
        </a:p>
      </dgm:t>
    </dgm:pt>
    <dgm:pt modelId="{FF6582AE-B5A2-435D-8D72-E4FE4E5A3B52}" type="pres">
      <dgm:prSet presAssocID="{8748CD39-4236-4EFC-B8B7-65D0A53F30C8}" presName="vert2" presStyleCnt="0"/>
      <dgm:spPr/>
    </dgm:pt>
    <dgm:pt modelId="{FA0101B0-FB27-4864-B456-8E413CAF5F0E}" type="pres">
      <dgm:prSet presAssocID="{8748CD39-4236-4EFC-B8B7-65D0A53F30C8}" presName="thinLine2b" presStyleLbl="callout" presStyleIdx="1" presStyleCnt="3"/>
      <dgm:spPr/>
    </dgm:pt>
    <dgm:pt modelId="{FAA69ADE-AA81-4987-A083-B605C9C03157}" type="pres">
      <dgm:prSet presAssocID="{8748CD39-4236-4EFC-B8B7-65D0A53F30C8}" presName="vertSpace2b" presStyleCnt="0"/>
      <dgm:spPr/>
    </dgm:pt>
    <dgm:pt modelId="{DCFA7CB5-A009-4445-B048-FA6387A396EF}" type="pres">
      <dgm:prSet presAssocID="{3EF61008-5E1E-4AD2-BC31-5ACA59A960F7}" presName="thickLine" presStyleLbl="alignNode1" presStyleIdx="2" presStyleCnt="3"/>
      <dgm:spPr/>
    </dgm:pt>
    <dgm:pt modelId="{FD1AC638-71CA-4548-9FA7-4C90D4CB0327}" type="pres">
      <dgm:prSet presAssocID="{3EF61008-5E1E-4AD2-BC31-5ACA59A960F7}" presName="horz1" presStyleCnt="0"/>
      <dgm:spPr/>
    </dgm:pt>
    <dgm:pt modelId="{21CC0D6A-7DFF-4DFA-8B6A-731317D414EC}" type="pres">
      <dgm:prSet presAssocID="{3EF61008-5E1E-4AD2-BC31-5ACA59A960F7}" presName="tx1" presStyleLbl="revTx" presStyleIdx="4" presStyleCnt="6"/>
      <dgm:spPr/>
      <dgm:t>
        <a:bodyPr/>
        <a:lstStyle/>
        <a:p>
          <a:endParaRPr lang="en-US"/>
        </a:p>
      </dgm:t>
    </dgm:pt>
    <dgm:pt modelId="{7DE16698-FE64-4359-B6D8-024B9DD719B3}" type="pres">
      <dgm:prSet presAssocID="{3EF61008-5E1E-4AD2-BC31-5ACA59A960F7}" presName="vert1" presStyleCnt="0"/>
      <dgm:spPr/>
    </dgm:pt>
    <dgm:pt modelId="{2DBE3339-FF1A-4EE9-96DC-B74DA8502939}" type="pres">
      <dgm:prSet presAssocID="{332D131A-A864-42DA-A6CB-DCC7E9E4D975}" presName="vertSpace2a" presStyleCnt="0"/>
      <dgm:spPr/>
    </dgm:pt>
    <dgm:pt modelId="{C99FA3B6-9F0F-49F3-B273-93A589507AA0}" type="pres">
      <dgm:prSet presAssocID="{332D131A-A864-42DA-A6CB-DCC7E9E4D975}" presName="horz2" presStyleCnt="0"/>
      <dgm:spPr/>
    </dgm:pt>
    <dgm:pt modelId="{5A3DB3B3-F862-4D64-B73E-A7EC577ADE42}" type="pres">
      <dgm:prSet presAssocID="{332D131A-A864-42DA-A6CB-DCC7E9E4D975}" presName="horzSpace2" presStyleCnt="0"/>
      <dgm:spPr/>
    </dgm:pt>
    <dgm:pt modelId="{2F641690-A65A-4D96-8C06-AB8FEF296AA1}" type="pres">
      <dgm:prSet presAssocID="{332D131A-A864-42DA-A6CB-DCC7E9E4D975}" presName="tx2" presStyleLbl="revTx" presStyleIdx="5" presStyleCnt="6"/>
      <dgm:spPr/>
      <dgm:t>
        <a:bodyPr/>
        <a:lstStyle/>
        <a:p>
          <a:endParaRPr lang="en-US"/>
        </a:p>
      </dgm:t>
    </dgm:pt>
    <dgm:pt modelId="{7D7AF986-5970-44A6-9949-330AACBD5EF8}" type="pres">
      <dgm:prSet presAssocID="{332D131A-A864-42DA-A6CB-DCC7E9E4D975}" presName="vert2" presStyleCnt="0"/>
      <dgm:spPr/>
    </dgm:pt>
    <dgm:pt modelId="{7D8838D4-4CE6-41EE-A5BB-5A490F13D0D7}" type="pres">
      <dgm:prSet presAssocID="{332D131A-A864-42DA-A6CB-DCC7E9E4D975}" presName="thinLine2b" presStyleLbl="callout" presStyleIdx="2" presStyleCnt="3"/>
      <dgm:spPr/>
    </dgm:pt>
    <dgm:pt modelId="{8D7BFF24-9456-4BD7-BF47-B86450914690}" type="pres">
      <dgm:prSet presAssocID="{332D131A-A864-42DA-A6CB-DCC7E9E4D975}" presName="vertSpace2b" presStyleCnt="0"/>
      <dgm:spPr/>
    </dgm:pt>
  </dgm:ptLst>
  <dgm:cxnLst>
    <dgm:cxn modelId="{13A7FAD9-FEE3-475F-A7F2-D5215EDC6999}" srcId="{1CDBCB15-3C4A-4960-969B-F14A1F37C909}" destId="{8748CD39-4236-4EFC-B8B7-65D0A53F30C8}" srcOrd="0" destOrd="0" parTransId="{9E7C75C6-B803-4995-9AC6-6164631D04CF}" sibTransId="{9AC207D0-249C-49A0-9244-0399E9CD2351}"/>
    <dgm:cxn modelId="{AF02BA68-1429-45A1-B43C-930DD5C1CE7C}" type="presOf" srcId="{1CDBCB15-3C4A-4960-969B-F14A1F37C909}" destId="{5E5B5C5B-A7B9-49AC-B721-49E0AF51C07F}" srcOrd="0" destOrd="0" presId="urn:microsoft.com/office/officeart/2008/layout/LinedList"/>
    <dgm:cxn modelId="{D9AE73D0-8686-42B1-8B2E-3473AB160D42}" srcId="{D7AE515C-93EC-4DD5-9E62-964D3D6DF837}" destId="{3EF61008-5E1E-4AD2-BC31-5ACA59A960F7}" srcOrd="2" destOrd="0" parTransId="{34F80361-3318-4C1E-8163-0AA9A9E8FE76}" sibTransId="{CB6E5FAD-04D8-4D4E-BCB0-582DDAEA8F22}"/>
    <dgm:cxn modelId="{2190E2F1-ACAE-476D-AB71-BA45E73F3E8A}" type="presOf" srcId="{0D0B87BA-0932-429A-83A2-E90759105C51}" destId="{7DF39F27-9B46-4FA9-B3E7-27A5E2228BF9}" srcOrd="0" destOrd="0" presId="urn:microsoft.com/office/officeart/2008/layout/LinedList"/>
    <dgm:cxn modelId="{8F2F3403-66DA-47FC-9149-C2E6096A860F}" srcId="{0D0B87BA-0932-429A-83A2-E90759105C51}" destId="{52C6CB92-512B-425D-A95D-DCE92018947B}" srcOrd="0" destOrd="0" parTransId="{49AD851B-BBE5-4EB8-8960-E3B6347DF364}" sibTransId="{C655B254-50B7-4013-95F3-08FECAF42586}"/>
    <dgm:cxn modelId="{417FE9CB-2C11-43EE-A470-6788B047876F}" type="presOf" srcId="{8748CD39-4236-4EFC-B8B7-65D0A53F30C8}" destId="{A70F95A2-F80B-414A-94BB-342FDB16F7AB}" srcOrd="0" destOrd="0" presId="urn:microsoft.com/office/officeart/2008/layout/LinedList"/>
    <dgm:cxn modelId="{532BE16E-F034-4675-A20B-756036F34389}" srcId="{D7AE515C-93EC-4DD5-9E62-964D3D6DF837}" destId="{1CDBCB15-3C4A-4960-969B-F14A1F37C909}" srcOrd="1" destOrd="0" parTransId="{7DBC9C8D-CCE9-40E0-B428-4B8351CED31C}" sibTransId="{77513811-F675-4A39-8861-9D2B812565D2}"/>
    <dgm:cxn modelId="{9670347D-7097-4432-87C3-FF5C8C51DDAA}" type="presOf" srcId="{332D131A-A864-42DA-A6CB-DCC7E9E4D975}" destId="{2F641690-A65A-4D96-8C06-AB8FEF296AA1}" srcOrd="0" destOrd="0" presId="urn:microsoft.com/office/officeart/2008/layout/LinedList"/>
    <dgm:cxn modelId="{253E46EF-EFB3-4C48-9FD9-36497B6F6055}" srcId="{3EF61008-5E1E-4AD2-BC31-5ACA59A960F7}" destId="{332D131A-A864-42DA-A6CB-DCC7E9E4D975}" srcOrd="0" destOrd="0" parTransId="{44390A06-219F-4A75-8460-5C359FBF4166}" sibTransId="{45AF14C0-3E67-4507-B790-2B563B1266B9}"/>
    <dgm:cxn modelId="{E6D51438-21C1-42C2-9347-D819F4EFB613}" type="presOf" srcId="{D7AE515C-93EC-4DD5-9E62-964D3D6DF837}" destId="{E47C1451-4D9D-44E2-AF57-58CB3B751B1B}" srcOrd="0" destOrd="0" presId="urn:microsoft.com/office/officeart/2008/layout/LinedList"/>
    <dgm:cxn modelId="{31177855-E4F7-4B18-9CBF-26F40E16104D}" type="presOf" srcId="{3EF61008-5E1E-4AD2-BC31-5ACA59A960F7}" destId="{21CC0D6A-7DFF-4DFA-8B6A-731317D414EC}" srcOrd="0" destOrd="0" presId="urn:microsoft.com/office/officeart/2008/layout/LinedList"/>
    <dgm:cxn modelId="{2D75FD8A-0615-4720-9707-7536102E116E}" type="presOf" srcId="{52C6CB92-512B-425D-A95D-DCE92018947B}" destId="{9706B91B-A8BE-40F4-96CE-082F26E09D20}" srcOrd="0" destOrd="0" presId="urn:microsoft.com/office/officeart/2008/layout/LinedList"/>
    <dgm:cxn modelId="{29B79E8E-F4DC-4F34-BD03-157A88702AB6}" srcId="{D7AE515C-93EC-4DD5-9E62-964D3D6DF837}" destId="{0D0B87BA-0932-429A-83A2-E90759105C51}" srcOrd="0" destOrd="0" parTransId="{B30FDC97-C742-4D1D-B2DB-603EC13563F2}" sibTransId="{0200AA16-62E2-4EA8-8F30-F0252ACE77FF}"/>
    <dgm:cxn modelId="{5F1BFB1A-88BB-4981-B974-BC8D79987280}" type="presParOf" srcId="{E47C1451-4D9D-44E2-AF57-58CB3B751B1B}" destId="{E6C94A8A-80BA-4B90-B43C-6F397C1E6F33}" srcOrd="0" destOrd="0" presId="urn:microsoft.com/office/officeart/2008/layout/LinedList"/>
    <dgm:cxn modelId="{25A17143-560B-42C0-B05B-F6F2861D89E8}" type="presParOf" srcId="{E47C1451-4D9D-44E2-AF57-58CB3B751B1B}" destId="{CD9D8F3D-B9C7-447D-91BD-43CF38BFFC1A}" srcOrd="1" destOrd="0" presId="urn:microsoft.com/office/officeart/2008/layout/LinedList"/>
    <dgm:cxn modelId="{702AF4E6-AE41-450B-84DA-D0788EE1C1E8}" type="presParOf" srcId="{CD9D8F3D-B9C7-447D-91BD-43CF38BFFC1A}" destId="{7DF39F27-9B46-4FA9-B3E7-27A5E2228BF9}" srcOrd="0" destOrd="0" presId="urn:microsoft.com/office/officeart/2008/layout/LinedList"/>
    <dgm:cxn modelId="{8E733F02-E05C-4AFC-8F98-CAB2D3C41286}" type="presParOf" srcId="{CD9D8F3D-B9C7-447D-91BD-43CF38BFFC1A}" destId="{8C38185D-56C8-47AA-B7A9-522D888377BB}" srcOrd="1" destOrd="0" presId="urn:microsoft.com/office/officeart/2008/layout/LinedList"/>
    <dgm:cxn modelId="{96640863-281B-4644-95AE-8BA08BBE7EF4}" type="presParOf" srcId="{8C38185D-56C8-47AA-B7A9-522D888377BB}" destId="{43D0C90A-8A4F-437D-93CF-3D24F23246FB}" srcOrd="0" destOrd="0" presId="urn:microsoft.com/office/officeart/2008/layout/LinedList"/>
    <dgm:cxn modelId="{F59A1BC2-E8A6-4BE7-8395-A7F2DBF0A025}" type="presParOf" srcId="{8C38185D-56C8-47AA-B7A9-522D888377BB}" destId="{329496C5-9DD6-4EA0-ACC1-878D3C93EE7B}" srcOrd="1" destOrd="0" presId="urn:microsoft.com/office/officeart/2008/layout/LinedList"/>
    <dgm:cxn modelId="{2F51F186-F97A-4E41-881D-4BAF098BD03F}" type="presParOf" srcId="{329496C5-9DD6-4EA0-ACC1-878D3C93EE7B}" destId="{0BF8F1BD-7DAD-4D3E-A95A-DD778524AFAE}" srcOrd="0" destOrd="0" presId="urn:microsoft.com/office/officeart/2008/layout/LinedList"/>
    <dgm:cxn modelId="{F8F23708-826C-4AD1-AC9E-76D551CF9F23}" type="presParOf" srcId="{329496C5-9DD6-4EA0-ACC1-878D3C93EE7B}" destId="{9706B91B-A8BE-40F4-96CE-082F26E09D20}" srcOrd="1" destOrd="0" presId="urn:microsoft.com/office/officeart/2008/layout/LinedList"/>
    <dgm:cxn modelId="{67286A14-50B9-48D9-BE92-80AF787D5973}" type="presParOf" srcId="{329496C5-9DD6-4EA0-ACC1-878D3C93EE7B}" destId="{401A3B8C-6806-4331-AEBC-B06A151ACD3E}" srcOrd="2" destOrd="0" presId="urn:microsoft.com/office/officeart/2008/layout/LinedList"/>
    <dgm:cxn modelId="{1420F6BD-E6C2-49AA-B2B1-DB15581A84B0}" type="presParOf" srcId="{8C38185D-56C8-47AA-B7A9-522D888377BB}" destId="{449C549B-0791-433B-8053-9F6F909ABF44}" srcOrd="2" destOrd="0" presId="urn:microsoft.com/office/officeart/2008/layout/LinedList"/>
    <dgm:cxn modelId="{0ACC6295-CAC1-4190-B2E2-303BC3A58BED}" type="presParOf" srcId="{8C38185D-56C8-47AA-B7A9-522D888377BB}" destId="{270E949E-AD8B-44BC-963F-D8786642E2F7}" srcOrd="3" destOrd="0" presId="urn:microsoft.com/office/officeart/2008/layout/LinedList"/>
    <dgm:cxn modelId="{5E321B0B-C382-43D6-AC33-00691E0AE6F4}" type="presParOf" srcId="{E47C1451-4D9D-44E2-AF57-58CB3B751B1B}" destId="{FA126149-CD76-4362-B15B-D06F1E7839FD}" srcOrd="2" destOrd="0" presId="urn:microsoft.com/office/officeart/2008/layout/LinedList"/>
    <dgm:cxn modelId="{9954D28F-13AE-4CF4-B5B3-D0F0F56E45EF}" type="presParOf" srcId="{E47C1451-4D9D-44E2-AF57-58CB3B751B1B}" destId="{910A2167-7635-4E53-9C35-0A0DA5D7BF38}" srcOrd="3" destOrd="0" presId="urn:microsoft.com/office/officeart/2008/layout/LinedList"/>
    <dgm:cxn modelId="{94668BD1-4F88-4CB7-8064-C3F602FF0340}" type="presParOf" srcId="{910A2167-7635-4E53-9C35-0A0DA5D7BF38}" destId="{5E5B5C5B-A7B9-49AC-B721-49E0AF51C07F}" srcOrd="0" destOrd="0" presId="urn:microsoft.com/office/officeart/2008/layout/LinedList"/>
    <dgm:cxn modelId="{A131431F-F6D4-4204-B308-8136A2727E70}" type="presParOf" srcId="{910A2167-7635-4E53-9C35-0A0DA5D7BF38}" destId="{7681DE21-CC69-4035-BB35-F05C28661C23}" srcOrd="1" destOrd="0" presId="urn:microsoft.com/office/officeart/2008/layout/LinedList"/>
    <dgm:cxn modelId="{CBC7E90C-8755-45A3-BEA5-E0F649524F86}" type="presParOf" srcId="{7681DE21-CC69-4035-BB35-F05C28661C23}" destId="{6BF667E8-9F63-40B2-858B-CB3E5A67E6CE}" srcOrd="0" destOrd="0" presId="urn:microsoft.com/office/officeart/2008/layout/LinedList"/>
    <dgm:cxn modelId="{63365171-C926-4714-A2C0-B76888B0CC36}" type="presParOf" srcId="{7681DE21-CC69-4035-BB35-F05C28661C23}" destId="{E357121B-4826-4219-BB7A-8EC6014D0020}" srcOrd="1" destOrd="0" presId="urn:microsoft.com/office/officeart/2008/layout/LinedList"/>
    <dgm:cxn modelId="{CA944345-152E-4C7E-AC7B-74203CB45753}" type="presParOf" srcId="{E357121B-4826-4219-BB7A-8EC6014D0020}" destId="{FE16C2E8-9072-461D-80AE-A3D7558841C6}" srcOrd="0" destOrd="0" presId="urn:microsoft.com/office/officeart/2008/layout/LinedList"/>
    <dgm:cxn modelId="{33FF6D53-E03D-4A6F-BF65-3AAA72E3A33C}" type="presParOf" srcId="{E357121B-4826-4219-BB7A-8EC6014D0020}" destId="{A70F95A2-F80B-414A-94BB-342FDB16F7AB}" srcOrd="1" destOrd="0" presId="urn:microsoft.com/office/officeart/2008/layout/LinedList"/>
    <dgm:cxn modelId="{83C69495-2F97-4B26-9FF3-B0B5092C84A8}" type="presParOf" srcId="{E357121B-4826-4219-BB7A-8EC6014D0020}" destId="{FF6582AE-B5A2-435D-8D72-E4FE4E5A3B52}" srcOrd="2" destOrd="0" presId="urn:microsoft.com/office/officeart/2008/layout/LinedList"/>
    <dgm:cxn modelId="{36453F9E-645E-410B-88D0-C5C936545EF7}" type="presParOf" srcId="{7681DE21-CC69-4035-BB35-F05C28661C23}" destId="{FA0101B0-FB27-4864-B456-8E413CAF5F0E}" srcOrd="2" destOrd="0" presId="urn:microsoft.com/office/officeart/2008/layout/LinedList"/>
    <dgm:cxn modelId="{F9698143-5389-4AA6-88F6-6F8400D02FF7}" type="presParOf" srcId="{7681DE21-CC69-4035-BB35-F05C28661C23}" destId="{FAA69ADE-AA81-4987-A083-B605C9C03157}" srcOrd="3" destOrd="0" presId="urn:microsoft.com/office/officeart/2008/layout/LinedList"/>
    <dgm:cxn modelId="{E465FAF3-3B43-4C88-99A6-C4F44FBC1D51}" type="presParOf" srcId="{E47C1451-4D9D-44E2-AF57-58CB3B751B1B}" destId="{DCFA7CB5-A009-4445-B048-FA6387A396EF}" srcOrd="4" destOrd="0" presId="urn:microsoft.com/office/officeart/2008/layout/LinedList"/>
    <dgm:cxn modelId="{67AC8925-4D61-48FD-AE0E-93A5F90F3E01}" type="presParOf" srcId="{E47C1451-4D9D-44E2-AF57-58CB3B751B1B}" destId="{FD1AC638-71CA-4548-9FA7-4C90D4CB0327}" srcOrd="5" destOrd="0" presId="urn:microsoft.com/office/officeart/2008/layout/LinedList"/>
    <dgm:cxn modelId="{30AC3E8C-45B3-40FA-93B7-26F766EE321F}" type="presParOf" srcId="{FD1AC638-71CA-4548-9FA7-4C90D4CB0327}" destId="{21CC0D6A-7DFF-4DFA-8B6A-731317D414EC}" srcOrd="0" destOrd="0" presId="urn:microsoft.com/office/officeart/2008/layout/LinedList"/>
    <dgm:cxn modelId="{3EDEDFBB-524E-4160-A019-85BF8DC347D4}" type="presParOf" srcId="{FD1AC638-71CA-4548-9FA7-4C90D4CB0327}" destId="{7DE16698-FE64-4359-B6D8-024B9DD719B3}" srcOrd="1" destOrd="0" presId="urn:microsoft.com/office/officeart/2008/layout/LinedList"/>
    <dgm:cxn modelId="{69834E26-02A8-47EA-BF76-40A2C26CD50E}" type="presParOf" srcId="{7DE16698-FE64-4359-B6D8-024B9DD719B3}" destId="{2DBE3339-FF1A-4EE9-96DC-B74DA8502939}" srcOrd="0" destOrd="0" presId="urn:microsoft.com/office/officeart/2008/layout/LinedList"/>
    <dgm:cxn modelId="{6477A497-C71A-437C-8213-DB92958567E0}" type="presParOf" srcId="{7DE16698-FE64-4359-B6D8-024B9DD719B3}" destId="{C99FA3B6-9F0F-49F3-B273-93A589507AA0}" srcOrd="1" destOrd="0" presId="urn:microsoft.com/office/officeart/2008/layout/LinedList"/>
    <dgm:cxn modelId="{639C1D79-7B3E-4A1E-8FBC-EE01139240F3}" type="presParOf" srcId="{C99FA3B6-9F0F-49F3-B273-93A589507AA0}" destId="{5A3DB3B3-F862-4D64-B73E-A7EC577ADE42}" srcOrd="0" destOrd="0" presId="urn:microsoft.com/office/officeart/2008/layout/LinedList"/>
    <dgm:cxn modelId="{34FCA074-3F11-4C4B-B09F-97494DE953E1}" type="presParOf" srcId="{C99FA3B6-9F0F-49F3-B273-93A589507AA0}" destId="{2F641690-A65A-4D96-8C06-AB8FEF296AA1}" srcOrd="1" destOrd="0" presId="urn:microsoft.com/office/officeart/2008/layout/LinedList"/>
    <dgm:cxn modelId="{6CD8853C-5868-4418-A7A5-6719311A19BA}" type="presParOf" srcId="{C99FA3B6-9F0F-49F3-B273-93A589507AA0}" destId="{7D7AF986-5970-44A6-9949-330AACBD5EF8}" srcOrd="2" destOrd="0" presId="urn:microsoft.com/office/officeart/2008/layout/LinedList"/>
    <dgm:cxn modelId="{B979ABE6-A680-4CE3-8929-E2A6B39E6A8F}" type="presParOf" srcId="{7DE16698-FE64-4359-B6D8-024B9DD719B3}" destId="{7D8838D4-4CE6-41EE-A5BB-5A490F13D0D7}" srcOrd="2" destOrd="0" presId="urn:microsoft.com/office/officeart/2008/layout/LinedList"/>
    <dgm:cxn modelId="{FB0CF2BD-B2F6-4445-852D-7249997784ED}" type="presParOf" srcId="{7DE16698-FE64-4359-B6D8-024B9DD719B3}" destId="{8D7BFF24-9456-4BD7-BF47-B86450914690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6AE100-F8FE-4997-8877-99DA72A36ED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ED8E37-CFCB-4D32-811D-AD67010DF267}">
      <dgm:prSet phldrT="[Text]"/>
      <dgm:spPr/>
      <dgm:t>
        <a:bodyPr/>
        <a:lstStyle/>
        <a:p>
          <a:r>
            <a:rPr lang="en-US" dirty="0" smtClean="0"/>
            <a:t>imperialism	</a:t>
          </a:r>
          <a:endParaRPr lang="en-US" dirty="0"/>
        </a:p>
      </dgm:t>
    </dgm:pt>
    <dgm:pt modelId="{B1DAEE2F-802E-47CE-A5C0-BEE0AA28E934}" type="parTrans" cxnId="{A4536E4A-E158-4DE8-9B96-FCB8564A5B1F}">
      <dgm:prSet/>
      <dgm:spPr/>
      <dgm:t>
        <a:bodyPr/>
        <a:lstStyle/>
        <a:p>
          <a:endParaRPr lang="en-US"/>
        </a:p>
      </dgm:t>
    </dgm:pt>
    <dgm:pt modelId="{C90D9B9D-D85A-4F9F-8611-34D5E6D816FF}" type="sibTrans" cxnId="{A4536E4A-E158-4DE8-9B96-FCB8564A5B1F}">
      <dgm:prSet/>
      <dgm:spPr/>
      <dgm:t>
        <a:bodyPr/>
        <a:lstStyle/>
        <a:p>
          <a:endParaRPr lang="en-US"/>
        </a:p>
      </dgm:t>
    </dgm:pt>
    <dgm:pt modelId="{5A7ECB14-6C1B-4D5A-AE06-DAC90E828014}">
      <dgm:prSet phldrT="[Text]"/>
      <dgm:spPr/>
      <dgm:t>
        <a:bodyPr/>
        <a:lstStyle/>
        <a:p>
          <a:r>
            <a:rPr lang="en-US" dirty="0" smtClean="0"/>
            <a:t>hierarchy </a:t>
          </a:r>
          <a:endParaRPr lang="en-US" dirty="0"/>
        </a:p>
      </dgm:t>
    </dgm:pt>
    <dgm:pt modelId="{B359C839-3FA1-4C1A-99BD-2B344FA0C681}" type="parTrans" cxnId="{466CB09B-68AC-4423-B29C-27AD3F501703}">
      <dgm:prSet/>
      <dgm:spPr/>
      <dgm:t>
        <a:bodyPr/>
        <a:lstStyle/>
        <a:p>
          <a:endParaRPr lang="en-US"/>
        </a:p>
      </dgm:t>
    </dgm:pt>
    <dgm:pt modelId="{572A14AC-EDCC-4A7F-B99D-238FC03C1D5E}" type="sibTrans" cxnId="{466CB09B-68AC-4423-B29C-27AD3F501703}">
      <dgm:prSet/>
      <dgm:spPr/>
      <dgm:t>
        <a:bodyPr/>
        <a:lstStyle/>
        <a:p>
          <a:endParaRPr lang="en-US"/>
        </a:p>
      </dgm:t>
    </dgm:pt>
    <dgm:pt modelId="{0785D540-8921-48A2-9576-1D01C93ABC76}">
      <dgm:prSet phldrT="[Text]"/>
      <dgm:spPr/>
      <dgm:t>
        <a:bodyPr/>
        <a:lstStyle/>
        <a:p>
          <a:r>
            <a:rPr lang="en-US" dirty="0" smtClean="0"/>
            <a:t>totalitarianism</a:t>
          </a:r>
          <a:endParaRPr lang="en-US" dirty="0"/>
        </a:p>
      </dgm:t>
    </dgm:pt>
    <dgm:pt modelId="{3CF359CB-8A96-4421-A789-B1D99D6ED448}" type="parTrans" cxnId="{4FB122AB-5BCA-47D2-AF2F-A7505857383C}">
      <dgm:prSet/>
      <dgm:spPr/>
      <dgm:t>
        <a:bodyPr/>
        <a:lstStyle/>
        <a:p>
          <a:endParaRPr lang="en-US"/>
        </a:p>
      </dgm:t>
    </dgm:pt>
    <dgm:pt modelId="{23DBA606-650F-4A8D-BA7B-3227CE5822F5}" type="sibTrans" cxnId="{4FB122AB-5BCA-47D2-AF2F-A7505857383C}">
      <dgm:prSet/>
      <dgm:spPr/>
      <dgm:t>
        <a:bodyPr/>
        <a:lstStyle/>
        <a:p>
          <a:endParaRPr lang="en-US"/>
        </a:p>
      </dgm:t>
    </dgm:pt>
    <dgm:pt modelId="{686F0861-492A-43A0-85FA-BA2DA0181350}" type="pres">
      <dgm:prSet presAssocID="{D26AE100-F8FE-4997-8877-99DA72A36E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23B808-175D-4866-8256-9D2949443083}" type="pres">
      <dgm:prSet presAssocID="{F2ED8E37-CFCB-4D32-811D-AD67010DF267}" presName="parentLin" presStyleCnt="0"/>
      <dgm:spPr/>
    </dgm:pt>
    <dgm:pt modelId="{E7F2F972-0FDB-4765-A217-32638FABFC14}" type="pres">
      <dgm:prSet presAssocID="{F2ED8E37-CFCB-4D32-811D-AD67010DF26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5BC58A7-BA17-4EFF-A4C6-679CACBADB37}" type="pres">
      <dgm:prSet presAssocID="{F2ED8E37-CFCB-4D32-811D-AD67010DF26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C254CA-BF02-4C0E-A948-BB48799A4D16}" type="pres">
      <dgm:prSet presAssocID="{F2ED8E37-CFCB-4D32-811D-AD67010DF267}" presName="negativeSpace" presStyleCnt="0"/>
      <dgm:spPr/>
    </dgm:pt>
    <dgm:pt modelId="{75EC7A5E-0B88-484A-AB3E-FD0BE842C77B}" type="pres">
      <dgm:prSet presAssocID="{F2ED8E37-CFCB-4D32-811D-AD67010DF267}" presName="childText" presStyleLbl="conFgAcc1" presStyleIdx="0" presStyleCnt="3">
        <dgm:presLayoutVars>
          <dgm:bulletEnabled val="1"/>
        </dgm:presLayoutVars>
      </dgm:prSet>
      <dgm:spPr/>
    </dgm:pt>
    <dgm:pt modelId="{0711C7A4-C5AF-4A3C-AF0D-B142A2707BDF}" type="pres">
      <dgm:prSet presAssocID="{C90D9B9D-D85A-4F9F-8611-34D5E6D816FF}" presName="spaceBetweenRectangles" presStyleCnt="0"/>
      <dgm:spPr/>
    </dgm:pt>
    <dgm:pt modelId="{4E2AB27E-B56B-4CE4-94AC-2A8EEE9BF97A}" type="pres">
      <dgm:prSet presAssocID="{5A7ECB14-6C1B-4D5A-AE06-DAC90E828014}" presName="parentLin" presStyleCnt="0"/>
      <dgm:spPr/>
    </dgm:pt>
    <dgm:pt modelId="{BB6755B8-40DF-4021-A98A-F0BA686958BA}" type="pres">
      <dgm:prSet presAssocID="{5A7ECB14-6C1B-4D5A-AE06-DAC90E82801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B4E9939-EE1A-4BB7-A27C-4B080B1C6D98}" type="pres">
      <dgm:prSet presAssocID="{5A7ECB14-6C1B-4D5A-AE06-DAC90E82801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6E8E7E-D83B-4E5D-95C2-A48C191B451E}" type="pres">
      <dgm:prSet presAssocID="{5A7ECB14-6C1B-4D5A-AE06-DAC90E828014}" presName="negativeSpace" presStyleCnt="0"/>
      <dgm:spPr/>
    </dgm:pt>
    <dgm:pt modelId="{0D5AE9AA-A819-4F88-8027-FD6C3778B2FA}" type="pres">
      <dgm:prSet presAssocID="{5A7ECB14-6C1B-4D5A-AE06-DAC90E828014}" presName="childText" presStyleLbl="conFgAcc1" presStyleIdx="1" presStyleCnt="3">
        <dgm:presLayoutVars>
          <dgm:bulletEnabled val="1"/>
        </dgm:presLayoutVars>
      </dgm:prSet>
      <dgm:spPr/>
    </dgm:pt>
    <dgm:pt modelId="{6516311F-CCB3-488B-AD9B-F58E8F8C2F1E}" type="pres">
      <dgm:prSet presAssocID="{572A14AC-EDCC-4A7F-B99D-238FC03C1D5E}" presName="spaceBetweenRectangles" presStyleCnt="0"/>
      <dgm:spPr/>
    </dgm:pt>
    <dgm:pt modelId="{A6143392-E2C9-45F8-89CE-801206610FE7}" type="pres">
      <dgm:prSet presAssocID="{0785D540-8921-48A2-9576-1D01C93ABC76}" presName="parentLin" presStyleCnt="0"/>
      <dgm:spPr/>
    </dgm:pt>
    <dgm:pt modelId="{0D4C511E-BAD7-41F9-882B-B159EDAFBEA7}" type="pres">
      <dgm:prSet presAssocID="{0785D540-8921-48A2-9576-1D01C93ABC76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4A12541-0ABB-4A96-9614-AC87FE84BA3B}" type="pres">
      <dgm:prSet presAssocID="{0785D540-8921-48A2-9576-1D01C93ABC76}" presName="parentText" presStyleLbl="node1" presStyleIdx="2" presStyleCnt="3" custLinFactNeighborY="561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E2955E-FCFD-4443-885F-48EC253A47B5}" type="pres">
      <dgm:prSet presAssocID="{0785D540-8921-48A2-9576-1D01C93ABC76}" presName="negativeSpace" presStyleCnt="0"/>
      <dgm:spPr/>
    </dgm:pt>
    <dgm:pt modelId="{A5C4C236-0AA7-4E1C-BF84-2DF86F425E33}" type="pres">
      <dgm:prSet presAssocID="{0785D540-8921-48A2-9576-1D01C93ABC7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FB122AB-5BCA-47D2-AF2F-A7505857383C}" srcId="{D26AE100-F8FE-4997-8877-99DA72A36ED3}" destId="{0785D540-8921-48A2-9576-1D01C93ABC76}" srcOrd="2" destOrd="0" parTransId="{3CF359CB-8A96-4421-A789-B1D99D6ED448}" sibTransId="{23DBA606-650F-4A8D-BA7B-3227CE5822F5}"/>
    <dgm:cxn modelId="{37687999-0356-4A3B-9316-698848591379}" type="presOf" srcId="{F2ED8E37-CFCB-4D32-811D-AD67010DF267}" destId="{B5BC58A7-BA17-4EFF-A4C6-679CACBADB37}" srcOrd="1" destOrd="0" presId="urn:microsoft.com/office/officeart/2005/8/layout/list1"/>
    <dgm:cxn modelId="{C14DB7F3-64F3-4179-BEF9-30C2A40EB11C}" type="presOf" srcId="{D26AE100-F8FE-4997-8877-99DA72A36ED3}" destId="{686F0861-492A-43A0-85FA-BA2DA0181350}" srcOrd="0" destOrd="0" presId="urn:microsoft.com/office/officeart/2005/8/layout/list1"/>
    <dgm:cxn modelId="{0C03FD30-5CF0-4B23-AEC9-7CC7B03CDF6B}" type="presOf" srcId="{0785D540-8921-48A2-9576-1D01C93ABC76}" destId="{0D4C511E-BAD7-41F9-882B-B159EDAFBEA7}" srcOrd="0" destOrd="0" presId="urn:microsoft.com/office/officeart/2005/8/layout/list1"/>
    <dgm:cxn modelId="{466CB09B-68AC-4423-B29C-27AD3F501703}" srcId="{D26AE100-F8FE-4997-8877-99DA72A36ED3}" destId="{5A7ECB14-6C1B-4D5A-AE06-DAC90E828014}" srcOrd="1" destOrd="0" parTransId="{B359C839-3FA1-4C1A-99BD-2B344FA0C681}" sibTransId="{572A14AC-EDCC-4A7F-B99D-238FC03C1D5E}"/>
    <dgm:cxn modelId="{BBDAB493-478E-438A-AB5A-E7AAD13062C8}" type="presOf" srcId="{0785D540-8921-48A2-9576-1D01C93ABC76}" destId="{F4A12541-0ABB-4A96-9614-AC87FE84BA3B}" srcOrd="1" destOrd="0" presId="urn:microsoft.com/office/officeart/2005/8/layout/list1"/>
    <dgm:cxn modelId="{04B99B0E-6572-495E-85A5-6D8A9BF1EEB8}" type="presOf" srcId="{5A7ECB14-6C1B-4D5A-AE06-DAC90E828014}" destId="{BB6755B8-40DF-4021-A98A-F0BA686958BA}" srcOrd="0" destOrd="0" presId="urn:microsoft.com/office/officeart/2005/8/layout/list1"/>
    <dgm:cxn modelId="{C78C7A94-68BF-4472-91A4-C36CE3D2EA4A}" type="presOf" srcId="{5A7ECB14-6C1B-4D5A-AE06-DAC90E828014}" destId="{DB4E9939-EE1A-4BB7-A27C-4B080B1C6D98}" srcOrd="1" destOrd="0" presId="urn:microsoft.com/office/officeart/2005/8/layout/list1"/>
    <dgm:cxn modelId="{A4536E4A-E158-4DE8-9B96-FCB8564A5B1F}" srcId="{D26AE100-F8FE-4997-8877-99DA72A36ED3}" destId="{F2ED8E37-CFCB-4D32-811D-AD67010DF267}" srcOrd="0" destOrd="0" parTransId="{B1DAEE2F-802E-47CE-A5C0-BEE0AA28E934}" sibTransId="{C90D9B9D-D85A-4F9F-8611-34D5E6D816FF}"/>
    <dgm:cxn modelId="{56A24A0C-CA78-4307-94E4-C78F95E83BB9}" type="presOf" srcId="{F2ED8E37-CFCB-4D32-811D-AD67010DF267}" destId="{E7F2F972-0FDB-4765-A217-32638FABFC14}" srcOrd="0" destOrd="0" presId="urn:microsoft.com/office/officeart/2005/8/layout/list1"/>
    <dgm:cxn modelId="{B090991C-50B8-41E9-BEE2-164890657940}" type="presParOf" srcId="{686F0861-492A-43A0-85FA-BA2DA0181350}" destId="{2523B808-175D-4866-8256-9D2949443083}" srcOrd="0" destOrd="0" presId="urn:microsoft.com/office/officeart/2005/8/layout/list1"/>
    <dgm:cxn modelId="{7F07C5FC-F6C4-44BD-9E34-732A0D29609F}" type="presParOf" srcId="{2523B808-175D-4866-8256-9D2949443083}" destId="{E7F2F972-0FDB-4765-A217-32638FABFC14}" srcOrd="0" destOrd="0" presId="urn:microsoft.com/office/officeart/2005/8/layout/list1"/>
    <dgm:cxn modelId="{F7D0C149-F604-47ED-9A2B-140FE02FFCC8}" type="presParOf" srcId="{2523B808-175D-4866-8256-9D2949443083}" destId="{B5BC58A7-BA17-4EFF-A4C6-679CACBADB37}" srcOrd="1" destOrd="0" presId="urn:microsoft.com/office/officeart/2005/8/layout/list1"/>
    <dgm:cxn modelId="{CBE1392E-8E8D-4634-8C9A-D1474D1946A5}" type="presParOf" srcId="{686F0861-492A-43A0-85FA-BA2DA0181350}" destId="{FFC254CA-BF02-4C0E-A948-BB48799A4D16}" srcOrd="1" destOrd="0" presId="urn:microsoft.com/office/officeart/2005/8/layout/list1"/>
    <dgm:cxn modelId="{11DDC8F0-A7A0-4747-8AE3-54C0C7559E4E}" type="presParOf" srcId="{686F0861-492A-43A0-85FA-BA2DA0181350}" destId="{75EC7A5E-0B88-484A-AB3E-FD0BE842C77B}" srcOrd="2" destOrd="0" presId="urn:microsoft.com/office/officeart/2005/8/layout/list1"/>
    <dgm:cxn modelId="{D1922734-EFEB-4B7B-A8DA-EA3F6B249EAF}" type="presParOf" srcId="{686F0861-492A-43A0-85FA-BA2DA0181350}" destId="{0711C7A4-C5AF-4A3C-AF0D-B142A2707BDF}" srcOrd="3" destOrd="0" presId="urn:microsoft.com/office/officeart/2005/8/layout/list1"/>
    <dgm:cxn modelId="{14CFEE73-DAD8-4B27-9C65-F08DE8BA3805}" type="presParOf" srcId="{686F0861-492A-43A0-85FA-BA2DA0181350}" destId="{4E2AB27E-B56B-4CE4-94AC-2A8EEE9BF97A}" srcOrd="4" destOrd="0" presId="urn:microsoft.com/office/officeart/2005/8/layout/list1"/>
    <dgm:cxn modelId="{B4C4D2B0-DABC-45F4-8F0A-EDE7C9D9070C}" type="presParOf" srcId="{4E2AB27E-B56B-4CE4-94AC-2A8EEE9BF97A}" destId="{BB6755B8-40DF-4021-A98A-F0BA686958BA}" srcOrd="0" destOrd="0" presId="urn:microsoft.com/office/officeart/2005/8/layout/list1"/>
    <dgm:cxn modelId="{334F55E2-5F66-4BE3-B2C8-D52CC58F47C5}" type="presParOf" srcId="{4E2AB27E-B56B-4CE4-94AC-2A8EEE9BF97A}" destId="{DB4E9939-EE1A-4BB7-A27C-4B080B1C6D98}" srcOrd="1" destOrd="0" presId="urn:microsoft.com/office/officeart/2005/8/layout/list1"/>
    <dgm:cxn modelId="{05A98FBD-6914-454A-A97D-11C86389AD9F}" type="presParOf" srcId="{686F0861-492A-43A0-85FA-BA2DA0181350}" destId="{7B6E8E7E-D83B-4E5D-95C2-A48C191B451E}" srcOrd="5" destOrd="0" presId="urn:microsoft.com/office/officeart/2005/8/layout/list1"/>
    <dgm:cxn modelId="{7C84A48E-556F-46ED-96C9-94661606B91D}" type="presParOf" srcId="{686F0861-492A-43A0-85FA-BA2DA0181350}" destId="{0D5AE9AA-A819-4F88-8027-FD6C3778B2FA}" srcOrd="6" destOrd="0" presId="urn:microsoft.com/office/officeart/2005/8/layout/list1"/>
    <dgm:cxn modelId="{DC75038B-F38C-4D2D-8DF4-01AA7D209317}" type="presParOf" srcId="{686F0861-492A-43A0-85FA-BA2DA0181350}" destId="{6516311F-CCB3-488B-AD9B-F58E8F8C2F1E}" srcOrd="7" destOrd="0" presId="urn:microsoft.com/office/officeart/2005/8/layout/list1"/>
    <dgm:cxn modelId="{B5E58965-0CF2-409D-9C89-B41FDC9287FB}" type="presParOf" srcId="{686F0861-492A-43A0-85FA-BA2DA0181350}" destId="{A6143392-E2C9-45F8-89CE-801206610FE7}" srcOrd="8" destOrd="0" presId="urn:microsoft.com/office/officeart/2005/8/layout/list1"/>
    <dgm:cxn modelId="{A5D55538-3BBB-47D2-B206-FFA0ABCAF0A4}" type="presParOf" srcId="{A6143392-E2C9-45F8-89CE-801206610FE7}" destId="{0D4C511E-BAD7-41F9-882B-B159EDAFBEA7}" srcOrd="0" destOrd="0" presId="urn:microsoft.com/office/officeart/2005/8/layout/list1"/>
    <dgm:cxn modelId="{ECB896A8-9735-46A4-BB82-56F4FF85B15E}" type="presParOf" srcId="{A6143392-E2C9-45F8-89CE-801206610FE7}" destId="{F4A12541-0ABB-4A96-9614-AC87FE84BA3B}" srcOrd="1" destOrd="0" presId="urn:microsoft.com/office/officeart/2005/8/layout/list1"/>
    <dgm:cxn modelId="{2BFE97B6-A044-4260-9108-D9DF217A2A8E}" type="presParOf" srcId="{686F0861-492A-43A0-85FA-BA2DA0181350}" destId="{A9E2955E-FCFD-4443-885F-48EC253A47B5}" srcOrd="9" destOrd="0" presId="urn:microsoft.com/office/officeart/2005/8/layout/list1"/>
    <dgm:cxn modelId="{20A2A665-8D28-4FE1-B4B1-E1C241BC422C}" type="presParOf" srcId="{686F0861-492A-43A0-85FA-BA2DA0181350}" destId="{A5C4C236-0AA7-4E1C-BF84-2DF86F425E3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616E20-D763-4C3E-928F-8E4133B41C6E}" type="doc">
      <dgm:prSet loTypeId="urn:microsoft.com/office/officeart/2005/8/layout/targe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2E5B99-E2C0-473A-8B92-B623975199B5}">
      <dgm:prSet phldrT="[Text]"/>
      <dgm:spPr/>
      <dgm:t>
        <a:bodyPr/>
        <a:lstStyle/>
        <a:p>
          <a:r>
            <a:rPr lang="en-US" dirty="0" smtClean="0"/>
            <a:t>Primary</a:t>
          </a:r>
          <a:endParaRPr lang="en-US" dirty="0"/>
        </a:p>
      </dgm:t>
    </dgm:pt>
    <dgm:pt modelId="{AD15DBC3-4DAC-4796-9F80-A845A8AB6C57}" type="parTrans" cxnId="{E1BB0FCC-39C8-48F3-A41B-911BC654A758}">
      <dgm:prSet/>
      <dgm:spPr/>
      <dgm:t>
        <a:bodyPr/>
        <a:lstStyle/>
        <a:p>
          <a:endParaRPr lang="en-US"/>
        </a:p>
      </dgm:t>
    </dgm:pt>
    <dgm:pt modelId="{4F28BC7E-2983-499A-9F92-251ACB33B381}" type="sibTrans" cxnId="{E1BB0FCC-39C8-48F3-A41B-911BC654A758}">
      <dgm:prSet/>
      <dgm:spPr/>
      <dgm:t>
        <a:bodyPr/>
        <a:lstStyle/>
        <a:p>
          <a:endParaRPr lang="en-US"/>
        </a:p>
      </dgm:t>
    </dgm:pt>
    <dgm:pt modelId="{505CE431-CB85-40A3-BA43-A8D605CA3527}">
      <dgm:prSet phldrT="[Text]"/>
      <dgm:spPr/>
      <dgm:t>
        <a:bodyPr/>
        <a:lstStyle/>
        <a:p>
          <a:r>
            <a:rPr lang="en-US" dirty="0" smtClean="0"/>
            <a:t>Autobiography</a:t>
          </a:r>
          <a:endParaRPr lang="en-US" dirty="0"/>
        </a:p>
      </dgm:t>
    </dgm:pt>
    <dgm:pt modelId="{478D73B9-838C-4A6D-A9E2-5765B277ABED}" type="parTrans" cxnId="{408B2A55-D460-438C-9543-E029CF8CD4B6}">
      <dgm:prSet/>
      <dgm:spPr/>
      <dgm:t>
        <a:bodyPr/>
        <a:lstStyle/>
        <a:p>
          <a:endParaRPr lang="en-US"/>
        </a:p>
      </dgm:t>
    </dgm:pt>
    <dgm:pt modelId="{56A158A9-8153-4026-94C7-B5970E3D10C5}" type="sibTrans" cxnId="{408B2A55-D460-438C-9543-E029CF8CD4B6}">
      <dgm:prSet/>
      <dgm:spPr/>
      <dgm:t>
        <a:bodyPr/>
        <a:lstStyle/>
        <a:p>
          <a:endParaRPr lang="en-US"/>
        </a:p>
      </dgm:t>
    </dgm:pt>
    <dgm:pt modelId="{1A3A636E-3EB0-4052-B5CD-0073D853358B}">
      <dgm:prSet phldrT="[Text]"/>
      <dgm:spPr/>
      <dgm:t>
        <a:bodyPr/>
        <a:lstStyle/>
        <a:p>
          <a:r>
            <a:rPr lang="en-US" dirty="0" smtClean="0"/>
            <a:t>Secondary</a:t>
          </a:r>
          <a:endParaRPr lang="en-US" dirty="0"/>
        </a:p>
      </dgm:t>
    </dgm:pt>
    <dgm:pt modelId="{31DB8CE8-65A1-4135-93DF-225132FE1F73}" type="parTrans" cxnId="{D6230AFC-37E4-47A6-8F3A-FCA8C109C971}">
      <dgm:prSet/>
      <dgm:spPr/>
      <dgm:t>
        <a:bodyPr/>
        <a:lstStyle/>
        <a:p>
          <a:endParaRPr lang="en-US"/>
        </a:p>
      </dgm:t>
    </dgm:pt>
    <dgm:pt modelId="{8F7FE41A-39D5-4B72-A2CF-7C2654BAB90B}" type="sibTrans" cxnId="{D6230AFC-37E4-47A6-8F3A-FCA8C109C971}">
      <dgm:prSet/>
      <dgm:spPr/>
      <dgm:t>
        <a:bodyPr/>
        <a:lstStyle/>
        <a:p>
          <a:endParaRPr lang="en-US"/>
        </a:p>
      </dgm:t>
    </dgm:pt>
    <dgm:pt modelId="{9753C773-4C8B-4DED-9B13-8FDB217D6A79}">
      <dgm:prSet phldrT="[Text]"/>
      <dgm:spPr/>
      <dgm:t>
        <a:bodyPr/>
        <a:lstStyle/>
        <a:p>
          <a:r>
            <a:rPr lang="en-US" dirty="0" smtClean="0"/>
            <a:t>Biography</a:t>
          </a:r>
          <a:endParaRPr lang="en-US" dirty="0"/>
        </a:p>
      </dgm:t>
    </dgm:pt>
    <dgm:pt modelId="{1E7E9001-64ED-4B21-ABD8-AB6EDF228A40}" type="parTrans" cxnId="{40AF6237-DE13-47CE-A17B-8BF20252373A}">
      <dgm:prSet/>
      <dgm:spPr/>
      <dgm:t>
        <a:bodyPr/>
        <a:lstStyle/>
        <a:p>
          <a:endParaRPr lang="en-US"/>
        </a:p>
      </dgm:t>
    </dgm:pt>
    <dgm:pt modelId="{6A84FACE-3B90-4812-B869-86B026A6C804}" type="sibTrans" cxnId="{40AF6237-DE13-47CE-A17B-8BF20252373A}">
      <dgm:prSet/>
      <dgm:spPr/>
      <dgm:t>
        <a:bodyPr/>
        <a:lstStyle/>
        <a:p>
          <a:endParaRPr lang="en-US"/>
        </a:p>
      </dgm:t>
    </dgm:pt>
    <dgm:pt modelId="{FFC2DD9C-F59B-4D32-81C2-22FC7CEBAAFC}">
      <dgm:prSet phldrT="[Text]"/>
      <dgm:spPr/>
      <dgm:t>
        <a:bodyPr/>
        <a:lstStyle/>
        <a:p>
          <a:r>
            <a:rPr lang="en-US" dirty="0" smtClean="0"/>
            <a:t>Journal / Diary</a:t>
          </a:r>
          <a:endParaRPr lang="en-US" dirty="0"/>
        </a:p>
      </dgm:t>
    </dgm:pt>
    <dgm:pt modelId="{63E7EDEF-E5B8-4281-B1DC-5D2BF7FC8191}" type="parTrans" cxnId="{BB9FC26D-8CB1-4B5D-A11C-85FA4A2E4024}">
      <dgm:prSet/>
      <dgm:spPr/>
      <dgm:t>
        <a:bodyPr/>
        <a:lstStyle/>
        <a:p>
          <a:endParaRPr lang="en-US"/>
        </a:p>
      </dgm:t>
    </dgm:pt>
    <dgm:pt modelId="{0A9822DC-3A75-4555-8822-2804D5A8AD8C}" type="sibTrans" cxnId="{BB9FC26D-8CB1-4B5D-A11C-85FA4A2E4024}">
      <dgm:prSet/>
      <dgm:spPr/>
      <dgm:t>
        <a:bodyPr/>
        <a:lstStyle/>
        <a:p>
          <a:endParaRPr lang="en-US"/>
        </a:p>
      </dgm:t>
    </dgm:pt>
    <dgm:pt modelId="{75BCCA45-6D9F-4C82-B456-7CE972F843AF}">
      <dgm:prSet phldrT="[Text]"/>
      <dgm:spPr/>
      <dgm:t>
        <a:bodyPr/>
        <a:lstStyle/>
        <a:p>
          <a:r>
            <a:rPr lang="en-US" dirty="0" smtClean="0"/>
            <a:t>Newspaper Account</a:t>
          </a:r>
          <a:endParaRPr lang="en-US" dirty="0"/>
        </a:p>
      </dgm:t>
    </dgm:pt>
    <dgm:pt modelId="{C41F0D78-B8D5-4E8B-95F8-0A7DBE3DBE26}" type="parTrans" cxnId="{F9CF429E-C907-4AF6-B92B-2E9D7CB756EA}">
      <dgm:prSet/>
      <dgm:spPr/>
      <dgm:t>
        <a:bodyPr/>
        <a:lstStyle/>
        <a:p>
          <a:endParaRPr lang="en-US"/>
        </a:p>
      </dgm:t>
    </dgm:pt>
    <dgm:pt modelId="{D8FDD83E-F07C-4E4F-9F0B-D59770511869}" type="sibTrans" cxnId="{F9CF429E-C907-4AF6-B92B-2E9D7CB756EA}">
      <dgm:prSet/>
      <dgm:spPr/>
      <dgm:t>
        <a:bodyPr/>
        <a:lstStyle/>
        <a:p>
          <a:endParaRPr lang="en-US"/>
        </a:p>
      </dgm:t>
    </dgm:pt>
    <dgm:pt modelId="{5E2D4CFA-26A4-4706-B14F-CC45ECB0B13E}">
      <dgm:prSet phldrT="[Text]"/>
      <dgm:spPr/>
      <dgm:t>
        <a:bodyPr/>
        <a:lstStyle/>
        <a:p>
          <a:r>
            <a:rPr lang="en-US" dirty="0" smtClean="0"/>
            <a:t>Video of Event</a:t>
          </a:r>
          <a:endParaRPr lang="en-US" dirty="0"/>
        </a:p>
      </dgm:t>
    </dgm:pt>
    <dgm:pt modelId="{DAA955D7-F75E-43A3-BDDF-C4EBC7EAD68C}" type="parTrans" cxnId="{05983A71-114A-4E75-8031-FDB20CA112C9}">
      <dgm:prSet/>
      <dgm:spPr/>
      <dgm:t>
        <a:bodyPr/>
        <a:lstStyle/>
        <a:p>
          <a:endParaRPr lang="en-US"/>
        </a:p>
      </dgm:t>
    </dgm:pt>
    <dgm:pt modelId="{C4FD0F86-6A42-4142-95F5-C03B72534D77}" type="sibTrans" cxnId="{05983A71-114A-4E75-8031-FDB20CA112C9}">
      <dgm:prSet/>
      <dgm:spPr/>
      <dgm:t>
        <a:bodyPr/>
        <a:lstStyle/>
        <a:p>
          <a:endParaRPr lang="en-US"/>
        </a:p>
      </dgm:t>
    </dgm:pt>
    <dgm:pt modelId="{4F6C8014-19B7-43E2-BBBF-46958A3651D2}">
      <dgm:prSet phldrT="[Text]"/>
      <dgm:spPr/>
      <dgm:t>
        <a:bodyPr/>
        <a:lstStyle/>
        <a:p>
          <a:r>
            <a:rPr lang="en-US" dirty="0" smtClean="0"/>
            <a:t>Photos</a:t>
          </a:r>
          <a:endParaRPr lang="en-US" dirty="0"/>
        </a:p>
      </dgm:t>
    </dgm:pt>
    <dgm:pt modelId="{51E65D51-3A47-4FF2-978B-5027023A8D66}" type="parTrans" cxnId="{002FB806-C1F5-4DFE-904F-96FDFB528232}">
      <dgm:prSet/>
      <dgm:spPr/>
      <dgm:t>
        <a:bodyPr/>
        <a:lstStyle/>
        <a:p>
          <a:endParaRPr lang="en-US"/>
        </a:p>
      </dgm:t>
    </dgm:pt>
    <dgm:pt modelId="{A2904044-EF80-4F87-99A0-819A1F3AEB48}" type="sibTrans" cxnId="{002FB806-C1F5-4DFE-904F-96FDFB528232}">
      <dgm:prSet/>
      <dgm:spPr/>
      <dgm:t>
        <a:bodyPr/>
        <a:lstStyle/>
        <a:p>
          <a:endParaRPr lang="en-US"/>
        </a:p>
      </dgm:t>
    </dgm:pt>
    <dgm:pt modelId="{5D0B14D7-86B2-4B5F-87AC-2FE8D2F2C46A}">
      <dgm:prSet phldrT="[Text]"/>
      <dgm:spPr/>
      <dgm:t>
        <a:bodyPr/>
        <a:lstStyle/>
        <a:p>
          <a:r>
            <a:rPr lang="en-US" dirty="0" smtClean="0"/>
            <a:t>Portraits/Paintings</a:t>
          </a:r>
          <a:endParaRPr lang="en-US" dirty="0"/>
        </a:p>
      </dgm:t>
    </dgm:pt>
    <dgm:pt modelId="{AEE8561D-E300-4562-9101-D0A9CEA46726}" type="parTrans" cxnId="{308E61A3-60E9-4419-927C-D1E06D825309}">
      <dgm:prSet/>
      <dgm:spPr/>
      <dgm:t>
        <a:bodyPr/>
        <a:lstStyle/>
        <a:p>
          <a:endParaRPr lang="en-US"/>
        </a:p>
      </dgm:t>
    </dgm:pt>
    <dgm:pt modelId="{6380B4ED-8F1B-4F3E-8996-7D8B8D38ADD3}" type="sibTrans" cxnId="{308E61A3-60E9-4419-927C-D1E06D825309}">
      <dgm:prSet/>
      <dgm:spPr/>
      <dgm:t>
        <a:bodyPr/>
        <a:lstStyle/>
        <a:p>
          <a:endParaRPr lang="en-US"/>
        </a:p>
      </dgm:t>
    </dgm:pt>
    <dgm:pt modelId="{E392FE1C-E6B6-4662-BA16-4C21A1998F2F}">
      <dgm:prSet phldrT="[Text]"/>
      <dgm:spPr/>
      <dgm:t>
        <a:bodyPr/>
        <a:lstStyle/>
        <a:p>
          <a:r>
            <a:rPr lang="en-US" dirty="0" smtClean="0"/>
            <a:t>Novel/Textbook</a:t>
          </a:r>
          <a:endParaRPr lang="en-US" dirty="0"/>
        </a:p>
      </dgm:t>
    </dgm:pt>
    <dgm:pt modelId="{10FCA110-3C7F-4224-A1DF-67BEAC676F37}" type="parTrans" cxnId="{A7D0E442-8B24-4A28-9D59-F84D655DFE54}">
      <dgm:prSet/>
      <dgm:spPr/>
      <dgm:t>
        <a:bodyPr/>
        <a:lstStyle/>
        <a:p>
          <a:endParaRPr lang="en-US"/>
        </a:p>
      </dgm:t>
    </dgm:pt>
    <dgm:pt modelId="{BEF62853-E3CF-4420-A996-2B30475D23BC}" type="sibTrans" cxnId="{A7D0E442-8B24-4A28-9D59-F84D655DFE54}">
      <dgm:prSet/>
      <dgm:spPr/>
      <dgm:t>
        <a:bodyPr/>
        <a:lstStyle/>
        <a:p>
          <a:endParaRPr lang="en-US"/>
        </a:p>
      </dgm:t>
    </dgm:pt>
    <dgm:pt modelId="{AE775EE9-8BF5-4E56-BD77-57ED723BDFB5}">
      <dgm:prSet phldrT="[Text]"/>
      <dgm:spPr/>
      <dgm:t>
        <a:bodyPr/>
        <a:lstStyle/>
        <a:p>
          <a:endParaRPr lang="en-US" dirty="0"/>
        </a:p>
      </dgm:t>
    </dgm:pt>
    <dgm:pt modelId="{9E80596D-B29B-453E-B40B-0559D8A3F9A7}" type="parTrans" cxnId="{FF3504CB-4493-407F-A99E-642BA46D22D3}">
      <dgm:prSet/>
      <dgm:spPr/>
      <dgm:t>
        <a:bodyPr/>
        <a:lstStyle/>
        <a:p>
          <a:endParaRPr lang="en-US"/>
        </a:p>
      </dgm:t>
    </dgm:pt>
    <dgm:pt modelId="{CA2AE1EA-C7FD-4377-BE10-5D6EAA8A07AE}" type="sibTrans" cxnId="{FF3504CB-4493-407F-A99E-642BA46D22D3}">
      <dgm:prSet/>
      <dgm:spPr/>
      <dgm:t>
        <a:bodyPr/>
        <a:lstStyle/>
        <a:p>
          <a:endParaRPr lang="en-US"/>
        </a:p>
      </dgm:t>
    </dgm:pt>
    <dgm:pt modelId="{3B1EE62B-D0DB-4E09-8E45-7E52F0F0334F}">
      <dgm:prSet phldrT="[Text]"/>
      <dgm:spPr/>
      <dgm:t>
        <a:bodyPr/>
        <a:lstStyle/>
        <a:p>
          <a:r>
            <a:rPr lang="en-US" dirty="0" smtClean="0"/>
            <a:t>Texts – Laws, Letters, Poems</a:t>
          </a:r>
          <a:endParaRPr lang="en-US" dirty="0"/>
        </a:p>
      </dgm:t>
    </dgm:pt>
    <dgm:pt modelId="{1FAB081D-53EF-4C3F-AE8D-D72801B2D032}" type="parTrans" cxnId="{5261C05F-998B-490B-AB7C-4AA322A92EE5}">
      <dgm:prSet/>
      <dgm:spPr/>
      <dgm:t>
        <a:bodyPr/>
        <a:lstStyle/>
        <a:p>
          <a:endParaRPr lang="en-US"/>
        </a:p>
      </dgm:t>
    </dgm:pt>
    <dgm:pt modelId="{55B1FD32-A697-4BF4-B06A-8A1A91DBDFAF}" type="sibTrans" cxnId="{5261C05F-998B-490B-AB7C-4AA322A92EE5}">
      <dgm:prSet/>
      <dgm:spPr/>
      <dgm:t>
        <a:bodyPr/>
        <a:lstStyle/>
        <a:p>
          <a:endParaRPr lang="en-US"/>
        </a:p>
      </dgm:t>
    </dgm:pt>
    <dgm:pt modelId="{37B6B9BC-B98C-44C8-81B8-7FC8982FE9FF}">
      <dgm:prSet phldrT="[Text]"/>
      <dgm:spPr/>
      <dgm:t>
        <a:bodyPr/>
        <a:lstStyle/>
        <a:p>
          <a:endParaRPr lang="en-US" dirty="0"/>
        </a:p>
      </dgm:t>
    </dgm:pt>
    <dgm:pt modelId="{F109A26E-69B5-4468-AA50-6100C9742F47}" type="parTrans" cxnId="{AAF56273-B9C3-427A-9964-7EDE09FB8AB7}">
      <dgm:prSet/>
      <dgm:spPr/>
      <dgm:t>
        <a:bodyPr/>
        <a:lstStyle/>
        <a:p>
          <a:endParaRPr lang="en-US"/>
        </a:p>
      </dgm:t>
    </dgm:pt>
    <dgm:pt modelId="{B554D8CC-C0CD-48A8-B1CF-EDDC293925B0}" type="sibTrans" cxnId="{AAF56273-B9C3-427A-9964-7EDE09FB8AB7}">
      <dgm:prSet/>
      <dgm:spPr/>
      <dgm:t>
        <a:bodyPr/>
        <a:lstStyle/>
        <a:p>
          <a:endParaRPr lang="en-US"/>
        </a:p>
      </dgm:t>
    </dgm:pt>
    <dgm:pt modelId="{29D653FB-B6D0-47AE-906A-DBF33F2DEB0C}">
      <dgm:prSet phldrT="[Text]"/>
      <dgm:spPr/>
      <dgm:t>
        <a:bodyPr/>
        <a:lstStyle/>
        <a:p>
          <a:r>
            <a:rPr lang="en-US" dirty="0" smtClean="0"/>
            <a:t>Article in a periodical</a:t>
          </a:r>
          <a:endParaRPr lang="en-US" dirty="0"/>
        </a:p>
      </dgm:t>
    </dgm:pt>
    <dgm:pt modelId="{58C44868-F31D-492E-9300-A95F906E4ED7}" type="parTrans" cxnId="{7761A286-EDCF-4145-A562-430BB27F65FE}">
      <dgm:prSet/>
      <dgm:spPr/>
      <dgm:t>
        <a:bodyPr/>
        <a:lstStyle/>
        <a:p>
          <a:endParaRPr lang="en-US"/>
        </a:p>
      </dgm:t>
    </dgm:pt>
    <dgm:pt modelId="{24037EE5-A134-482F-8E85-68B9737F68C2}" type="sibTrans" cxnId="{7761A286-EDCF-4145-A562-430BB27F65FE}">
      <dgm:prSet/>
      <dgm:spPr/>
      <dgm:t>
        <a:bodyPr/>
        <a:lstStyle/>
        <a:p>
          <a:endParaRPr lang="en-US"/>
        </a:p>
      </dgm:t>
    </dgm:pt>
    <dgm:pt modelId="{05824A7C-8C30-4FBC-B8BD-25DB2D7B8533}">
      <dgm:prSet phldrT="[Text]"/>
      <dgm:spPr/>
      <dgm:t>
        <a:bodyPr/>
        <a:lstStyle/>
        <a:p>
          <a:r>
            <a:rPr lang="en-US" dirty="0" smtClean="0"/>
            <a:t>Historic Journal</a:t>
          </a:r>
          <a:endParaRPr lang="en-US" dirty="0"/>
        </a:p>
      </dgm:t>
    </dgm:pt>
    <dgm:pt modelId="{1CCED9CE-88C9-4A99-9E99-038A756BF4C2}" type="parTrans" cxnId="{EBF713AD-ADB0-4644-988E-74E309488266}">
      <dgm:prSet/>
      <dgm:spPr/>
      <dgm:t>
        <a:bodyPr/>
        <a:lstStyle/>
        <a:p>
          <a:endParaRPr lang="en-US"/>
        </a:p>
      </dgm:t>
    </dgm:pt>
    <dgm:pt modelId="{56D9F05D-B3A6-4528-8DB8-5CB193D9C4F9}" type="sibTrans" cxnId="{EBF713AD-ADB0-4644-988E-74E309488266}">
      <dgm:prSet/>
      <dgm:spPr/>
      <dgm:t>
        <a:bodyPr/>
        <a:lstStyle/>
        <a:p>
          <a:endParaRPr lang="en-US"/>
        </a:p>
      </dgm:t>
    </dgm:pt>
    <dgm:pt modelId="{4B3B779C-5D47-4FBF-A987-142E1055F96D}">
      <dgm:prSet phldrT="[Text]"/>
      <dgm:spPr/>
      <dgm:t>
        <a:bodyPr/>
        <a:lstStyle/>
        <a:p>
          <a:r>
            <a:rPr lang="en-US" dirty="0" smtClean="0"/>
            <a:t>Movies (non-documentary)</a:t>
          </a:r>
          <a:endParaRPr lang="en-US" dirty="0"/>
        </a:p>
      </dgm:t>
    </dgm:pt>
    <dgm:pt modelId="{49FA8AAC-E153-42C0-A513-276BBDD861B1}" type="parTrans" cxnId="{374D0DBF-8D98-462D-AC75-F1909B21BB53}">
      <dgm:prSet/>
      <dgm:spPr/>
      <dgm:t>
        <a:bodyPr/>
        <a:lstStyle/>
        <a:p>
          <a:endParaRPr lang="en-US"/>
        </a:p>
      </dgm:t>
    </dgm:pt>
    <dgm:pt modelId="{DFF62B1F-0D6D-4699-8642-01E11AEDD088}" type="sibTrans" cxnId="{374D0DBF-8D98-462D-AC75-F1909B21BB53}">
      <dgm:prSet/>
      <dgm:spPr/>
      <dgm:t>
        <a:bodyPr/>
        <a:lstStyle/>
        <a:p>
          <a:endParaRPr lang="en-US"/>
        </a:p>
      </dgm:t>
    </dgm:pt>
    <dgm:pt modelId="{3A7D7AFC-E969-40E7-8A63-02E826F58444}">
      <dgm:prSet phldrT="[Text]"/>
      <dgm:spPr/>
      <dgm:t>
        <a:bodyPr/>
        <a:lstStyle/>
        <a:p>
          <a:endParaRPr lang="en-US" dirty="0"/>
        </a:p>
      </dgm:t>
    </dgm:pt>
    <dgm:pt modelId="{6DC60D62-D05C-462A-A112-5E80CC744524}" type="parTrans" cxnId="{ABAE45B1-1B1F-4D09-97AA-3D6860FB6F0A}">
      <dgm:prSet/>
      <dgm:spPr/>
      <dgm:t>
        <a:bodyPr/>
        <a:lstStyle/>
        <a:p>
          <a:endParaRPr lang="en-US"/>
        </a:p>
      </dgm:t>
    </dgm:pt>
    <dgm:pt modelId="{F2B38136-9004-4693-8461-29E7BAC7FE10}" type="sibTrans" cxnId="{ABAE45B1-1B1F-4D09-97AA-3D6860FB6F0A}">
      <dgm:prSet/>
      <dgm:spPr/>
      <dgm:t>
        <a:bodyPr/>
        <a:lstStyle/>
        <a:p>
          <a:endParaRPr lang="en-US"/>
        </a:p>
      </dgm:t>
    </dgm:pt>
    <dgm:pt modelId="{29970269-A90F-4582-9972-ACC4FA0A2981}" type="pres">
      <dgm:prSet presAssocID="{4A616E20-D763-4C3E-928F-8E4133B41C6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5F0326-065B-4714-B799-2D3983B805DE}" type="pres">
      <dgm:prSet presAssocID="{102E5B99-E2C0-473A-8B92-B623975199B5}" presName="circle1" presStyleLbl="node1" presStyleIdx="0" presStyleCnt="2"/>
      <dgm:spPr/>
    </dgm:pt>
    <dgm:pt modelId="{6E71678B-58DE-43D1-A224-6D9A39B1C9DB}" type="pres">
      <dgm:prSet presAssocID="{102E5B99-E2C0-473A-8B92-B623975199B5}" presName="space" presStyleCnt="0"/>
      <dgm:spPr/>
    </dgm:pt>
    <dgm:pt modelId="{1F48E1C0-F2F6-4B43-997C-D6D6852CC519}" type="pres">
      <dgm:prSet presAssocID="{102E5B99-E2C0-473A-8B92-B623975199B5}" presName="rect1" presStyleLbl="alignAcc1" presStyleIdx="0" presStyleCnt="2" custLinFactNeighborX="671"/>
      <dgm:spPr/>
      <dgm:t>
        <a:bodyPr/>
        <a:lstStyle/>
        <a:p>
          <a:endParaRPr lang="en-US"/>
        </a:p>
      </dgm:t>
    </dgm:pt>
    <dgm:pt modelId="{55619530-56EF-4E27-9BED-084DF3D26C61}" type="pres">
      <dgm:prSet presAssocID="{1A3A636E-3EB0-4052-B5CD-0073D853358B}" presName="vertSpace2" presStyleLbl="node1" presStyleIdx="0" presStyleCnt="2"/>
      <dgm:spPr/>
    </dgm:pt>
    <dgm:pt modelId="{8CC817AE-E25E-43FF-923E-4F856A28252C}" type="pres">
      <dgm:prSet presAssocID="{1A3A636E-3EB0-4052-B5CD-0073D853358B}" presName="circle2" presStyleLbl="node1" presStyleIdx="1" presStyleCnt="2"/>
      <dgm:spPr/>
    </dgm:pt>
    <dgm:pt modelId="{4D4CFBD8-D9AA-4D55-9BC4-69BD9A27FB00}" type="pres">
      <dgm:prSet presAssocID="{1A3A636E-3EB0-4052-B5CD-0073D853358B}" presName="rect2" presStyleLbl="alignAcc1" presStyleIdx="1" presStyleCnt="2"/>
      <dgm:spPr/>
      <dgm:t>
        <a:bodyPr/>
        <a:lstStyle/>
        <a:p>
          <a:endParaRPr lang="en-US"/>
        </a:p>
      </dgm:t>
    </dgm:pt>
    <dgm:pt modelId="{4DCB8C59-8D1C-45ED-8A77-5E8BDB60B815}" type="pres">
      <dgm:prSet presAssocID="{102E5B99-E2C0-473A-8B92-B623975199B5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1C2C8A-DB25-4E56-B9C3-AFEE44AAA4BD}" type="pres">
      <dgm:prSet presAssocID="{102E5B99-E2C0-473A-8B92-B623975199B5}" presName="rect1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C6BA5F-7269-48B8-822D-D7015D6915E4}" type="pres">
      <dgm:prSet presAssocID="{1A3A636E-3EB0-4052-B5CD-0073D853358B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58B0F7-1FC5-4D49-A56F-BC8C5317DBE8}" type="pres">
      <dgm:prSet presAssocID="{1A3A636E-3EB0-4052-B5CD-0073D853358B}" presName="rect2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CB0E85-4D62-4C2F-A7D0-7291407ECA2A}" type="presOf" srcId="{29D653FB-B6D0-47AE-906A-DBF33F2DEB0C}" destId="{4558B0F7-1FC5-4D49-A56F-BC8C5317DBE8}" srcOrd="0" destOrd="2" presId="urn:microsoft.com/office/officeart/2005/8/layout/target3"/>
    <dgm:cxn modelId="{1C5EF4F2-F78E-486B-B00A-135A86F92844}" type="presOf" srcId="{4F6C8014-19B7-43E2-BBBF-46958A3651D2}" destId="{091C2C8A-DB25-4E56-B9C3-AFEE44AAA4BD}" srcOrd="0" destOrd="4" presId="urn:microsoft.com/office/officeart/2005/8/layout/target3"/>
    <dgm:cxn modelId="{07151535-9C6B-402F-A245-F34802D12540}" type="presOf" srcId="{AE775EE9-8BF5-4E56-BD77-57ED723BDFB5}" destId="{4558B0F7-1FC5-4D49-A56F-BC8C5317DBE8}" srcOrd="0" destOrd="7" presId="urn:microsoft.com/office/officeart/2005/8/layout/target3"/>
    <dgm:cxn modelId="{E33117BC-226D-4020-BE0F-1040DA82159E}" type="presOf" srcId="{1A3A636E-3EB0-4052-B5CD-0073D853358B}" destId="{F2C6BA5F-7269-48B8-822D-D7015D6915E4}" srcOrd="1" destOrd="0" presId="urn:microsoft.com/office/officeart/2005/8/layout/target3"/>
    <dgm:cxn modelId="{B0CE6FAE-67F5-40F1-9A3E-ABF343378FF5}" type="presOf" srcId="{102E5B99-E2C0-473A-8B92-B623975199B5}" destId="{1F48E1C0-F2F6-4B43-997C-D6D6852CC519}" srcOrd="0" destOrd="0" presId="urn:microsoft.com/office/officeart/2005/8/layout/target3"/>
    <dgm:cxn modelId="{F0CBA52C-32CD-4AD0-8E0B-00ECA0061A89}" type="presOf" srcId="{9753C773-4C8B-4DED-9B13-8FDB217D6A79}" destId="{4558B0F7-1FC5-4D49-A56F-BC8C5317DBE8}" srcOrd="0" destOrd="0" presId="urn:microsoft.com/office/officeart/2005/8/layout/target3"/>
    <dgm:cxn modelId="{AAF56273-B9C3-427A-9964-7EDE09FB8AB7}" srcId="{1A3A636E-3EB0-4052-B5CD-0073D853358B}" destId="{37B6B9BC-B98C-44C8-81B8-7FC8982FE9FF}" srcOrd="6" destOrd="0" parTransId="{F109A26E-69B5-4468-AA50-6100C9742F47}" sibTransId="{B554D8CC-C0CD-48A8-B1CF-EDDC293925B0}"/>
    <dgm:cxn modelId="{DC15B661-FBA0-43B4-8540-91B960E28BCB}" type="presOf" srcId="{FFC2DD9C-F59B-4D32-81C2-22FC7CEBAAFC}" destId="{091C2C8A-DB25-4E56-B9C3-AFEE44AAA4BD}" srcOrd="0" destOrd="1" presId="urn:microsoft.com/office/officeart/2005/8/layout/target3"/>
    <dgm:cxn modelId="{05983A71-114A-4E75-8031-FDB20CA112C9}" srcId="{102E5B99-E2C0-473A-8B92-B623975199B5}" destId="{5E2D4CFA-26A4-4706-B14F-CC45ECB0B13E}" srcOrd="3" destOrd="0" parTransId="{DAA955D7-F75E-43A3-BDDF-C4EBC7EAD68C}" sibTransId="{C4FD0F86-6A42-4142-95F5-C03B72534D77}"/>
    <dgm:cxn modelId="{A7D0E442-8B24-4A28-9D59-F84D655DFE54}" srcId="{1A3A636E-3EB0-4052-B5CD-0073D853358B}" destId="{E392FE1C-E6B6-4662-BA16-4C21A1998F2F}" srcOrd="1" destOrd="0" parTransId="{10FCA110-3C7F-4224-A1DF-67BEAC676F37}" sibTransId="{BEF62853-E3CF-4420-A996-2B30475D23BC}"/>
    <dgm:cxn modelId="{308E61A3-60E9-4419-927C-D1E06D825309}" srcId="{102E5B99-E2C0-473A-8B92-B623975199B5}" destId="{5D0B14D7-86B2-4B5F-87AC-2FE8D2F2C46A}" srcOrd="5" destOrd="0" parTransId="{AEE8561D-E300-4562-9101-D0A9CEA46726}" sibTransId="{6380B4ED-8F1B-4F3E-8996-7D8B8D38ADD3}"/>
    <dgm:cxn modelId="{7761A286-EDCF-4145-A562-430BB27F65FE}" srcId="{1A3A636E-3EB0-4052-B5CD-0073D853358B}" destId="{29D653FB-B6D0-47AE-906A-DBF33F2DEB0C}" srcOrd="2" destOrd="0" parTransId="{58C44868-F31D-492E-9300-A95F906E4ED7}" sibTransId="{24037EE5-A134-482F-8E85-68B9737F68C2}"/>
    <dgm:cxn modelId="{CF25B973-86BC-4962-9A65-DB4702F434EA}" type="presOf" srcId="{3B1EE62B-D0DB-4E09-8E45-7E52F0F0334F}" destId="{091C2C8A-DB25-4E56-B9C3-AFEE44AAA4BD}" srcOrd="0" destOrd="6" presId="urn:microsoft.com/office/officeart/2005/8/layout/target3"/>
    <dgm:cxn modelId="{ABAE45B1-1B1F-4D09-97AA-3D6860FB6F0A}" srcId="{1A3A636E-3EB0-4052-B5CD-0073D853358B}" destId="{3A7D7AFC-E969-40E7-8A63-02E826F58444}" srcOrd="5" destOrd="0" parTransId="{6DC60D62-D05C-462A-A112-5E80CC744524}" sibTransId="{F2B38136-9004-4693-8461-29E7BAC7FE10}"/>
    <dgm:cxn modelId="{EBF713AD-ADB0-4644-988E-74E309488266}" srcId="{1A3A636E-3EB0-4052-B5CD-0073D853358B}" destId="{05824A7C-8C30-4FBC-B8BD-25DB2D7B8533}" srcOrd="3" destOrd="0" parTransId="{1CCED9CE-88C9-4A99-9E99-038A756BF4C2}" sibTransId="{56D9F05D-B3A6-4528-8DB8-5CB193D9C4F9}"/>
    <dgm:cxn modelId="{F9CF429E-C907-4AF6-B92B-2E9D7CB756EA}" srcId="{102E5B99-E2C0-473A-8B92-B623975199B5}" destId="{75BCCA45-6D9F-4C82-B456-7CE972F843AF}" srcOrd="2" destOrd="0" parTransId="{C41F0D78-B8D5-4E8B-95F8-0A7DBE3DBE26}" sibTransId="{D8FDD83E-F07C-4E4F-9F0B-D59770511869}"/>
    <dgm:cxn modelId="{5D66767A-1B1F-4278-AE16-09ED69880704}" type="presOf" srcId="{1A3A636E-3EB0-4052-B5CD-0073D853358B}" destId="{4D4CFBD8-D9AA-4D55-9BC4-69BD9A27FB00}" srcOrd="0" destOrd="0" presId="urn:microsoft.com/office/officeart/2005/8/layout/target3"/>
    <dgm:cxn modelId="{6139B671-07F9-4B34-A749-3793235A3F18}" type="presOf" srcId="{4A616E20-D763-4C3E-928F-8E4133B41C6E}" destId="{29970269-A90F-4582-9972-ACC4FA0A2981}" srcOrd="0" destOrd="0" presId="urn:microsoft.com/office/officeart/2005/8/layout/target3"/>
    <dgm:cxn modelId="{BB9FC26D-8CB1-4B5D-A11C-85FA4A2E4024}" srcId="{102E5B99-E2C0-473A-8B92-B623975199B5}" destId="{FFC2DD9C-F59B-4D32-81C2-22FC7CEBAAFC}" srcOrd="1" destOrd="0" parTransId="{63E7EDEF-E5B8-4281-B1DC-5D2BF7FC8191}" sibTransId="{0A9822DC-3A75-4555-8822-2804D5A8AD8C}"/>
    <dgm:cxn modelId="{002FB806-C1F5-4DFE-904F-96FDFB528232}" srcId="{102E5B99-E2C0-473A-8B92-B623975199B5}" destId="{4F6C8014-19B7-43E2-BBBF-46958A3651D2}" srcOrd="4" destOrd="0" parTransId="{51E65D51-3A47-4FF2-978B-5027023A8D66}" sibTransId="{A2904044-EF80-4F87-99A0-819A1F3AEB48}"/>
    <dgm:cxn modelId="{BC945011-675C-4574-9CB2-85DA42DEAD22}" type="presOf" srcId="{E392FE1C-E6B6-4662-BA16-4C21A1998F2F}" destId="{4558B0F7-1FC5-4D49-A56F-BC8C5317DBE8}" srcOrd="0" destOrd="1" presId="urn:microsoft.com/office/officeart/2005/8/layout/target3"/>
    <dgm:cxn modelId="{E1BB0FCC-39C8-48F3-A41B-911BC654A758}" srcId="{4A616E20-D763-4C3E-928F-8E4133B41C6E}" destId="{102E5B99-E2C0-473A-8B92-B623975199B5}" srcOrd="0" destOrd="0" parTransId="{AD15DBC3-4DAC-4796-9F80-A845A8AB6C57}" sibTransId="{4F28BC7E-2983-499A-9F92-251ACB33B381}"/>
    <dgm:cxn modelId="{2F16FEB3-E69B-4582-91A3-2AC865A48860}" type="presOf" srcId="{75BCCA45-6D9F-4C82-B456-7CE972F843AF}" destId="{091C2C8A-DB25-4E56-B9C3-AFEE44AAA4BD}" srcOrd="0" destOrd="2" presId="urn:microsoft.com/office/officeart/2005/8/layout/target3"/>
    <dgm:cxn modelId="{0521A24E-4D79-4FDD-A145-B6205D7E2B4F}" type="presOf" srcId="{102E5B99-E2C0-473A-8B92-B623975199B5}" destId="{4DCB8C59-8D1C-45ED-8A77-5E8BDB60B815}" srcOrd="1" destOrd="0" presId="urn:microsoft.com/office/officeart/2005/8/layout/target3"/>
    <dgm:cxn modelId="{5261C05F-998B-490B-AB7C-4AA322A92EE5}" srcId="{102E5B99-E2C0-473A-8B92-B623975199B5}" destId="{3B1EE62B-D0DB-4E09-8E45-7E52F0F0334F}" srcOrd="6" destOrd="0" parTransId="{1FAB081D-53EF-4C3F-AE8D-D72801B2D032}" sibTransId="{55B1FD32-A697-4BF4-B06A-8A1A91DBDFAF}"/>
    <dgm:cxn modelId="{0BE21B81-ECF1-46F6-8B93-5A41D27A2C8E}" type="presOf" srcId="{505CE431-CB85-40A3-BA43-A8D605CA3527}" destId="{091C2C8A-DB25-4E56-B9C3-AFEE44AAA4BD}" srcOrd="0" destOrd="0" presId="urn:microsoft.com/office/officeart/2005/8/layout/target3"/>
    <dgm:cxn modelId="{80C72797-3807-4EE0-A871-B9E1590AAAE6}" type="presOf" srcId="{5E2D4CFA-26A4-4706-B14F-CC45ECB0B13E}" destId="{091C2C8A-DB25-4E56-B9C3-AFEE44AAA4BD}" srcOrd="0" destOrd="3" presId="urn:microsoft.com/office/officeart/2005/8/layout/target3"/>
    <dgm:cxn modelId="{FAFF8C44-32E3-4689-8C15-99AFF8E986D7}" type="presOf" srcId="{3A7D7AFC-E969-40E7-8A63-02E826F58444}" destId="{4558B0F7-1FC5-4D49-A56F-BC8C5317DBE8}" srcOrd="0" destOrd="5" presId="urn:microsoft.com/office/officeart/2005/8/layout/target3"/>
    <dgm:cxn modelId="{374D0DBF-8D98-462D-AC75-F1909B21BB53}" srcId="{1A3A636E-3EB0-4052-B5CD-0073D853358B}" destId="{4B3B779C-5D47-4FBF-A987-142E1055F96D}" srcOrd="4" destOrd="0" parTransId="{49FA8AAC-E153-42C0-A513-276BBDD861B1}" sibTransId="{DFF62B1F-0D6D-4699-8642-01E11AEDD088}"/>
    <dgm:cxn modelId="{408B2A55-D460-438C-9543-E029CF8CD4B6}" srcId="{102E5B99-E2C0-473A-8B92-B623975199B5}" destId="{505CE431-CB85-40A3-BA43-A8D605CA3527}" srcOrd="0" destOrd="0" parTransId="{478D73B9-838C-4A6D-A9E2-5765B277ABED}" sibTransId="{56A158A9-8153-4026-94C7-B5970E3D10C5}"/>
    <dgm:cxn modelId="{40AF6237-DE13-47CE-A17B-8BF20252373A}" srcId="{1A3A636E-3EB0-4052-B5CD-0073D853358B}" destId="{9753C773-4C8B-4DED-9B13-8FDB217D6A79}" srcOrd="0" destOrd="0" parTransId="{1E7E9001-64ED-4B21-ABD8-AB6EDF228A40}" sibTransId="{6A84FACE-3B90-4812-B869-86B026A6C804}"/>
    <dgm:cxn modelId="{03B9C2D9-9D13-4826-BCD9-8707E475C4DE}" type="presOf" srcId="{5D0B14D7-86B2-4B5F-87AC-2FE8D2F2C46A}" destId="{091C2C8A-DB25-4E56-B9C3-AFEE44AAA4BD}" srcOrd="0" destOrd="5" presId="urn:microsoft.com/office/officeart/2005/8/layout/target3"/>
    <dgm:cxn modelId="{FF3504CB-4493-407F-A99E-642BA46D22D3}" srcId="{1A3A636E-3EB0-4052-B5CD-0073D853358B}" destId="{AE775EE9-8BF5-4E56-BD77-57ED723BDFB5}" srcOrd="7" destOrd="0" parTransId="{9E80596D-B29B-453E-B40B-0559D8A3F9A7}" sibTransId="{CA2AE1EA-C7FD-4377-BE10-5D6EAA8A07AE}"/>
    <dgm:cxn modelId="{D6230AFC-37E4-47A6-8F3A-FCA8C109C971}" srcId="{4A616E20-D763-4C3E-928F-8E4133B41C6E}" destId="{1A3A636E-3EB0-4052-B5CD-0073D853358B}" srcOrd="1" destOrd="0" parTransId="{31DB8CE8-65A1-4135-93DF-225132FE1F73}" sibTransId="{8F7FE41A-39D5-4B72-A2CF-7C2654BAB90B}"/>
    <dgm:cxn modelId="{BC185C30-CD84-4B02-B64C-FCA792B95420}" type="presOf" srcId="{4B3B779C-5D47-4FBF-A987-142E1055F96D}" destId="{4558B0F7-1FC5-4D49-A56F-BC8C5317DBE8}" srcOrd="0" destOrd="4" presId="urn:microsoft.com/office/officeart/2005/8/layout/target3"/>
    <dgm:cxn modelId="{E27EF99F-8FE9-4F14-83E8-3020AD414B5C}" type="presOf" srcId="{05824A7C-8C30-4FBC-B8BD-25DB2D7B8533}" destId="{4558B0F7-1FC5-4D49-A56F-BC8C5317DBE8}" srcOrd="0" destOrd="3" presId="urn:microsoft.com/office/officeart/2005/8/layout/target3"/>
    <dgm:cxn modelId="{4D13FBA1-7437-4B7C-8BE6-A1E1EABDABEA}" type="presOf" srcId="{37B6B9BC-B98C-44C8-81B8-7FC8982FE9FF}" destId="{4558B0F7-1FC5-4D49-A56F-BC8C5317DBE8}" srcOrd="0" destOrd="6" presId="urn:microsoft.com/office/officeart/2005/8/layout/target3"/>
    <dgm:cxn modelId="{5124D999-EC9E-4A77-AB8E-039CE1589A03}" type="presParOf" srcId="{29970269-A90F-4582-9972-ACC4FA0A2981}" destId="{9A5F0326-065B-4714-B799-2D3983B805DE}" srcOrd="0" destOrd="0" presId="urn:microsoft.com/office/officeart/2005/8/layout/target3"/>
    <dgm:cxn modelId="{1BC81F95-B72A-49C8-8F27-AF1495A3B799}" type="presParOf" srcId="{29970269-A90F-4582-9972-ACC4FA0A2981}" destId="{6E71678B-58DE-43D1-A224-6D9A39B1C9DB}" srcOrd="1" destOrd="0" presId="urn:microsoft.com/office/officeart/2005/8/layout/target3"/>
    <dgm:cxn modelId="{73CFDB6A-F38D-44B8-9FA3-487B287FC0D9}" type="presParOf" srcId="{29970269-A90F-4582-9972-ACC4FA0A2981}" destId="{1F48E1C0-F2F6-4B43-997C-D6D6852CC519}" srcOrd="2" destOrd="0" presId="urn:microsoft.com/office/officeart/2005/8/layout/target3"/>
    <dgm:cxn modelId="{D3AAC01D-5B39-4D59-8679-3399A81EA922}" type="presParOf" srcId="{29970269-A90F-4582-9972-ACC4FA0A2981}" destId="{55619530-56EF-4E27-9BED-084DF3D26C61}" srcOrd="3" destOrd="0" presId="urn:microsoft.com/office/officeart/2005/8/layout/target3"/>
    <dgm:cxn modelId="{8FC6B7BF-3DEE-4FAA-B751-C1B960947769}" type="presParOf" srcId="{29970269-A90F-4582-9972-ACC4FA0A2981}" destId="{8CC817AE-E25E-43FF-923E-4F856A28252C}" srcOrd="4" destOrd="0" presId="urn:microsoft.com/office/officeart/2005/8/layout/target3"/>
    <dgm:cxn modelId="{26474EE2-5A3D-4EF1-B936-3D45D236F509}" type="presParOf" srcId="{29970269-A90F-4582-9972-ACC4FA0A2981}" destId="{4D4CFBD8-D9AA-4D55-9BC4-69BD9A27FB00}" srcOrd="5" destOrd="0" presId="urn:microsoft.com/office/officeart/2005/8/layout/target3"/>
    <dgm:cxn modelId="{634C69B0-6FFC-4A12-9499-96B37BC3CC07}" type="presParOf" srcId="{29970269-A90F-4582-9972-ACC4FA0A2981}" destId="{4DCB8C59-8D1C-45ED-8A77-5E8BDB60B815}" srcOrd="6" destOrd="0" presId="urn:microsoft.com/office/officeart/2005/8/layout/target3"/>
    <dgm:cxn modelId="{2249B96C-D9F4-4D0A-9B88-B3E714A599FA}" type="presParOf" srcId="{29970269-A90F-4582-9972-ACC4FA0A2981}" destId="{091C2C8A-DB25-4E56-B9C3-AFEE44AAA4BD}" srcOrd="7" destOrd="0" presId="urn:microsoft.com/office/officeart/2005/8/layout/target3"/>
    <dgm:cxn modelId="{81B520A9-4DA3-499E-A817-0E6A1C134DD1}" type="presParOf" srcId="{29970269-A90F-4582-9972-ACC4FA0A2981}" destId="{F2C6BA5F-7269-48B8-822D-D7015D6915E4}" srcOrd="8" destOrd="0" presId="urn:microsoft.com/office/officeart/2005/8/layout/target3"/>
    <dgm:cxn modelId="{801EEB36-C61B-4389-B932-DB77328F4534}" type="presParOf" srcId="{29970269-A90F-4582-9972-ACC4FA0A2981}" destId="{4558B0F7-1FC5-4D49-A56F-BC8C5317DBE8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0E5A7E-8B93-4E76-8466-5075CCD12011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17C847-15CD-411A-894C-991481ACBEAF}">
      <dgm:prSet phldrT="[Text]" custT="1"/>
      <dgm:spPr/>
      <dgm:t>
        <a:bodyPr/>
        <a:lstStyle/>
        <a:p>
          <a:pPr algn="l"/>
          <a:r>
            <a:rPr lang="en-US" sz="2800" b="1" dirty="0" smtClean="0"/>
            <a:t>Political</a:t>
          </a:r>
        </a:p>
        <a:p>
          <a:pPr algn="l"/>
          <a:r>
            <a:rPr lang="en-US" sz="2000" b="1" dirty="0" smtClean="0">
              <a:solidFill>
                <a:srgbClr val="00B050"/>
              </a:solidFill>
            </a:rPr>
            <a:t>Anything to do with </a:t>
          </a:r>
          <a:r>
            <a:rPr lang="en-US" sz="2000" b="1" dirty="0" smtClean="0">
              <a:solidFill>
                <a:srgbClr val="00B0F0"/>
              </a:solidFill>
            </a:rPr>
            <a:t>Government</a:t>
          </a:r>
          <a:r>
            <a:rPr lang="en-US" sz="2000" b="1" dirty="0" smtClean="0">
              <a:solidFill>
                <a:srgbClr val="00B050"/>
              </a:solidFill>
            </a:rPr>
            <a:t> (law, system, military</a:t>
          </a:r>
          <a:r>
            <a:rPr lang="en-US" sz="1600" b="1" dirty="0" smtClean="0">
              <a:solidFill>
                <a:srgbClr val="00B050"/>
              </a:solidFill>
            </a:rPr>
            <a:t>)</a:t>
          </a:r>
          <a:endParaRPr lang="en-US" sz="1600" b="1" dirty="0">
            <a:solidFill>
              <a:srgbClr val="00B050"/>
            </a:solidFill>
          </a:endParaRPr>
        </a:p>
      </dgm:t>
    </dgm:pt>
    <dgm:pt modelId="{C0B00F43-5E84-44AA-8BEB-7A566D217CE5}" type="parTrans" cxnId="{E064E93E-9C86-479E-AB4E-5A5490118A0D}">
      <dgm:prSet/>
      <dgm:spPr/>
      <dgm:t>
        <a:bodyPr/>
        <a:lstStyle/>
        <a:p>
          <a:endParaRPr lang="en-US"/>
        </a:p>
      </dgm:t>
    </dgm:pt>
    <dgm:pt modelId="{2FA1F177-1033-4613-A436-E6A051A9799C}" type="sibTrans" cxnId="{E064E93E-9C86-479E-AB4E-5A5490118A0D}">
      <dgm:prSet/>
      <dgm:spPr/>
      <dgm:t>
        <a:bodyPr/>
        <a:lstStyle/>
        <a:p>
          <a:endParaRPr lang="en-US"/>
        </a:p>
      </dgm:t>
    </dgm:pt>
    <dgm:pt modelId="{B8F55255-DED7-458B-BD76-A5036EAA3E8A}">
      <dgm:prSet phldrT="[Text]" custT="1"/>
      <dgm:spPr/>
      <dgm:t>
        <a:bodyPr/>
        <a:lstStyle/>
        <a:p>
          <a:pPr algn="l"/>
          <a:r>
            <a:rPr lang="en-US" sz="2800" b="1" dirty="0" smtClean="0"/>
            <a:t>Geography</a:t>
          </a:r>
        </a:p>
        <a:p>
          <a:pPr algn="l"/>
          <a:r>
            <a:rPr lang="en-US" sz="2000" b="1" dirty="0" smtClean="0">
              <a:solidFill>
                <a:srgbClr val="00B050"/>
              </a:solidFill>
            </a:rPr>
            <a:t>Interaction between people and the physical earth.</a:t>
          </a:r>
          <a:endParaRPr lang="en-US" sz="2000" dirty="0"/>
        </a:p>
      </dgm:t>
    </dgm:pt>
    <dgm:pt modelId="{4A9D856E-5C41-406E-A678-532DAC47AEFE}" type="parTrans" cxnId="{4F048A02-A758-4780-9DF1-F0DAC37E3758}">
      <dgm:prSet/>
      <dgm:spPr/>
      <dgm:t>
        <a:bodyPr/>
        <a:lstStyle/>
        <a:p>
          <a:endParaRPr lang="en-US"/>
        </a:p>
      </dgm:t>
    </dgm:pt>
    <dgm:pt modelId="{44431D4D-01A4-41B4-86F6-C63F0A56D226}" type="sibTrans" cxnId="{4F048A02-A758-4780-9DF1-F0DAC37E3758}">
      <dgm:prSet/>
      <dgm:spPr/>
      <dgm:t>
        <a:bodyPr/>
        <a:lstStyle/>
        <a:p>
          <a:endParaRPr lang="en-US"/>
        </a:p>
      </dgm:t>
    </dgm:pt>
    <dgm:pt modelId="{6F52A4EE-1C32-438B-83D2-CAE94A62C493}">
      <dgm:prSet phldrT="[Text]" custT="1"/>
      <dgm:spPr/>
      <dgm:t>
        <a:bodyPr/>
        <a:lstStyle/>
        <a:p>
          <a:r>
            <a:rPr lang="en-US" sz="2800" b="1" dirty="0" smtClean="0"/>
            <a:t>Economic</a:t>
          </a:r>
        </a:p>
        <a:p>
          <a:r>
            <a:rPr lang="en-US" sz="2000" b="1" dirty="0" smtClean="0">
              <a:solidFill>
                <a:srgbClr val="00B050"/>
              </a:solidFill>
            </a:rPr>
            <a:t>Anything to do with </a:t>
          </a:r>
          <a:r>
            <a:rPr lang="en-US" sz="2000" b="1" dirty="0" smtClean="0">
              <a:solidFill>
                <a:srgbClr val="00B0F0"/>
              </a:solidFill>
            </a:rPr>
            <a:t>Trading </a:t>
          </a:r>
          <a:r>
            <a:rPr lang="en-US" sz="2000" b="1" dirty="0" smtClean="0">
              <a:solidFill>
                <a:srgbClr val="00B050"/>
              </a:solidFill>
            </a:rPr>
            <a:t>(type of system) – Not Money!</a:t>
          </a:r>
          <a:endParaRPr lang="en-US" sz="2000" dirty="0"/>
        </a:p>
      </dgm:t>
    </dgm:pt>
    <dgm:pt modelId="{454BF325-C477-476E-99FE-B5B4D5491FD5}" type="parTrans" cxnId="{A08BFDA3-10A4-43D3-B18A-938A46CBFC82}">
      <dgm:prSet/>
      <dgm:spPr/>
      <dgm:t>
        <a:bodyPr/>
        <a:lstStyle/>
        <a:p>
          <a:endParaRPr lang="en-US"/>
        </a:p>
      </dgm:t>
    </dgm:pt>
    <dgm:pt modelId="{61A28E92-881F-4F34-AC4F-55FE613D81BE}" type="sibTrans" cxnId="{A08BFDA3-10A4-43D3-B18A-938A46CBFC82}">
      <dgm:prSet/>
      <dgm:spPr/>
      <dgm:t>
        <a:bodyPr/>
        <a:lstStyle/>
        <a:p>
          <a:endParaRPr lang="en-US"/>
        </a:p>
      </dgm:t>
    </dgm:pt>
    <dgm:pt modelId="{3D2E4736-5FE5-4420-9BA0-96CCC4B01CDC}">
      <dgm:prSet custT="1"/>
      <dgm:spPr/>
      <dgm:t>
        <a:bodyPr/>
        <a:lstStyle/>
        <a:p>
          <a:r>
            <a:rPr lang="en-US" sz="2800" b="1" dirty="0" smtClean="0"/>
            <a:t>Social</a:t>
          </a:r>
        </a:p>
        <a:p>
          <a:r>
            <a:rPr lang="en-US" sz="1800" b="1" dirty="0" smtClean="0">
              <a:solidFill>
                <a:srgbClr val="00B050"/>
              </a:solidFill>
            </a:rPr>
            <a:t>Anything to do with </a:t>
          </a:r>
          <a:r>
            <a:rPr lang="en-US" sz="1800" b="1" dirty="0" smtClean="0">
              <a:solidFill>
                <a:srgbClr val="00B0F0"/>
              </a:solidFill>
            </a:rPr>
            <a:t>People</a:t>
          </a:r>
          <a:r>
            <a:rPr lang="en-US" sz="1800" b="1" dirty="0" smtClean="0">
              <a:solidFill>
                <a:srgbClr val="00B050"/>
              </a:solidFill>
            </a:rPr>
            <a:t> (culture, tradition, religion, social class, </a:t>
          </a:r>
          <a:r>
            <a:rPr lang="en-US" sz="1800" b="1" dirty="0" err="1" smtClean="0">
              <a:solidFill>
                <a:srgbClr val="00B050"/>
              </a:solidFill>
            </a:rPr>
            <a:t>etc</a:t>
          </a:r>
          <a:r>
            <a:rPr lang="en-US" sz="1800" b="1" dirty="0" smtClean="0">
              <a:solidFill>
                <a:srgbClr val="00B050"/>
              </a:solidFill>
            </a:rPr>
            <a:t>)</a:t>
          </a:r>
          <a:endParaRPr lang="en-US" sz="1800" b="1" dirty="0">
            <a:solidFill>
              <a:srgbClr val="00B050"/>
            </a:solidFill>
          </a:endParaRPr>
        </a:p>
      </dgm:t>
    </dgm:pt>
    <dgm:pt modelId="{E99EF402-40A5-4915-8A02-7543E9F12B8E}" type="parTrans" cxnId="{B685ED05-41E9-4E83-B850-E697F6EB0C2E}">
      <dgm:prSet/>
      <dgm:spPr/>
      <dgm:t>
        <a:bodyPr/>
        <a:lstStyle/>
        <a:p>
          <a:endParaRPr lang="en-US"/>
        </a:p>
      </dgm:t>
    </dgm:pt>
    <dgm:pt modelId="{834A5B58-8F9F-451B-ADE0-8EA464083505}" type="sibTrans" cxnId="{B685ED05-41E9-4E83-B850-E697F6EB0C2E}">
      <dgm:prSet/>
      <dgm:spPr/>
      <dgm:t>
        <a:bodyPr/>
        <a:lstStyle/>
        <a:p>
          <a:endParaRPr lang="en-US"/>
        </a:p>
      </dgm:t>
    </dgm:pt>
    <dgm:pt modelId="{09A50AE2-499E-48EE-A0CD-4E572267AE3B}" type="pres">
      <dgm:prSet presAssocID="{150E5A7E-8B93-4E76-8466-5075CCD12011}" presName="Name0" presStyleCnt="0">
        <dgm:presLayoutVars>
          <dgm:dir/>
          <dgm:resizeHandles val="exact"/>
        </dgm:presLayoutVars>
      </dgm:prSet>
      <dgm:spPr/>
    </dgm:pt>
    <dgm:pt modelId="{CBD3A346-5EA6-4EA4-A470-617C309DA402}" type="pres">
      <dgm:prSet presAssocID="{9A17C847-15CD-411A-894C-991481ACBEAF}" presName="composite" presStyleCnt="0"/>
      <dgm:spPr/>
    </dgm:pt>
    <dgm:pt modelId="{8E7615BF-D9A5-4556-83D8-EB1E7397FABB}" type="pres">
      <dgm:prSet presAssocID="{9A17C847-15CD-411A-894C-991481ACBEAF}" presName="rect1" presStyleLbl="trAlignAcc1" presStyleIdx="0" presStyleCnt="4" custScaleY="1245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72EE97-F4EF-4C44-9287-A897E9C07A31}" type="pres">
      <dgm:prSet presAssocID="{9A17C847-15CD-411A-894C-991481ACBEAF}" presName="rect2" presStyleLbl="fgImgPlace1" presStyleIdx="0" presStyleCnt="4" custLinFactNeighborX="2535" custLinFactNeighborY="122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75E74DB-A61A-4736-8FAB-07332C6C8026}" type="pres">
      <dgm:prSet presAssocID="{2FA1F177-1033-4613-A436-E6A051A9799C}" presName="sibTrans" presStyleCnt="0"/>
      <dgm:spPr/>
    </dgm:pt>
    <dgm:pt modelId="{C7FA4937-E465-4F6C-B97A-C0E9EF1C455A}" type="pres">
      <dgm:prSet presAssocID="{B8F55255-DED7-458B-BD76-A5036EAA3E8A}" presName="composite" presStyleCnt="0"/>
      <dgm:spPr/>
    </dgm:pt>
    <dgm:pt modelId="{C88316A8-205E-415A-80A5-ECC1CD41260C}" type="pres">
      <dgm:prSet presAssocID="{B8F55255-DED7-458B-BD76-A5036EAA3E8A}" presName="rect1" presStyleLbl="trAlignAcc1" presStyleIdx="1" presStyleCnt="4" custScaleY="1233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0B5687-7B89-46D8-B855-5E8E7AAE9674}" type="pres">
      <dgm:prSet presAssocID="{B8F55255-DED7-458B-BD76-A5036EAA3E8A}" presName="rect2" presStyleLbl="fgImgPlace1" presStyleIdx="1" presStyleCnt="4" custLinFactNeighborX="-482" custLinFactNeighborY="93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87F01F4-69E2-40FF-906A-D9C4216CF691}" type="pres">
      <dgm:prSet presAssocID="{44431D4D-01A4-41B4-86F6-C63F0A56D226}" presName="sibTrans" presStyleCnt="0"/>
      <dgm:spPr/>
    </dgm:pt>
    <dgm:pt modelId="{39F147C2-6866-4A8A-9D93-A8A9BACE7558}" type="pres">
      <dgm:prSet presAssocID="{6F52A4EE-1C32-438B-83D2-CAE94A62C493}" presName="composite" presStyleCnt="0"/>
      <dgm:spPr/>
    </dgm:pt>
    <dgm:pt modelId="{83B88E3E-405C-46FB-83F0-DFC46BC48D25}" type="pres">
      <dgm:prSet presAssocID="{6F52A4EE-1C32-438B-83D2-CAE94A62C493}" presName="rect1" presStyleLbl="trAlignAcc1" presStyleIdx="2" presStyleCnt="4" custScaleY="1237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B5EF00-8E65-43DE-A83A-E8C3E9EC75A3}" type="pres">
      <dgm:prSet presAssocID="{6F52A4EE-1C32-438B-83D2-CAE94A62C493}" presName="rect2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740BDB37-8CDB-4D56-81E0-72A6478C5BE0}" type="pres">
      <dgm:prSet presAssocID="{61A28E92-881F-4F34-AC4F-55FE613D81BE}" presName="sibTrans" presStyleCnt="0"/>
      <dgm:spPr/>
    </dgm:pt>
    <dgm:pt modelId="{9EBF4FEA-7A31-401D-9BE1-ECD61D33810C}" type="pres">
      <dgm:prSet presAssocID="{3D2E4736-5FE5-4420-9BA0-96CCC4B01CDC}" presName="composite" presStyleCnt="0"/>
      <dgm:spPr/>
    </dgm:pt>
    <dgm:pt modelId="{610A7A1C-BCC3-41D1-9121-9ABF83EC75F3}" type="pres">
      <dgm:prSet presAssocID="{3D2E4736-5FE5-4420-9BA0-96CCC4B01CDC}" presName="rect1" presStyleLbl="trAlignAcc1" presStyleIdx="3" presStyleCnt="4" custScaleY="122389" custLinFactNeighborX="-180" custLinFactNeighborY="-29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D07733-BDB8-4D68-8482-74DC354C1B8C}" type="pres">
      <dgm:prSet presAssocID="{3D2E4736-5FE5-4420-9BA0-96CCC4B01CDC}" presName="rect2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98FB678A-4E88-4D4E-BFCD-2EF78358CE87}" type="presOf" srcId="{B8F55255-DED7-458B-BD76-A5036EAA3E8A}" destId="{C88316A8-205E-415A-80A5-ECC1CD41260C}" srcOrd="0" destOrd="0" presId="urn:microsoft.com/office/officeart/2008/layout/PictureStrips"/>
    <dgm:cxn modelId="{E2120D79-FF17-4A5B-90FF-9004BFCA0625}" type="presOf" srcId="{3D2E4736-5FE5-4420-9BA0-96CCC4B01CDC}" destId="{610A7A1C-BCC3-41D1-9121-9ABF83EC75F3}" srcOrd="0" destOrd="0" presId="urn:microsoft.com/office/officeart/2008/layout/PictureStrips"/>
    <dgm:cxn modelId="{4F048A02-A758-4780-9DF1-F0DAC37E3758}" srcId="{150E5A7E-8B93-4E76-8466-5075CCD12011}" destId="{B8F55255-DED7-458B-BD76-A5036EAA3E8A}" srcOrd="1" destOrd="0" parTransId="{4A9D856E-5C41-406E-A678-532DAC47AEFE}" sibTransId="{44431D4D-01A4-41B4-86F6-C63F0A56D226}"/>
    <dgm:cxn modelId="{9A7C4A21-4E82-417D-9B77-B82B330A367C}" type="presOf" srcId="{9A17C847-15CD-411A-894C-991481ACBEAF}" destId="{8E7615BF-D9A5-4556-83D8-EB1E7397FABB}" srcOrd="0" destOrd="0" presId="urn:microsoft.com/office/officeart/2008/layout/PictureStrips"/>
    <dgm:cxn modelId="{E064E93E-9C86-479E-AB4E-5A5490118A0D}" srcId="{150E5A7E-8B93-4E76-8466-5075CCD12011}" destId="{9A17C847-15CD-411A-894C-991481ACBEAF}" srcOrd="0" destOrd="0" parTransId="{C0B00F43-5E84-44AA-8BEB-7A566D217CE5}" sibTransId="{2FA1F177-1033-4613-A436-E6A051A9799C}"/>
    <dgm:cxn modelId="{4895B040-2A37-4189-9D0C-5E521B19551C}" type="presOf" srcId="{6F52A4EE-1C32-438B-83D2-CAE94A62C493}" destId="{83B88E3E-405C-46FB-83F0-DFC46BC48D25}" srcOrd="0" destOrd="0" presId="urn:microsoft.com/office/officeart/2008/layout/PictureStrips"/>
    <dgm:cxn modelId="{B685ED05-41E9-4E83-B850-E697F6EB0C2E}" srcId="{150E5A7E-8B93-4E76-8466-5075CCD12011}" destId="{3D2E4736-5FE5-4420-9BA0-96CCC4B01CDC}" srcOrd="3" destOrd="0" parTransId="{E99EF402-40A5-4915-8A02-7543E9F12B8E}" sibTransId="{834A5B58-8F9F-451B-ADE0-8EA464083505}"/>
    <dgm:cxn modelId="{A08BFDA3-10A4-43D3-B18A-938A46CBFC82}" srcId="{150E5A7E-8B93-4E76-8466-5075CCD12011}" destId="{6F52A4EE-1C32-438B-83D2-CAE94A62C493}" srcOrd="2" destOrd="0" parTransId="{454BF325-C477-476E-99FE-B5B4D5491FD5}" sibTransId="{61A28E92-881F-4F34-AC4F-55FE613D81BE}"/>
    <dgm:cxn modelId="{694EB275-C99D-449B-ABBB-D82099C5A8C8}" type="presOf" srcId="{150E5A7E-8B93-4E76-8466-5075CCD12011}" destId="{09A50AE2-499E-48EE-A0CD-4E572267AE3B}" srcOrd="0" destOrd="0" presId="urn:microsoft.com/office/officeart/2008/layout/PictureStrips"/>
    <dgm:cxn modelId="{8629E0BB-8DD7-4A13-8CB2-010CB0EB8622}" type="presParOf" srcId="{09A50AE2-499E-48EE-A0CD-4E572267AE3B}" destId="{CBD3A346-5EA6-4EA4-A470-617C309DA402}" srcOrd="0" destOrd="0" presId="urn:microsoft.com/office/officeart/2008/layout/PictureStrips"/>
    <dgm:cxn modelId="{FBBA13B6-8F35-4B94-A1A3-DB8747317EB1}" type="presParOf" srcId="{CBD3A346-5EA6-4EA4-A470-617C309DA402}" destId="{8E7615BF-D9A5-4556-83D8-EB1E7397FABB}" srcOrd="0" destOrd="0" presId="urn:microsoft.com/office/officeart/2008/layout/PictureStrips"/>
    <dgm:cxn modelId="{7D4F38E9-3569-4FE4-8CB0-233AFC39E1F5}" type="presParOf" srcId="{CBD3A346-5EA6-4EA4-A470-617C309DA402}" destId="{C172EE97-F4EF-4C44-9287-A897E9C07A31}" srcOrd="1" destOrd="0" presId="urn:microsoft.com/office/officeart/2008/layout/PictureStrips"/>
    <dgm:cxn modelId="{C81C8BE3-F659-4B82-9403-74DC19AB0C51}" type="presParOf" srcId="{09A50AE2-499E-48EE-A0CD-4E572267AE3B}" destId="{675E74DB-A61A-4736-8FAB-07332C6C8026}" srcOrd="1" destOrd="0" presId="urn:microsoft.com/office/officeart/2008/layout/PictureStrips"/>
    <dgm:cxn modelId="{F54AF3CD-3187-417E-AA54-5D0361A03C74}" type="presParOf" srcId="{09A50AE2-499E-48EE-A0CD-4E572267AE3B}" destId="{C7FA4937-E465-4F6C-B97A-C0E9EF1C455A}" srcOrd="2" destOrd="0" presId="urn:microsoft.com/office/officeart/2008/layout/PictureStrips"/>
    <dgm:cxn modelId="{4F7C266F-1058-4623-8A4B-2C810E5E59F2}" type="presParOf" srcId="{C7FA4937-E465-4F6C-B97A-C0E9EF1C455A}" destId="{C88316A8-205E-415A-80A5-ECC1CD41260C}" srcOrd="0" destOrd="0" presId="urn:microsoft.com/office/officeart/2008/layout/PictureStrips"/>
    <dgm:cxn modelId="{26673664-5F0B-4D7A-82EF-F1EB98CC9BEC}" type="presParOf" srcId="{C7FA4937-E465-4F6C-B97A-C0E9EF1C455A}" destId="{630B5687-7B89-46D8-B855-5E8E7AAE9674}" srcOrd="1" destOrd="0" presId="urn:microsoft.com/office/officeart/2008/layout/PictureStrips"/>
    <dgm:cxn modelId="{8049127F-2582-4CB0-830D-102F850E7895}" type="presParOf" srcId="{09A50AE2-499E-48EE-A0CD-4E572267AE3B}" destId="{087F01F4-69E2-40FF-906A-D9C4216CF691}" srcOrd="3" destOrd="0" presId="urn:microsoft.com/office/officeart/2008/layout/PictureStrips"/>
    <dgm:cxn modelId="{3F5E8162-FFC5-4720-9EF1-389DAA71AC18}" type="presParOf" srcId="{09A50AE2-499E-48EE-A0CD-4E572267AE3B}" destId="{39F147C2-6866-4A8A-9D93-A8A9BACE7558}" srcOrd="4" destOrd="0" presId="urn:microsoft.com/office/officeart/2008/layout/PictureStrips"/>
    <dgm:cxn modelId="{5C284716-03D9-4144-81A0-6A04A41DABC5}" type="presParOf" srcId="{39F147C2-6866-4A8A-9D93-A8A9BACE7558}" destId="{83B88E3E-405C-46FB-83F0-DFC46BC48D25}" srcOrd="0" destOrd="0" presId="urn:microsoft.com/office/officeart/2008/layout/PictureStrips"/>
    <dgm:cxn modelId="{60CBBEF7-2050-47B7-89AC-20DC79BE1F17}" type="presParOf" srcId="{39F147C2-6866-4A8A-9D93-A8A9BACE7558}" destId="{A7B5EF00-8E65-43DE-A83A-E8C3E9EC75A3}" srcOrd="1" destOrd="0" presId="urn:microsoft.com/office/officeart/2008/layout/PictureStrips"/>
    <dgm:cxn modelId="{CD36E5F7-77B7-4553-9B65-47F115655F03}" type="presParOf" srcId="{09A50AE2-499E-48EE-A0CD-4E572267AE3B}" destId="{740BDB37-8CDB-4D56-81E0-72A6478C5BE0}" srcOrd="5" destOrd="0" presId="urn:microsoft.com/office/officeart/2008/layout/PictureStrips"/>
    <dgm:cxn modelId="{D93A1150-7FD9-498D-A250-D0093A71F4ED}" type="presParOf" srcId="{09A50AE2-499E-48EE-A0CD-4E572267AE3B}" destId="{9EBF4FEA-7A31-401D-9BE1-ECD61D33810C}" srcOrd="6" destOrd="0" presId="urn:microsoft.com/office/officeart/2008/layout/PictureStrips"/>
    <dgm:cxn modelId="{D16F9F1E-CE94-40E3-BA07-3D8F0701B924}" type="presParOf" srcId="{9EBF4FEA-7A31-401D-9BE1-ECD61D33810C}" destId="{610A7A1C-BCC3-41D1-9121-9ABF83EC75F3}" srcOrd="0" destOrd="0" presId="urn:microsoft.com/office/officeart/2008/layout/PictureStrips"/>
    <dgm:cxn modelId="{214C15DC-3BB2-4368-A835-C8414BD6351B}" type="presParOf" srcId="{9EBF4FEA-7A31-401D-9BE1-ECD61D33810C}" destId="{1CD07733-BDB8-4D68-8482-74DC354C1B8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C94A8A-80BA-4B90-B43C-6F397C1E6F33}">
      <dsp:nvSpPr>
        <dsp:cNvPr id="0" name=""/>
        <dsp:cNvSpPr/>
      </dsp:nvSpPr>
      <dsp:spPr>
        <a:xfrm>
          <a:off x="0" y="1984"/>
          <a:ext cx="600039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F39F27-9B46-4FA9-B3E7-27A5E2228BF9}">
      <dsp:nvSpPr>
        <dsp:cNvPr id="0" name=""/>
        <dsp:cNvSpPr/>
      </dsp:nvSpPr>
      <dsp:spPr>
        <a:xfrm>
          <a:off x="0" y="1984"/>
          <a:ext cx="1200078" cy="1353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rgbClr val="FF0000"/>
              </a:solidFill>
            </a:rPr>
            <a:t>Great Britain</a:t>
          </a:r>
          <a:endParaRPr lang="en-US" sz="2600" b="1" kern="1200" dirty="0">
            <a:solidFill>
              <a:srgbClr val="FF0000"/>
            </a:solidFill>
          </a:endParaRPr>
        </a:p>
      </dsp:txBody>
      <dsp:txXfrm>
        <a:off x="0" y="1984"/>
        <a:ext cx="1200078" cy="1353343"/>
      </dsp:txXfrm>
    </dsp:sp>
    <dsp:sp modelId="{9706B91B-A8BE-40F4-96CE-082F26E09D20}">
      <dsp:nvSpPr>
        <dsp:cNvPr id="0" name=""/>
        <dsp:cNvSpPr/>
      </dsp:nvSpPr>
      <dsp:spPr>
        <a:xfrm>
          <a:off x="1290084" y="63439"/>
          <a:ext cx="4710306" cy="1229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Island nation: Isolated, good ports, good for trading and strong navy.</a:t>
          </a:r>
          <a:endParaRPr lang="en-US" sz="2400" kern="1200" dirty="0"/>
        </a:p>
      </dsp:txBody>
      <dsp:txXfrm>
        <a:off x="1290084" y="63439"/>
        <a:ext cx="4710306" cy="1229111"/>
      </dsp:txXfrm>
    </dsp:sp>
    <dsp:sp modelId="{449C549B-0791-433B-8053-9F6F909ABF44}">
      <dsp:nvSpPr>
        <dsp:cNvPr id="0" name=""/>
        <dsp:cNvSpPr/>
      </dsp:nvSpPr>
      <dsp:spPr>
        <a:xfrm>
          <a:off x="1200078" y="1292550"/>
          <a:ext cx="48003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126149-CD76-4362-B15B-D06F1E7839FD}">
      <dsp:nvSpPr>
        <dsp:cNvPr id="0" name=""/>
        <dsp:cNvSpPr/>
      </dsp:nvSpPr>
      <dsp:spPr>
        <a:xfrm>
          <a:off x="0" y="1355328"/>
          <a:ext cx="600039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5B5C5B-A7B9-49AC-B721-49E0AF51C07F}">
      <dsp:nvSpPr>
        <dsp:cNvPr id="0" name=""/>
        <dsp:cNvSpPr/>
      </dsp:nvSpPr>
      <dsp:spPr>
        <a:xfrm>
          <a:off x="0" y="1355328"/>
          <a:ext cx="1200078" cy="1353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rgbClr val="FF0000"/>
              </a:solidFill>
            </a:rPr>
            <a:t>China</a:t>
          </a:r>
          <a:endParaRPr lang="en-US" sz="2600" b="1" kern="1200" dirty="0">
            <a:solidFill>
              <a:srgbClr val="FF0000"/>
            </a:solidFill>
          </a:endParaRPr>
        </a:p>
      </dsp:txBody>
      <dsp:txXfrm>
        <a:off x="0" y="1355328"/>
        <a:ext cx="1200078" cy="1353343"/>
      </dsp:txXfrm>
    </dsp:sp>
    <dsp:sp modelId="{A70F95A2-F80B-414A-94BB-342FDB16F7AB}">
      <dsp:nvSpPr>
        <dsp:cNvPr id="0" name=""/>
        <dsp:cNvSpPr/>
      </dsp:nvSpPr>
      <dsp:spPr>
        <a:xfrm>
          <a:off x="1290084" y="1416783"/>
          <a:ext cx="4710306" cy="1229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Isolated by deserts, Himalayan mountains, ocean.</a:t>
          </a:r>
          <a:endParaRPr lang="en-US" sz="2400" kern="1200" dirty="0"/>
        </a:p>
      </dsp:txBody>
      <dsp:txXfrm>
        <a:off x="1290084" y="1416783"/>
        <a:ext cx="4710306" cy="1229111"/>
      </dsp:txXfrm>
    </dsp:sp>
    <dsp:sp modelId="{FA0101B0-FB27-4864-B456-8E413CAF5F0E}">
      <dsp:nvSpPr>
        <dsp:cNvPr id="0" name=""/>
        <dsp:cNvSpPr/>
      </dsp:nvSpPr>
      <dsp:spPr>
        <a:xfrm>
          <a:off x="1200078" y="2645894"/>
          <a:ext cx="48003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FA7CB5-A009-4445-B048-FA6387A396EF}">
      <dsp:nvSpPr>
        <dsp:cNvPr id="0" name=""/>
        <dsp:cNvSpPr/>
      </dsp:nvSpPr>
      <dsp:spPr>
        <a:xfrm>
          <a:off x="0" y="2708671"/>
          <a:ext cx="600039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CC0D6A-7DFF-4DFA-8B6A-731317D414EC}">
      <dsp:nvSpPr>
        <dsp:cNvPr id="0" name=""/>
        <dsp:cNvSpPr/>
      </dsp:nvSpPr>
      <dsp:spPr>
        <a:xfrm>
          <a:off x="0" y="2708671"/>
          <a:ext cx="1200078" cy="1353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rgbClr val="FF0000"/>
              </a:solidFill>
            </a:rPr>
            <a:t>Africa</a:t>
          </a:r>
          <a:endParaRPr lang="en-US" sz="2600" b="1" kern="1200" dirty="0">
            <a:solidFill>
              <a:srgbClr val="FF0000"/>
            </a:solidFill>
          </a:endParaRPr>
        </a:p>
      </dsp:txBody>
      <dsp:txXfrm>
        <a:off x="0" y="2708671"/>
        <a:ext cx="1200078" cy="1353343"/>
      </dsp:txXfrm>
    </dsp:sp>
    <dsp:sp modelId="{2F641690-A65A-4D96-8C06-AB8FEF296AA1}">
      <dsp:nvSpPr>
        <dsp:cNvPr id="0" name=""/>
        <dsp:cNvSpPr/>
      </dsp:nvSpPr>
      <dsp:spPr>
        <a:xfrm>
          <a:off x="1290084" y="2770127"/>
          <a:ext cx="4710306" cy="1229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Northern &amp; Central/Southern African isolated by Sahara desert and Congo rain forest.</a:t>
          </a:r>
          <a:endParaRPr lang="en-US" sz="2400" kern="1200" dirty="0"/>
        </a:p>
      </dsp:txBody>
      <dsp:txXfrm>
        <a:off x="1290084" y="2770127"/>
        <a:ext cx="4710306" cy="1229111"/>
      </dsp:txXfrm>
    </dsp:sp>
    <dsp:sp modelId="{7D8838D4-4CE6-41EE-A5BB-5A490F13D0D7}">
      <dsp:nvSpPr>
        <dsp:cNvPr id="0" name=""/>
        <dsp:cNvSpPr/>
      </dsp:nvSpPr>
      <dsp:spPr>
        <a:xfrm>
          <a:off x="1200078" y="3999238"/>
          <a:ext cx="48003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EC7A5E-0B88-484A-AB3E-FD0BE842C77B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BC58A7-BA17-4EFF-A4C6-679CACBADB37}">
      <dsp:nvSpPr>
        <dsp:cNvPr id="0" name=""/>
        <dsp:cNvSpPr/>
      </dsp:nvSpPr>
      <dsp:spPr>
        <a:xfrm>
          <a:off x="304800" y="6459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imperialism	</a:t>
          </a:r>
          <a:endParaRPr lang="en-US" sz="3100" kern="1200" dirty="0"/>
        </a:p>
      </dsp:txBody>
      <dsp:txXfrm>
        <a:off x="349472" y="51131"/>
        <a:ext cx="4177856" cy="825776"/>
      </dsp:txXfrm>
    </dsp:sp>
    <dsp:sp modelId="{0D5AE9AA-A819-4F88-8027-FD6C3778B2FA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E9939-EE1A-4BB7-A27C-4B080B1C6D98}">
      <dsp:nvSpPr>
        <dsp:cNvPr id="0" name=""/>
        <dsp:cNvSpPr/>
      </dsp:nvSpPr>
      <dsp:spPr>
        <a:xfrm>
          <a:off x="304800" y="1412619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hierarchy </a:t>
          </a:r>
          <a:endParaRPr lang="en-US" sz="3100" kern="1200" dirty="0"/>
        </a:p>
      </dsp:txBody>
      <dsp:txXfrm>
        <a:off x="349472" y="1457291"/>
        <a:ext cx="4177856" cy="825776"/>
      </dsp:txXfrm>
    </dsp:sp>
    <dsp:sp modelId="{A5C4C236-0AA7-4E1C-BF84-2DF86F425E33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A12541-0ABB-4A96-9614-AC87FE84BA3B}">
      <dsp:nvSpPr>
        <dsp:cNvPr id="0" name=""/>
        <dsp:cNvSpPr/>
      </dsp:nvSpPr>
      <dsp:spPr>
        <a:xfrm>
          <a:off x="304800" y="2870200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totalitarianism</a:t>
          </a:r>
          <a:endParaRPr lang="en-US" sz="3100" kern="1200" dirty="0"/>
        </a:p>
      </dsp:txBody>
      <dsp:txXfrm>
        <a:off x="349472" y="2914872"/>
        <a:ext cx="4177856" cy="825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F0326-065B-4714-B799-2D3983B805DE}">
      <dsp:nvSpPr>
        <dsp:cNvPr id="0" name=""/>
        <dsp:cNvSpPr/>
      </dsp:nvSpPr>
      <dsp:spPr>
        <a:xfrm>
          <a:off x="0" y="38099"/>
          <a:ext cx="4800600" cy="48006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48E1C0-F2F6-4B43-997C-D6D6852CC519}">
      <dsp:nvSpPr>
        <dsp:cNvPr id="0" name=""/>
        <dsp:cNvSpPr/>
      </dsp:nvSpPr>
      <dsp:spPr>
        <a:xfrm>
          <a:off x="2400300" y="38100"/>
          <a:ext cx="5600699" cy="480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Primary</a:t>
          </a:r>
          <a:endParaRPr lang="en-US" sz="3700" kern="1200" dirty="0"/>
        </a:p>
      </dsp:txBody>
      <dsp:txXfrm>
        <a:off x="2400300" y="38100"/>
        <a:ext cx="2800349" cy="2280285"/>
      </dsp:txXfrm>
    </dsp:sp>
    <dsp:sp modelId="{8CC817AE-E25E-43FF-923E-4F856A28252C}">
      <dsp:nvSpPr>
        <dsp:cNvPr id="0" name=""/>
        <dsp:cNvSpPr/>
      </dsp:nvSpPr>
      <dsp:spPr>
        <a:xfrm>
          <a:off x="1260157" y="2318385"/>
          <a:ext cx="2280285" cy="228028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4CFBD8-D9AA-4D55-9BC4-69BD9A27FB00}">
      <dsp:nvSpPr>
        <dsp:cNvPr id="0" name=""/>
        <dsp:cNvSpPr/>
      </dsp:nvSpPr>
      <dsp:spPr>
        <a:xfrm>
          <a:off x="2400300" y="2318385"/>
          <a:ext cx="5600699" cy="22802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Secondary</a:t>
          </a:r>
          <a:endParaRPr lang="en-US" sz="3700" kern="1200" dirty="0"/>
        </a:p>
      </dsp:txBody>
      <dsp:txXfrm>
        <a:off x="2400300" y="2318385"/>
        <a:ext cx="2800349" cy="2280285"/>
      </dsp:txXfrm>
    </dsp:sp>
    <dsp:sp modelId="{091C2C8A-DB25-4E56-B9C3-AFEE44AAA4BD}">
      <dsp:nvSpPr>
        <dsp:cNvPr id="0" name=""/>
        <dsp:cNvSpPr/>
      </dsp:nvSpPr>
      <dsp:spPr>
        <a:xfrm>
          <a:off x="5200650" y="38100"/>
          <a:ext cx="2800349" cy="2280285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Autobiography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Journal / Diary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Newspaper Account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Video of Event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Photos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Portraits/Paintings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Texts – Laws, Letters, Poems</a:t>
          </a:r>
          <a:endParaRPr lang="en-US" sz="1500" kern="1200" dirty="0"/>
        </a:p>
      </dsp:txBody>
      <dsp:txXfrm>
        <a:off x="5200650" y="38100"/>
        <a:ext cx="2800349" cy="2280285"/>
      </dsp:txXfrm>
    </dsp:sp>
    <dsp:sp modelId="{4558B0F7-1FC5-4D49-A56F-BC8C5317DBE8}">
      <dsp:nvSpPr>
        <dsp:cNvPr id="0" name=""/>
        <dsp:cNvSpPr/>
      </dsp:nvSpPr>
      <dsp:spPr>
        <a:xfrm>
          <a:off x="5200650" y="2318385"/>
          <a:ext cx="2800349" cy="2280285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Biography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Novel/Textbook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Article in a periodical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Historic Journal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Movies (non-documentary)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/>
        </a:p>
      </dsp:txBody>
      <dsp:txXfrm>
        <a:off x="5200650" y="2318385"/>
        <a:ext cx="2800349" cy="22802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7615BF-D9A5-4556-83D8-EB1E7397FABB}">
      <dsp:nvSpPr>
        <dsp:cNvPr id="0" name=""/>
        <dsp:cNvSpPr/>
      </dsp:nvSpPr>
      <dsp:spPr>
        <a:xfrm>
          <a:off x="158055" y="924727"/>
          <a:ext cx="3724215" cy="14494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292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Political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B050"/>
              </a:solidFill>
            </a:rPr>
            <a:t>Anything to do with </a:t>
          </a:r>
          <a:r>
            <a:rPr lang="en-US" sz="2000" b="1" kern="1200" dirty="0" smtClean="0">
              <a:solidFill>
                <a:srgbClr val="00B0F0"/>
              </a:solidFill>
            </a:rPr>
            <a:t>Government</a:t>
          </a:r>
          <a:r>
            <a:rPr lang="en-US" sz="2000" b="1" kern="1200" dirty="0" smtClean="0">
              <a:solidFill>
                <a:srgbClr val="00B050"/>
              </a:solidFill>
            </a:rPr>
            <a:t> (law, system, military</a:t>
          </a:r>
          <a:r>
            <a:rPr lang="en-US" sz="1600" b="1" kern="1200" dirty="0" smtClean="0">
              <a:solidFill>
                <a:srgbClr val="00B050"/>
              </a:solidFill>
            </a:rPr>
            <a:t>)</a:t>
          </a:r>
          <a:endParaRPr lang="en-US" sz="1600" b="1" kern="1200" dirty="0">
            <a:solidFill>
              <a:srgbClr val="00B050"/>
            </a:solidFill>
          </a:endParaRPr>
        </a:p>
      </dsp:txBody>
      <dsp:txXfrm>
        <a:off x="158055" y="924727"/>
        <a:ext cx="3724215" cy="1449406"/>
      </dsp:txXfrm>
    </dsp:sp>
    <dsp:sp modelId="{C172EE97-F4EF-4C44-9287-A897E9C07A31}">
      <dsp:nvSpPr>
        <dsp:cNvPr id="0" name=""/>
        <dsp:cNvSpPr/>
      </dsp:nvSpPr>
      <dsp:spPr>
        <a:xfrm>
          <a:off x="23531" y="914397"/>
          <a:ext cx="814672" cy="122200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8316A8-205E-415A-80A5-ECC1CD41260C}">
      <dsp:nvSpPr>
        <dsp:cNvPr id="0" name=""/>
        <dsp:cNvSpPr/>
      </dsp:nvSpPr>
      <dsp:spPr>
        <a:xfrm>
          <a:off x="4273904" y="935420"/>
          <a:ext cx="3724215" cy="143514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292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Geography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B050"/>
              </a:solidFill>
            </a:rPr>
            <a:t>Interaction between people and the physical earth.</a:t>
          </a:r>
          <a:endParaRPr lang="en-US" sz="2000" kern="1200" dirty="0"/>
        </a:p>
      </dsp:txBody>
      <dsp:txXfrm>
        <a:off x="4273904" y="935420"/>
        <a:ext cx="3724215" cy="1435149"/>
      </dsp:txXfrm>
    </dsp:sp>
    <dsp:sp modelId="{630B5687-7B89-46D8-B855-5E8E7AAE9674}">
      <dsp:nvSpPr>
        <dsp:cNvPr id="0" name=""/>
        <dsp:cNvSpPr/>
      </dsp:nvSpPr>
      <dsp:spPr>
        <a:xfrm>
          <a:off x="4114802" y="914405"/>
          <a:ext cx="814672" cy="1222008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B88E3E-405C-46FB-83F0-DFC46BC48D25}">
      <dsp:nvSpPr>
        <dsp:cNvPr id="0" name=""/>
        <dsp:cNvSpPr/>
      </dsp:nvSpPr>
      <dsp:spPr>
        <a:xfrm>
          <a:off x="158055" y="2537300"/>
          <a:ext cx="3724215" cy="144008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292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Economic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B050"/>
              </a:solidFill>
            </a:rPr>
            <a:t>Anything to do with </a:t>
          </a:r>
          <a:r>
            <a:rPr lang="en-US" sz="2000" b="1" kern="1200" dirty="0" smtClean="0">
              <a:solidFill>
                <a:srgbClr val="00B0F0"/>
              </a:solidFill>
            </a:rPr>
            <a:t>Trading </a:t>
          </a:r>
          <a:r>
            <a:rPr lang="en-US" sz="2000" b="1" kern="1200" dirty="0" smtClean="0">
              <a:solidFill>
                <a:srgbClr val="00B050"/>
              </a:solidFill>
            </a:rPr>
            <a:t>(type of system) – Not Money!</a:t>
          </a:r>
          <a:endParaRPr lang="en-US" sz="2000" kern="1200" dirty="0"/>
        </a:p>
      </dsp:txBody>
      <dsp:txXfrm>
        <a:off x="158055" y="2537300"/>
        <a:ext cx="3724215" cy="1440084"/>
      </dsp:txXfrm>
    </dsp:sp>
    <dsp:sp modelId="{A7B5EF00-8E65-43DE-A83A-E8C3E9EC75A3}">
      <dsp:nvSpPr>
        <dsp:cNvPr id="0" name=""/>
        <dsp:cNvSpPr/>
      </dsp:nvSpPr>
      <dsp:spPr>
        <a:xfrm>
          <a:off x="2879" y="2507326"/>
          <a:ext cx="814672" cy="1222008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0A7A1C-BCC3-41D1-9121-9ABF83EC75F3}">
      <dsp:nvSpPr>
        <dsp:cNvPr id="0" name=""/>
        <dsp:cNvSpPr/>
      </dsp:nvSpPr>
      <dsp:spPr>
        <a:xfrm>
          <a:off x="4267201" y="2514602"/>
          <a:ext cx="3724215" cy="142438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292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Social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B050"/>
              </a:solidFill>
            </a:rPr>
            <a:t>Anything to do with </a:t>
          </a:r>
          <a:r>
            <a:rPr lang="en-US" sz="1800" b="1" kern="1200" dirty="0" smtClean="0">
              <a:solidFill>
                <a:srgbClr val="00B0F0"/>
              </a:solidFill>
            </a:rPr>
            <a:t>People</a:t>
          </a:r>
          <a:r>
            <a:rPr lang="en-US" sz="1800" b="1" kern="1200" dirty="0" smtClean="0">
              <a:solidFill>
                <a:srgbClr val="00B050"/>
              </a:solidFill>
            </a:rPr>
            <a:t> (culture, tradition, religion, social class, </a:t>
          </a:r>
          <a:r>
            <a:rPr lang="en-US" sz="1800" b="1" kern="1200" dirty="0" err="1" smtClean="0">
              <a:solidFill>
                <a:srgbClr val="00B050"/>
              </a:solidFill>
            </a:rPr>
            <a:t>etc</a:t>
          </a:r>
          <a:r>
            <a:rPr lang="en-US" sz="1800" b="1" kern="1200" dirty="0" smtClean="0">
              <a:solidFill>
                <a:srgbClr val="00B050"/>
              </a:solidFill>
            </a:rPr>
            <a:t>)</a:t>
          </a:r>
          <a:endParaRPr lang="en-US" sz="1800" b="1" kern="1200" dirty="0">
            <a:solidFill>
              <a:srgbClr val="00B050"/>
            </a:solidFill>
          </a:endParaRPr>
        </a:p>
      </dsp:txBody>
      <dsp:txXfrm>
        <a:off x="4267201" y="2514602"/>
        <a:ext cx="3724215" cy="1424384"/>
      </dsp:txXfrm>
    </dsp:sp>
    <dsp:sp modelId="{1CD07733-BDB8-4D68-8482-74DC354C1B8C}">
      <dsp:nvSpPr>
        <dsp:cNvPr id="0" name=""/>
        <dsp:cNvSpPr/>
      </dsp:nvSpPr>
      <dsp:spPr>
        <a:xfrm>
          <a:off x="4118729" y="2511251"/>
          <a:ext cx="814672" cy="1222008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DB344-4FFC-4262-96F8-33E9E29D4FFA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AC460-8D28-4BAD-A720-73399D198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11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AC460-8D28-4BAD-A720-73399D198B0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81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6B5B7A4-728E-4FAE-A703-2477C1E8F5F1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2076D2E-2454-4F53-84B1-DCA44A0ECDF9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5B7A4-728E-4FAE-A703-2477C1E8F5F1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6D2E-2454-4F53-84B1-DCA44A0EC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5B7A4-728E-4FAE-A703-2477C1E8F5F1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6D2E-2454-4F53-84B1-DCA44A0EC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5B7A4-728E-4FAE-A703-2477C1E8F5F1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6D2E-2454-4F53-84B1-DCA44A0EC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5B7A4-728E-4FAE-A703-2477C1E8F5F1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6D2E-2454-4F53-84B1-DCA44A0EC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5B7A4-728E-4FAE-A703-2477C1E8F5F1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6D2E-2454-4F53-84B1-DCA44A0ECDF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5B7A4-728E-4FAE-A703-2477C1E8F5F1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6D2E-2454-4F53-84B1-DCA44A0EC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5B7A4-728E-4FAE-A703-2477C1E8F5F1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6D2E-2454-4F53-84B1-DCA44A0EC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5B7A4-728E-4FAE-A703-2477C1E8F5F1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6D2E-2454-4F53-84B1-DCA44A0EC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5B7A4-728E-4FAE-A703-2477C1E8F5F1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6D2E-2454-4F53-84B1-DCA44A0ECDF9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5B7A4-728E-4FAE-A703-2477C1E8F5F1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6D2E-2454-4F53-84B1-DCA44A0EC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6B5B7A4-728E-4FAE-A703-2477C1E8F5F1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2076D2E-2454-4F53-84B1-DCA44A0ECD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control" Target="../activeX/activeX2.xml"/><Relationship Id="rId7" Type="http://schemas.openxmlformats.org/officeDocument/2006/relationships/image" Target="../media/image6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7.xml"/><Relationship Id="rId5" Type="http://schemas.openxmlformats.org/officeDocument/2006/relationships/control" Target="../activeX/activeX4.xml"/><Relationship Id="rId4" Type="http://schemas.openxmlformats.org/officeDocument/2006/relationships/control" Target="../activeX/activeX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control" Target="../activeX/activeX6.xml"/><Relationship Id="rId7" Type="http://schemas.openxmlformats.org/officeDocument/2006/relationships/image" Target="../media/image8.png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7.xml"/><Relationship Id="rId5" Type="http://schemas.openxmlformats.org/officeDocument/2006/relationships/control" Target="../activeX/activeX8.xml"/><Relationship Id="rId4" Type="http://schemas.openxmlformats.org/officeDocument/2006/relationships/control" Target="../activeX/activeX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control" Target="../activeX/activeX10.xml"/><Relationship Id="rId7" Type="http://schemas.openxmlformats.org/officeDocument/2006/relationships/image" Target="../media/image9.png"/><Relationship Id="rId2" Type="http://schemas.openxmlformats.org/officeDocument/2006/relationships/control" Target="../activeX/activeX9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7.xml"/><Relationship Id="rId5" Type="http://schemas.openxmlformats.org/officeDocument/2006/relationships/control" Target="../activeX/activeX12.xml"/><Relationship Id="rId4" Type="http://schemas.openxmlformats.org/officeDocument/2006/relationships/control" Target="../activeX/activeX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control" Target="../activeX/activeX14.xml"/><Relationship Id="rId7" Type="http://schemas.openxmlformats.org/officeDocument/2006/relationships/image" Target="../media/image10.png"/><Relationship Id="rId2" Type="http://schemas.openxmlformats.org/officeDocument/2006/relationships/control" Target="../activeX/activeX13.xml"/><Relationship Id="rId1" Type="http://schemas.openxmlformats.org/officeDocument/2006/relationships/vmlDrawing" Target="../drawings/vmlDrawing4.vml"/><Relationship Id="rId6" Type="http://schemas.openxmlformats.org/officeDocument/2006/relationships/slideLayout" Target="../slideLayouts/slideLayout7.xml"/><Relationship Id="rId5" Type="http://schemas.openxmlformats.org/officeDocument/2006/relationships/control" Target="../activeX/activeX16.xml"/><Relationship Id="rId4" Type="http://schemas.openxmlformats.org/officeDocument/2006/relationships/control" Target="../activeX/activeX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7.wmf"/><Relationship Id="rId3" Type="http://schemas.openxmlformats.org/officeDocument/2006/relationships/control" Target="../activeX/activeX18.xml"/><Relationship Id="rId7" Type="http://schemas.openxmlformats.org/officeDocument/2006/relationships/notesSlide" Target="../notesSlides/notesSlide1.xml"/><Relationship Id="rId12" Type="http://schemas.microsoft.com/office/2007/relationships/diagramDrawing" Target="../diagrams/drawing4.xml"/><Relationship Id="rId2" Type="http://schemas.openxmlformats.org/officeDocument/2006/relationships/control" Target="../activeX/activeX17.xml"/><Relationship Id="rId1" Type="http://schemas.openxmlformats.org/officeDocument/2006/relationships/vmlDrawing" Target="../drawings/vmlDrawing5.vml"/><Relationship Id="rId6" Type="http://schemas.openxmlformats.org/officeDocument/2006/relationships/slideLayout" Target="../slideLayouts/slideLayout7.xml"/><Relationship Id="rId11" Type="http://schemas.openxmlformats.org/officeDocument/2006/relationships/diagramColors" Target="../diagrams/colors4.xml"/><Relationship Id="rId5" Type="http://schemas.openxmlformats.org/officeDocument/2006/relationships/control" Target="../activeX/activeX20.xml"/><Relationship Id="rId10" Type="http://schemas.openxmlformats.org/officeDocument/2006/relationships/diagramQuickStyle" Target="../diagrams/quickStyle4.xml"/><Relationship Id="rId4" Type="http://schemas.openxmlformats.org/officeDocument/2006/relationships/control" Target="../activeX/activeX19.xml"/><Relationship Id="rId9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2286000"/>
            <a:ext cx="3313355" cy="170216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Regents Basics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8201" y="3810000"/>
            <a:ext cx="3581400" cy="23622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AIM</a:t>
            </a:r>
            <a:r>
              <a:rPr lang="en-US" sz="2400" b="1" dirty="0"/>
              <a:t>: What are the basic skills needed for passing the NYS Regents exam in Global History &amp; Geography?</a:t>
            </a:r>
            <a:endParaRPr lang="en-US" sz="24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28600"/>
            <a:ext cx="1412631" cy="15484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48207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76800" y="76200"/>
            <a:ext cx="2694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Cartoon Analysis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0539" y="762000"/>
            <a:ext cx="7556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Global History &amp; Geography exam explores Cartoons in which</a:t>
            </a:r>
          </a:p>
          <a:p>
            <a:r>
              <a:rPr lang="en-US" b="1" dirty="0" smtClean="0"/>
              <a:t>Meaning needs to be ascertained (found) such as: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5" y="2020834"/>
            <a:ext cx="4427913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438173" y="1559169"/>
            <a:ext cx="291318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Which statement best reflects the main idea of this cartoon?</a:t>
            </a:r>
          </a:p>
        </p:txBody>
      </p:sp>
      <p:sp>
        <p:nvSpPr>
          <p:cNvPr id="6" name="Rectangle 5"/>
          <p:cNvSpPr/>
          <p:nvPr/>
        </p:nvSpPr>
        <p:spPr>
          <a:xfrm>
            <a:off x="5389493" y="2491429"/>
            <a:ext cx="304347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1. The League of Nations is stopping world boycotts.</a:t>
            </a:r>
          </a:p>
          <a:p>
            <a:endParaRPr lang="en-US" b="1" dirty="0"/>
          </a:p>
          <a:p>
            <a:r>
              <a:rPr lang="en-US" b="1" dirty="0" smtClean="0"/>
              <a:t>2. The League of Nations hopes to use boycotts to end war.</a:t>
            </a:r>
          </a:p>
          <a:p>
            <a:endParaRPr lang="en-US" b="1" dirty="0"/>
          </a:p>
          <a:p>
            <a:r>
              <a:rPr lang="en-US" b="1" dirty="0" smtClean="0"/>
              <a:t>3. Belligerent nations wish to be included in the League of Nations.</a:t>
            </a:r>
          </a:p>
          <a:p>
            <a:endParaRPr lang="en-US" b="1" dirty="0" smtClean="0"/>
          </a:p>
          <a:p>
            <a:r>
              <a:rPr lang="en-US" b="1" dirty="0" smtClean="0"/>
              <a:t>4. War is likely if the League of Nations acts.</a:t>
            </a:r>
            <a:endParaRPr lang="en-US" b="1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128" name="DefaultOcx" r:id="rId2" imgW="1371600" imgH="274320"/>
        </mc:Choice>
        <mc:Fallback>
          <p:control name="DefaultOcx" r:id="rId2" imgW="1371600" imgH="274320">
            <p:pic>
              <p:nvPicPr>
                <p:cNvPr id="0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29" name="HTMLCheckbox1" r:id="rId3" imgW="1371600" imgH="274320"/>
        </mc:Choice>
        <mc:Fallback>
          <p:control name="HTMLCheckbox1" r:id="rId3" imgW="1371600" imgH="274320">
            <p:pic>
              <p:nvPicPr>
                <p:cNvPr id="0" name="HTMLCheck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30" name="HTMLCheckbox2" r:id="rId4" imgW="1371600" imgH="274320"/>
        </mc:Choice>
        <mc:Fallback>
          <p:control name="HTMLCheckbox2" r:id="rId4" imgW="1371600" imgH="274320">
            <p:pic>
              <p:nvPicPr>
                <p:cNvPr id="0" name="HTMLCheck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31" name="HTMLCheckbox3" r:id="rId5" imgW="1371600" imgH="274320"/>
        </mc:Choice>
        <mc:Fallback>
          <p:control name="HTMLCheckbox3" r:id="rId5" imgW="1371600" imgH="274320">
            <p:pic>
              <p:nvPicPr>
                <p:cNvPr id="0" name="HTMLCheck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7264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90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901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76800" y="76200"/>
            <a:ext cx="1649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Map Skills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9938" y="4800600"/>
            <a:ext cx="77915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Constantinople became the center of the Byzantine Empire because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the </a:t>
            </a:r>
            <a:r>
              <a:rPr lang="en-US" b="1" dirty="0"/>
              <a:t>pope had made it the capital of the Christian world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it </a:t>
            </a:r>
            <a:r>
              <a:rPr lang="en-US" b="1" dirty="0"/>
              <a:t>was a religious center for Muslims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its </a:t>
            </a:r>
            <a:r>
              <a:rPr lang="en-US" b="1" dirty="0"/>
              <a:t>location made it the crossroads of Europe and Asia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it </a:t>
            </a:r>
            <a:r>
              <a:rPr lang="en-US" b="1" dirty="0"/>
              <a:t>was geographically isolated from surrounding empires</a:t>
            </a:r>
          </a:p>
        </p:txBody>
      </p:sp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1870"/>
            <a:ext cx="6705600" cy="397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Quad Arrow 3"/>
          <p:cNvSpPr/>
          <p:nvPr/>
        </p:nvSpPr>
        <p:spPr>
          <a:xfrm>
            <a:off x="3810000" y="2163025"/>
            <a:ext cx="457200" cy="456966"/>
          </a:xfrm>
          <a:prstGeom prst="quad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0" y="1089409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Europe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343400" y="258833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Asia</a:t>
            </a:r>
            <a:endParaRPr lang="en-US" sz="2400" b="1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6390" name="DefaultOcx" r:id="rId2" imgW="228600" imgH="274320"/>
        </mc:Choice>
        <mc:Fallback>
          <p:control name="DefaultOcx" r:id="rId2" imgW="228600" imgH="274320">
            <p:pic>
              <p:nvPicPr>
                <p:cNvPr id="0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6391" name="HTMLCheckbox1" r:id="rId3" imgW="228600" imgH="274320"/>
        </mc:Choice>
        <mc:Fallback>
          <p:control name="HTMLCheckbox1" r:id="rId3" imgW="228600" imgH="274320">
            <p:pic>
              <p:nvPicPr>
                <p:cNvPr id="0" name="HTMLCheck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6392" name="HTMLCheckbox2" r:id="rId4" imgW="228600" imgH="274320"/>
        </mc:Choice>
        <mc:Fallback>
          <p:control name="HTMLCheckbox2" r:id="rId4" imgW="228600" imgH="274320">
            <p:pic>
              <p:nvPicPr>
                <p:cNvPr id="0" name="HTMLCheck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6393" name="HTMLCheckbox3" r:id="rId5" imgW="228600" imgH="274320"/>
        </mc:Choice>
        <mc:Fallback>
          <p:control name="HTMLCheckbox3" r:id="rId5" imgW="228600" imgH="274320">
            <p:pic>
              <p:nvPicPr>
                <p:cNvPr id="0" name="HTMLCheck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10183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34" y="685800"/>
            <a:ext cx="4080557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88791" y="137319"/>
            <a:ext cx="36567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Photo/Painting Analysis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99774" y="6858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Which  economic  system  is  most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closely associated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with  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activities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shown  in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this  art work?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manorialism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2) communism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3) capitalism     4) socialism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88791" y="2729180"/>
            <a:ext cx="36904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Tips: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Ask yourself, what to you see?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What time period is this?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What is the activity, if any?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905000" y="1905000"/>
            <a:ext cx="2995248" cy="25146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1693985" y="5017477"/>
            <a:ext cx="3200400" cy="3048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905000" y="3505200"/>
            <a:ext cx="2971800" cy="14478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00247" y="4260640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castle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00247" y="4769767"/>
            <a:ext cx="3562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Moat (water around the castle)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94385" y="5305455"/>
            <a:ext cx="2627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Farmer planting seeds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1510" name="DefaultOcx" r:id="rId2" imgW="228600" imgH="274320"/>
        </mc:Choice>
        <mc:Fallback>
          <p:control name="DefaultOcx" r:id="rId2" imgW="228600" imgH="274320">
            <p:pic>
              <p:nvPicPr>
                <p:cNvPr id="0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511" name="HTMLCheckbox1" r:id="rId3" imgW="228600" imgH="274320"/>
        </mc:Choice>
        <mc:Fallback>
          <p:control name="HTMLCheckbox1" r:id="rId3" imgW="228600" imgH="274320">
            <p:pic>
              <p:nvPicPr>
                <p:cNvPr id="0" name="HTMLCheck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512" name="HTMLCheckbox2" r:id="rId4" imgW="228600" imgH="274320"/>
        </mc:Choice>
        <mc:Fallback>
          <p:control name="HTMLCheckbox2" r:id="rId4" imgW="228600" imgH="274320">
            <p:pic>
              <p:nvPicPr>
                <p:cNvPr id="0" name="HTMLCheck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513" name="HTMLCheckbox3" r:id="rId5" imgW="228600" imgH="274320"/>
        </mc:Choice>
        <mc:Fallback>
          <p:control name="HTMLCheckbox3" r:id="rId5" imgW="228600" imgH="274320">
            <p:pic>
              <p:nvPicPr>
                <p:cNvPr id="0" name="HTMLCheck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13120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331E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331E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76800" y="76200"/>
            <a:ext cx="26035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Charts &amp; Graphs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4219764" cy="544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53164" y="914400"/>
            <a:ext cx="3886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Between 1540 and 1580, what happened to the native population of Central Mexico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1. It decreased by approximately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6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million people.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2. It increased to a high of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26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million people.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3. It increased by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approximately </a:t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2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million people per year.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4. It decreased to 8 million people.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76800" y="4572000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Tip: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Watch for words such as;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Increase, decrease, more, less, positive, negative, etc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486" name="DefaultOcx" r:id="rId2" imgW="228600" imgH="274320"/>
        </mc:Choice>
        <mc:Fallback>
          <p:control name="DefaultOcx" r:id="rId2" imgW="228600" imgH="274320">
            <p:pic>
              <p:nvPicPr>
                <p:cNvPr id="0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487" name="HTMLCheckbox1" r:id="rId3" imgW="228600" imgH="274320"/>
        </mc:Choice>
        <mc:Fallback>
          <p:control name="HTMLCheckbox1" r:id="rId3" imgW="228600" imgH="274320">
            <p:pic>
              <p:nvPicPr>
                <p:cNvPr id="0" name="HTMLCheck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488" name="HTMLCheckbox2" r:id="rId4" imgW="228600" imgH="274320"/>
        </mc:Choice>
        <mc:Fallback>
          <p:control name="HTMLCheckbox2" r:id="rId4" imgW="228600" imgH="274320">
            <p:pic>
              <p:nvPicPr>
                <p:cNvPr id="0" name="HTMLCheck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489" name="HTMLCheckbox3" r:id="rId5" imgW="228600" imgH="274320"/>
        </mc:Choice>
        <mc:Fallback>
          <p:control name="HTMLCheckbox3" r:id="rId5" imgW="228600" imgH="274320">
            <p:pic>
              <p:nvPicPr>
                <p:cNvPr id="0" name="HTMLCheck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2334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331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331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76800" y="76200"/>
            <a:ext cx="26821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P.E.G.S.  Strategy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91452583"/>
              </p:ext>
            </p:extLst>
          </p:nvPr>
        </p:nvGraphicFramePr>
        <p:xfrm>
          <a:off x="533400" y="1371600"/>
          <a:ext cx="8001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5800" y="1219200"/>
            <a:ext cx="7348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Using the P.E.G.S. Strategy to eliminate choices t</a:t>
            </a:r>
            <a:br>
              <a:rPr lang="en-US" sz="2400" b="1" dirty="0" smtClean="0"/>
            </a:br>
            <a:r>
              <a:rPr lang="en-US" sz="2400" b="1" dirty="0" smtClean="0"/>
              <a:t>hat will not be the answer.</a:t>
            </a:r>
            <a:endParaRPr lang="en-US" sz="2400" b="1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8438" name="DefaultOcx" r:id="rId2" imgW="228600" imgH="274320"/>
        </mc:Choice>
        <mc:Fallback>
          <p:control name="DefaultOcx" r:id="rId2" imgW="228600" imgH="274320">
            <p:pic>
              <p:nvPicPr>
                <p:cNvPr id="0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8439" name="HTMLCheckbox1" r:id="rId3" imgW="228600" imgH="274320"/>
        </mc:Choice>
        <mc:Fallback>
          <p:control name="HTMLCheckbox1" r:id="rId3" imgW="228600" imgH="274320">
            <p:pic>
              <p:nvPicPr>
                <p:cNvPr id="0" name="HTMLCheck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8440" name="HTMLCheckbox2" r:id="rId4" imgW="228600" imgH="274320"/>
        </mc:Choice>
        <mc:Fallback>
          <p:control name="HTMLCheckbox2" r:id="rId4" imgW="228600" imgH="274320">
            <p:pic>
              <p:nvPicPr>
                <p:cNvPr id="0" name="HTMLCheck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8441" name="HTMLCheckbox3" r:id="rId5" imgW="228600" imgH="274320"/>
        </mc:Choice>
        <mc:Fallback>
          <p:control name="HTMLCheckbox3" r:id="rId5" imgW="228600" imgH="274320">
            <p:pic>
              <p:nvPicPr>
                <p:cNvPr id="0" name="HTMLCheck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84676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8077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24400" y="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Connections</a:t>
            </a:r>
            <a:endParaRPr lang="en-US" sz="20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1402" y="953869"/>
            <a:ext cx="7513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Global History &amp; Geography exam explores connections with </a:t>
            </a:r>
          </a:p>
          <a:p>
            <a:r>
              <a:rPr lang="en-US" b="1" dirty="0" smtClean="0"/>
              <a:t>The following categories: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3573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6508" y="2133600"/>
            <a:ext cx="8534400" cy="409342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Belief Systems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Change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Citizenship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Conflict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Culture and Intellectual Life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</a:rPr>
              <a:t>Decision Making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Diversity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</a:rPr>
              <a:t>Economic Systems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Environment and Society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</a:rPr>
              <a:t>Factors of Production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Human and Physical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</a:rPr>
              <a:t>Geography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Human Rights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Imperialism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</a:rPr>
              <a:t>Interdependence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Justice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</a:rPr>
              <a:t>Movement of People and Goods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Nationalism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</a:rPr>
              <a:t>Nation State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Needs and Wants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</a:rPr>
              <a:t>Political Systems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Power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</a:rPr>
              <a:t>Scarcity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Science and Technology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Urbanization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48200" y="0"/>
            <a:ext cx="35782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Content/Subject Areas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1402" y="953869"/>
            <a:ext cx="7697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Global History &amp; Geography exam explores content/subjects in</a:t>
            </a:r>
          </a:p>
          <a:p>
            <a:r>
              <a:rPr lang="en-US" b="1" dirty="0"/>
              <a:t>t</a:t>
            </a:r>
            <a:r>
              <a:rPr lang="en-US" b="1" dirty="0" smtClean="0"/>
              <a:t>he following areas: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8860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53708" y="51357"/>
            <a:ext cx="29931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Time Management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6831" y="743634"/>
            <a:ext cx="7757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Global History &amp; Geography exam tests your ability to complete</a:t>
            </a:r>
          </a:p>
          <a:p>
            <a:r>
              <a:rPr lang="en-US" b="1" dirty="0" smtClean="0"/>
              <a:t>Specific tasks in a timely manner such as:</a:t>
            </a: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450647"/>
              </p:ext>
            </p:extLst>
          </p:nvPr>
        </p:nvGraphicFramePr>
        <p:xfrm>
          <a:off x="726831" y="1476325"/>
          <a:ext cx="790965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4826"/>
                <a:gridCol w="1977412"/>
                <a:gridCol w="19774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r>
                        <a:rPr lang="en-US" baseline="0" dirty="0" smtClean="0"/>
                        <a:t> Limit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Order to Complete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Multiple</a:t>
                      </a:r>
                      <a:r>
                        <a:rPr lang="en-US" b="1" baseline="0" dirty="0" smtClean="0"/>
                        <a:t> Choice 50 Questions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50</a:t>
                      </a:r>
                      <a:r>
                        <a:rPr lang="en-US" b="1" baseline="0" dirty="0" smtClean="0"/>
                        <a:t> Minutes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r>
                        <a:rPr lang="en-US" b="1" baseline="30000" dirty="0" smtClean="0"/>
                        <a:t>st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Thematic</a:t>
                      </a:r>
                      <a:r>
                        <a:rPr lang="en-US" b="1" baseline="0" dirty="0" smtClean="0"/>
                        <a:t> Essay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50 Minutes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r>
                        <a:rPr lang="en-US" b="1" baseline="30000" dirty="0" smtClean="0"/>
                        <a:t>nd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DBQ’s 13</a:t>
                      </a:r>
                      <a:r>
                        <a:rPr lang="en-US" b="1" baseline="0" dirty="0" smtClean="0"/>
                        <a:t> Questions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30 Minutes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r>
                        <a:rPr lang="en-US" b="1" baseline="30000" dirty="0" smtClean="0"/>
                        <a:t>rd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DBQ</a:t>
                      </a:r>
                      <a:r>
                        <a:rPr lang="en-US" b="1" baseline="0" dirty="0" smtClean="0"/>
                        <a:t> Essay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50</a:t>
                      </a:r>
                      <a:r>
                        <a:rPr lang="en-US" b="1" baseline="0" dirty="0" smtClean="0"/>
                        <a:t> Minutes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r>
                        <a:rPr lang="en-US" b="1" baseline="30000" dirty="0" smtClean="0"/>
                        <a:t>th</a:t>
                      </a:r>
                      <a:endParaRPr lang="en-US" b="1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77" y="3733800"/>
            <a:ext cx="7757252" cy="2609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27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4400" y="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Geography</a:t>
            </a:r>
            <a:endParaRPr lang="en-US" sz="20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6729" y="946446"/>
            <a:ext cx="7340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Global History &amp; Geography exam explores geography – </a:t>
            </a:r>
          </a:p>
          <a:p>
            <a:r>
              <a:rPr lang="en-US" b="1" dirty="0" smtClean="0"/>
              <a:t>Which is the connection between people and the physical earth.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609600" y="2057400"/>
            <a:ext cx="2076809" cy="313932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Geographic determinism </a:t>
            </a:r>
            <a:r>
              <a:rPr lang="en-US" dirty="0" smtClean="0"/>
              <a:t>is the theory that the human habits and characteristics </a:t>
            </a:r>
            <a:br>
              <a:rPr lang="en-US" dirty="0" smtClean="0"/>
            </a:br>
            <a:r>
              <a:rPr lang="en-US" dirty="0" smtClean="0"/>
              <a:t>of a particular culture are shaped by geographic conditions.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47957733"/>
              </p:ext>
            </p:extLst>
          </p:nvPr>
        </p:nvGraphicFramePr>
        <p:xfrm>
          <a:off x="2686409" y="1752600"/>
          <a:ext cx="600039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53340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Jared Diamond – “Guns, Germs, and Steel” (1997)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48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4400" y="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Outline	</a:t>
            </a:r>
            <a:endParaRPr lang="en-US" sz="20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6729" y="946446"/>
            <a:ext cx="7656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Global History &amp; Geography exam explores outlines in bulleted</a:t>
            </a:r>
          </a:p>
          <a:p>
            <a:r>
              <a:rPr lang="en-US" b="1" dirty="0" smtClean="0"/>
              <a:t>List forms such as: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736728" y="1622085"/>
            <a:ext cx="5892671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Which heading best completes the partial outline below?</a:t>
            </a:r>
          </a:p>
          <a:p>
            <a:endParaRPr lang="en-US" b="1" dirty="0" smtClean="0"/>
          </a:p>
          <a:p>
            <a:r>
              <a:rPr lang="en-US" b="1" dirty="0" smtClean="0"/>
              <a:t>I. ___________________________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    Centralized governments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    Organized religions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    Social Classes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    Specialization of labor </a:t>
            </a:r>
          </a:p>
          <a:p>
            <a:endParaRPr lang="en-US" dirty="0" smtClean="0"/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Which heading best completes the partial outline below?</a:t>
            </a:r>
          </a:p>
          <a:p>
            <a:endParaRPr lang="en-US" b="1" dirty="0" smtClean="0"/>
          </a:p>
          <a:p>
            <a:r>
              <a:rPr lang="en-US" b="1" dirty="0" smtClean="0"/>
              <a:t>1. Economic Development in Ancient Egypt</a:t>
            </a:r>
          </a:p>
          <a:p>
            <a:r>
              <a:rPr lang="en-US" b="1" dirty="0" smtClean="0"/>
              <a:t>2. Cultural Diffusion in Mohenjo-Daro</a:t>
            </a:r>
          </a:p>
          <a:p>
            <a:r>
              <a:rPr lang="en-US" b="1" dirty="0" smtClean="0"/>
              <a:t>3. Features of the Old Stone Age</a:t>
            </a:r>
          </a:p>
          <a:p>
            <a:r>
              <a:rPr lang="en-US" b="1" dirty="0" smtClean="0"/>
              <a:t>4. Characteristics of Civilizations</a:t>
            </a:r>
            <a:endParaRPr lang="en-US" b="1" dirty="0"/>
          </a:p>
        </p:txBody>
      </p:sp>
      <p:sp>
        <p:nvSpPr>
          <p:cNvPr id="10" name="Down Arrow 9"/>
          <p:cNvSpPr/>
          <p:nvPr/>
        </p:nvSpPr>
        <p:spPr>
          <a:xfrm rot="5066218">
            <a:off x="4671754" y="2004288"/>
            <a:ext cx="762000" cy="9906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15000" y="2133601"/>
            <a:ext cx="28194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They are looking for a </a:t>
            </a:r>
          </a:p>
          <a:p>
            <a:r>
              <a:rPr lang="en-US" dirty="0" smtClean="0"/>
              <a:t>Topic or header for the list below.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 rot="4962855">
            <a:off x="4623893" y="3071194"/>
            <a:ext cx="762000" cy="9906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715000" y="3331280"/>
            <a:ext cx="2819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list of linked items for the topic above</a:t>
            </a:r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 rot="5400000">
            <a:off x="6176048" y="4289087"/>
            <a:ext cx="855668" cy="814695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124700" y="4419600"/>
            <a:ext cx="140970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Question can appear at top or before 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44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901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90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76800" y="76200"/>
            <a:ext cx="25683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Fact vs. Opinion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1402" y="953869"/>
            <a:ext cx="7411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Global History &amp; Geography exam explores Fact vs. Opinion </a:t>
            </a:r>
            <a:br>
              <a:rPr lang="en-US" b="1" dirty="0" smtClean="0"/>
            </a:br>
            <a:r>
              <a:rPr lang="en-US" b="1" dirty="0" smtClean="0"/>
              <a:t>questions such as: 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891402" y="1641231"/>
            <a:ext cx="6096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Which statement about Greek civilization is an opinion rather than a fact?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1. Boys in Sparta were trained to be soldiers.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2. Athens had a better culture than that of Sparta.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3. Socrates, Plato, and Aristotle were Greek philosophers.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4. Many adults in Athens did not have the right to vote.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10803" y="3810000"/>
            <a:ext cx="61722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see if something is a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FACT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ask yourself,  </a:t>
            </a:r>
            <a:b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“Can this statement be proved?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10803" y="5105400"/>
            <a:ext cx="6172200" cy="12003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/>
              </a:rPr>
              <a:t>Look for </a:t>
            </a:r>
            <a:r>
              <a:rPr lang="en-US" sz="2400" b="1" dirty="0" smtClean="0">
                <a:solidFill>
                  <a:schemeClr val="bg1"/>
                </a:solidFill>
                <a:effectLst/>
              </a:rPr>
              <a:t>OPINION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clue words such as </a:t>
            </a:r>
            <a:r>
              <a:rPr lang="en-US" sz="2400" b="1" dirty="0" smtClean="0">
                <a:solidFill>
                  <a:schemeClr val="bg1"/>
                </a:solidFill>
                <a:effectLst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effectLst/>
              </a:rPr>
            </a:br>
            <a:r>
              <a:rPr lang="en-US" sz="2400" b="1" dirty="0" smtClean="0">
                <a:solidFill>
                  <a:schemeClr val="bg1"/>
                </a:solidFill>
                <a:effectLst/>
              </a:rPr>
              <a:t>feel, believe, always, never, least, best, and worst.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4658582"/>
            <a:ext cx="1394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and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8536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90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901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76800" y="76200"/>
            <a:ext cx="1938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Vocabulary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1402" y="683852"/>
            <a:ext cx="7019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Global History &amp; Geography exam explores basic history </a:t>
            </a:r>
          </a:p>
          <a:p>
            <a:r>
              <a:rPr lang="en-US" b="1" dirty="0" smtClean="0"/>
              <a:t>Vocabulary such as: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5779477"/>
            <a:ext cx="7566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Knowing the basic 100 vocabulary words will assist you in answering many multiple choice questions and help with essays.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4478085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ular Callout 5"/>
          <p:cNvSpPr/>
          <p:nvPr/>
        </p:nvSpPr>
        <p:spPr>
          <a:xfrm>
            <a:off x="5052198" y="1143000"/>
            <a:ext cx="3276600" cy="1371600"/>
          </a:xfrm>
          <a:prstGeom prst="wedgeRectCallout">
            <a:avLst>
              <a:gd name="adj1" fmla="val -68418"/>
              <a:gd name="adj2" fmla="val -1835"/>
            </a:avLst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One country taking over another country politically, economically, and/or socially</a:t>
            </a:r>
            <a:endParaRPr lang="en-US" b="1" dirty="0"/>
          </a:p>
        </p:txBody>
      </p:sp>
      <p:sp>
        <p:nvSpPr>
          <p:cNvPr id="7" name="Rectangular Callout 6"/>
          <p:cNvSpPr/>
          <p:nvPr/>
        </p:nvSpPr>
        <p:spPr>
          <a:xfrm>
            <a:off x="5052198" y="2667000"/>
            <a:ext cx="3276600" cy="1371600"/>
          </a:xfrm>
          <a:prstGeom prst="wedgeRectCallout">
            <a:avLst>
              <a:gd name="adj1" fmla="val -65198"/>
              <a:gd name="adj2" fmla="val -9527"/>
            </a:avLst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is an arrangement of items in which the items are represented as being "above“ or "below </a:t>
            </a:r>
            <a:br>
              <a:rPr lang="en-US" b="1" dirty="0" smtClean="0"/>
            </a:br>
            <a:r>
              <a:rPr lang="en-US" b="1" dirty="0" smtClean="0"/>
              <a:t>a certain level</a:t>
            </a:r>
            <a:endParaRPr lang="en-US" b="1" dirty="0"/>
          </a:p>
        </p:txBody>
      </p:sp>
      <p:sp>
        <p:nvSpPr>
          <p:cNvPr id="11" name="Rectangular Callout 10"/>
          <p:cNvSpPr/>
          <p:nvPr/>
        </p:nvSpPr>
        <p:spPr>
          <a:xfrm>
            <a:off x="5109008" y="4267200"/>
            <a:ext cx="3276600" cy="1371600"/>
          </a:xfrm>
          <a:prstGeom prst="wedgeRectCallout">
            <a:avLst>
              <a:gd name="adj1" fmla="val -59473"/>
              <a:gd name="adj2" fmla="val -17220"/>
            </a:avLst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is when a leader of a country has total control over the society (politically, socially, economically)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856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24400" y="82062"/>
            <a:ext cx="3483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Primary vs. Secondary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3949" y="838200"/>
            <a:ext cx="6822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Global History &amp; Geography exam explores Primary vs. </a:t>
            </a:r>
            <a:br>
              <a:rPr lang="en-US" b="1" dirty="0" smtClean="0"/>
            </a:br>
            <a:r>
              <a:rPr lang="en-US" b="1" dirty="0" smtClean="0"/>
              <a:t>Secondary documents such as:</a:t>
            </a:r>
            <a:endParaRPr lang="en-US" b="1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97361028"/>
              </p:ext>
            </p:extLst>
          </p:nvPr>
        </p:nvGraphicFramePr>
        <p:xfrm>
          <a:off x="609600" y="1600200"/>
          <a:ext cx="8001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00400" y="3276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During time period of event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54864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Long after time period of event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00400" y="2057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Record of the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23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410</TotalTime>
  <Words>884</Words>
  <Application>Microsoft Office PowerPoint</Application>
  <PresentationFormat>On-screen Show (4:3)</PresentationFormat>
  <Paragraphs>175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Austin</vt:lpstr>
      <vt:lpstr>Regents Basics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Regents Basics</dc:title>
  <dc:creator>Alex</dc:creator>
  <cp:lastModifiedBy>Alex</cp:lastModifiedBy>
  <cp:revision>17</cp:revision>
  <dcterms:created xsi:type="dcterms:W3CDTF">2013-07-05T16:07:37Z</dcterms:created>
  <dcterms:modified xsi:type="dcterms:W3CDTF">2013-07-05T23:21:37Z</dcterms:modified>
</cp:coreProperties>
</file>