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"/>
  </p:notesMasterIdLst>
  <p:sldIdLst>
    <p:sldId id="256" r:id="rId2"/>
    <p:sldId id="314" r:id="rId3"/>
    <p:sldId id="259" r:id="rId4"/>
    <p:sldId id="311" r:id="rId5"/>
    <p:sldId id="257" r:id="rId6"/>
    <p:sldId id="260" r:id="rId7"/>
    <p:sldId id="262" r:id="rId8"/>
    <p:sldId id="313" r:id="rId9"/>
    <p:sldId id="315" r:id="rId1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7FA1E"/>
    <a:srgbClr val="F8FAB3"/>
    <a:srgbClr val="FA027A"/>
    <a:srgbClr val="FAFA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2787"/>
    <p:restoredTop sz="90924" autoAdjust="0"/>
  </p:normalViewPr>
  <p:slideViewPr>
    <p:cSldViewPr>
      <p:cViewPr varScale="1">
        <p:scale>
          <a:sx n="67" d="100"/>
          <a:sy n="67" d="100"/>
        </p:scale>
        <p:origin x="-9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6234B9-057C-4296-BA66-FB698576EDB1}" type="datetimeFigureOut">
              <a:rPr lang="en-US" smtClean="0"/>
              <a:pPr/>
              <a:t>12/30/2010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A295C-CA2D-47CB-833A-8321EF938C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A295C-CA2D-47CB-833A-8321EF938C6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81ED9-F96F-4C0D-B426-C3EB5AFDA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AA70D7-1CAF-4BE7-9935-298013F069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7C288-433A-4B8C-9F30-E46447EFFA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7ED1539-657A-4594-B248-7280BEECE1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63A1652-FFC1-4F4F-90E2-06E9A125AD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D0FF77A-7155-4123-BE40-5FC3DE4E66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060F7E-ECF5-4D52-AF75-47196703C4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A415F-D41D-47E8-9A8E-B3CCAF84F0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771F0-2B0D-409D-8611-B9D5933499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03F5B-BE54-4012-A683-C3210C05AC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F3EED-1F0E-4B28-93FF-16F2AAF3CC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DDE7A-4BE0-4A13-A87F-62E4706359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84B0F-E53D-40E0-8EA2-D231C91AA0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B2A0C-BE55-407C-A7AE-900A9CB60C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082EC26-76F2-43CF-8867-9AA458ABBF98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86400"/>
            <a:ext cx="7772400" cy="1143000"/>
          </a:xfrm>
          <a:solidFill>
            <a:srgbClr val="F8FAB3"/>
          </a:solidFill>
          <a:ln w="38100">
            <a:solidFill>
              <a:schemeClr val="accent4">
                <a:lumMod val="10000"/>
              </a:schemeClr>
            </a:solidFill>
          </a:ln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Extra Bold" pitchFamily="34" charset="0"/>
              </a:rPr>
              <a:t>Byzantine Empire (330-1453)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 Extra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2971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AIM: Why was the Eastern Roman Empire (Byzantine Empire) successful while the Western Roman Empire,</a:t>
            </a:r>
          </a:p>
          <a:p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not? </a:t>
            </a:r>
            <a:endParaRPr lang="en-US" b="1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53200" y="0"/>
            <a:ext cx="236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10000"/>
                  </a:schemeClr>
                </a:solidFill>
              </a:rPr>
              <a:t>Do Now: List at least three (3) causes of the fall of the Roman Empire?</a:t>
            </a:r>
            <a:endParaRPr lang="en-US" b="1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8" name="Oval Callout 7"/>
          <p:cNvSpPr/>
          <p:nvPr/>
        </p:nvSpPr>
        <p:spPr bwMode="auto">
          <a:xfrm>
            <a:off x="6172200" y="5105400"/>
            <a:ext cx="2362200" cy="609600"/>
          </a:xfrm>
          <a:prstGeom prst="wedgeEllipseCallou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ekton Pro" pitchFamily="34" charset="0"/>
              </a:rPr>
              <a:t>AD or BC?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10000"/>
                  </a:schemeClr>
                </a:solidFill>
                <a:latin typeface="Univers 45 Light" pitchFamily="34" charset="0"/>
              </a:rPr>
              <a:t>What were three (3) Causes of the fall of the Roman Empire?</a:t>
            </a:r>
            <a:endParaRPr lang="en-US" dirty="0">
              <a:solidFill>
                <a:schemeClr val="accent4">
                  <a:lumMod val="10000"/>
                </a:schemeClr>
              </a:solidFill>
              <a:latin typeface="Univers 45 Light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050" descr="barbarian_kingdoms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 r="1111"/>
          <a:stretch>
            <a:fillRect/>
          </a:stretch>
        </p:blipFill>
        <p:spPr bwMode="auto">
          <a:xfrm>
            <a:off x="457200" y="304800"/>
            <a:ext cx="8229600" cy="62484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43200" y="60198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/>
              <a:t>Split of Roman Empire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381000" y="990600"/>
            <a:ext cx="8458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b="1" dirty="0">
                <a:latin typeface="Comic Sans MS" pitchFamily="66" charset="0"/>
              </a:rPr>
              <a:t>The Byzantine Empire</a:t>
            </a:r>
            <a:r>
              <a:rPr lang="en-US" dirty="0">
                <a:latin typeface="Comic Sans MS" pitchFamily="66" charset="0"/>
              </a:rPr>
              <a:t> with territory in the Balkans, the Middle East, and the eastern Mediterranean, maintained very high levels of political, economic, and cultural life between 500 and 1450 C.E.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Comic Sans MS" pitchFamily="66" charset="0"/>
              </a:rPr>
              <a:t>The Byzantine Empire, once part of the grater Roman Empire continued flourishing from an eastern Mediterranean base after Roman decline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latin typeface="Comic Sans MS" pitchFamily="66" charset="0"/>
              </a:rPr>
              <a:t>The empire continued many Roman patterns and spread its Orthodox Christian civilization through most off eastern Europe.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762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38100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292: Diocletian divides the Roman empire into two. 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324: Constantine reunites the two parts</a:t>
            </a:r>
          </a:p>
          <a:p>
            <a:pPr>
              <a:lnSpc>
                <a:spcPct val="90000"/>
              </a:lnSpc>
            </a:pPr>
            <a:r>
              <a:rPr lang="en-US" sz="2800" b="1" dirty="0"/>
              <a:t>330: Constantine builds a new capital in the location of ancient Byzantium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337: The death of Constantine results in division between east and west.</a:t>
            </a:r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3078" name="Picture 6" descr="emperor-diocletian.jpg                                         00386D39Macintosh HD                   BC87893D: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10200" y="1524000"/>
            <a:ext cx="30988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Constantinople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8458200" cy="19050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    Successive </a:t>
            </a:r>
            <a:r>
              <a:rPr lang="en-US" sz="2800" dirty="0"/>
              <a:t>emperors build strong walls, palaces, churches, gardens, </a:t>
            </a:r>
            <a:r>
              <a:rPr lang="en-US" sz="2800" dirty="0" err="1"/>
              <a:t>aquaducts</a:t>
            </a:r>
            <a:r>
              <a:rPr lang="en-US" sz="2800" dirty="0"/>
              <a:t> and made the city the biggest, strongest and most enlightened city of medieval Christendom</a:t>
            </a:r>
          </a:p>
        </p:txBody>
      </p:sp>
      <p:pic>
        <p:nvPicPr>
          <p:cNvPr id="6152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2590800" y="3200400"/>
            <a:ext cx="3425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Walls of Theodosius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Water Cisterns BR.jpg                                          00386D39Macintosh HD                   BC87893D: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533400"/>
            <a:ext cx="7772400" cy="5414963"/>
          </a:xfrm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200400" y="6019800"/>
            <a:ext cx="33009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Cistern Basilica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859420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371600" y="6211669"/>
            <a:ext cx="63914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Hippodrome (Circus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Maximus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5715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Complete Activity Worksheet</a:t>
            </a:r>
          </a:p>
          <a:p>
            <a:endParaRPr lang="en-US" dirty="0" smtClean="0"/>
          </a:p>
          <a:p>
            <a:r>
              <a:rPr lang="en-US" dirty="0" smtClean="0"/>
              <a:t>Make sure your name is on it.</a:t>
            </a:r>
          </a:p>
          <a:p>
            <a:r>
              <a:rPr lang="en-US" dirty="0" smtClean="0"/>
              <a:t>It will be collected at the end of the period.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713E39"/>
      </a:accent1>
      <a:accent2>
        <a:srgbClr val="BE7960"/>
      </a:accent2>
      <a:accent3>
        <a:srgbClr val="C0AAAA"/>
      </a:accent3>
      <a:accent4>
        <a:srgbClr val="DADADA"/>
      </a:accent4>
      <a:accent5>
        <a:srgbClr val="BBAFAE"/>
      </a:accent5>
      <a:accent6>
        <a:srgbClr val="AC6D56"/>
      </a:accent6>
      <a:hlink>
        <a:srgbClr val="FFFF99"/>
      </a:hlink>
      <a:folHlink>
        <a:srgbClr val="D3A219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2770</TotalTime>
  <Words>263</Words>
  <Application>Microsoft Office PowerPoint</Application>
  <PresentationFormat>On-screen Show (4:3)</PresentationFormat>
  <Paragraphs>33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Blank Presentation</vt:lpstr>
      <vt:lpstr>Byzantine Empire (330-1453)</vt:lpstr>
      <vt:lpstr>Slide 2</vt:lpstr>
      <vt:lpstr>Slide 3</vt:lpstr>
      <vt:lpstr>Slide 4</vt:lpstr>
      <vt:lpstr>The Origins</vt:lpstr>
      <vt:lpstr>Constantinople</vt:lpstr>
      <vt:lpstr>Slide 7</vt:lpstr>
      <vt:lpstr>Slide 8</vt:lpstr>
      <vt:lpstr>Slide 9</vt:lpstr>
    </vt:vector>
  </TitlesOfParts>
  <Company>None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Byzantine Empire (330-1453)</dc:title>
  <dc:creator>None None</dc:creator>
  <cp:lastModifiedBy> </cp:lastModifiedBy>
  <cp:revision>102</cp:revision>
  <dcterms:created xsi:type="dcterms:W3CDTF">2007-08-22T18:54:00Z</dcterms:created>
  <dcterms:modified xsi:type="dcterms:W3CDTF">2010-12-31T03:18:20Z</dcterms:modified>
</cp:coreProperties>
</file>