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0" r:id="rId7"/>
    <p:sldId id="257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58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0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9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6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5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1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9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1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8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8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3366-562C-4713-8713-4E9BCF2922A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40CC5-1F75-424D-9A02-5104BB86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ternal image 507px-france_flag_map-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03" y="251548"/>
            <a:ext cx="6353908" cy="6516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989" y="1819275"/>
            <a:ext cx="9144000" cy="165459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Causes of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Revolution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3264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Through Primary &amp; Secondary 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316" y="251548"/>
            <a:ext cx="5058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Essential Question: </a:t>
            </a:r>
            <a:r>
              <a:rPr lang="en-US" dirty="0"/>
              <a:t>What were the social, political, </a:t>
            </a:r>
          </a:p>
          <a:p>
            <a:r>
              <a:rPr lang="en-US" dirty="0"/>
              <a:t>and economic causes of the French Revolution </a:t>
            </a:r>
          </a:p>
        </p:txBody>
      </p:sp>
    </p:spTree>
    <p:extLst>
      <p:ext uri="{BB962C8B-B14F-4D97-AF65-F5344CB8AC3E}">
        <p14:creationId xmlns:p14="http://schemas.microsoft.com/office/powerpoint/2010/main" val="121564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666585"/>
              </p:ext>
            </p:extLst>
          </p:nvPr>
        </p:nvGraphicFramePr>
        <p:xfrm>
          <a:off x="248509" y="1706937"/>
          <a:ext cx="11771215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240">
                  <a:extLst>
                    <a:ext uri="{9D8B030D-6E8A-4147-A177-3AD203B41FA5}">
                      <a16:colId xmlns:a16="http://schemas.microsoft.com/office/drawing/2014/main" xmlns="" val="2034052637"/>
                    </a:ext>
                  </a:extLst>
                </a:gridCol>
                <a:gridCol w="1934817">
                  <a:extLst>
                    <a:ext uri="{9D8B030D-6E8A-4147-A177-3AD203B41FA5}">
                      <a16:colId xmlns:a16="http://schemas.microsoft.com/office/drawing/2014/main" xmlns="" val="510741980"/>
                    </a:ext>
                  </a:extLst>
                </a:gridCol>
                <a:gridCol w="8574158">
                  <a:extLst>
                    <a:ext uri="{9D8B030D-6E8A-4147-A177-3AD203B41FA5}">
                      <a16:colId xmlns:a16="http://schemas.microsoft.com/office/drawing/2014/main" xmlns="" val="2335446003"/>
                    </a:ext>
                  </a:extLst>
                </a:gridCol>
              </a:tblGrid>
              <a:tr h="3104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3773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Whole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Revolution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 major</a:t>
                      </a:r>
                      <a:r>
                        <a:rPr lang="en-US" sz="1600" baseline="0" dirty="0"/>
                        <a:t> change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88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Levied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370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Censorship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3132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Warrant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963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Clergy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4355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Discontent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365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Arbitrarily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115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#7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Attribute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5107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Symmetry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112848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165034" y="0"/>
            <a:ext cx="3358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Word Bank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187" y="923330"/>
            <a:ext cx="11795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Do Now: </a:t>
            </a:r>
            <a:r>
              <a:rPr lang="en-US" dirty="0"/>
              <a:t>Each Group will define one (1) word in the word bank below. (you have 3 minutes) – If stuck, you may have to visit </a:t>
            </a:r>
          </a:p>
          <a:p>
            <a:r>
              <a:rPr lang="en-US" dirty="0"/>
              <a:t>                 another group to assist.   </a:t>
            </a:r>
          </a:p>
        </p:txBody>
      </p:sp>
    </p:spTree>
    <p:extLst>
      <p:ext uri="{BB962C8B-B14F-4D97-AF65-F5344CB8AC3E}">
        <p14:creationId xmlns:p14="http://schemas.microsoft.com/office/powerpoint/2010/main" val="2318619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45" y="455054"/>
            <a:ext cx="11100768" cy="3545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145" y="4000242"/>
            <a:ext cx="106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Group #1:     </a:t>
            </a:r>
            <a:r>
              <a:rPr lang="en-US" dirty="0"/>
              <a:t>According to this document by Friedman and </a:t>
            </a:r>
            <a:r>
              <a:rPr lang="en-US" dirty="0" err="1"/>
              <a:t>Foner</a:t>
            </a:r>
            <a:r>
              <a:rPr lang="en-US" dirty="0"/>
              <a:t>, What was one cause of the French Revolution?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3502" y="4923572"/>
            <a:ext cx="10676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Group #2:</a:t>
            </a:r>
            <a:r>
              <a:rPr lang="en-US" dirty="0"/>
              <a:t>     What parts of P.E.R.S.I.A, is the document related to /and/  how?</a:t>
            </a:r>
          </a:p>
        </p:txBody>
      </p:sp>
      <mc:AlternateContent xmlns:mc="http://schemas.openxmlformats.org/markup-compatibility/2006">
        <mc:Choice xmlns:pca="http://schemas.microsoft.com/office/powerpoint/2013/contentapp" xmlns:we="http://schemas.microsoft.com/office/webextensions/webextension/2010/11" xmlns="" Requires="we pca">
          <p:graphicFrame>
            <p:nvGraphicFramePr>
              <p:cNvPr id="6" name="Add-in 5" title="Slice Timer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447828"/>
                  </p:ext>
                </p:extLst>
              </p:nvPr>
            </p:nvGraphicFramePr>
            <p:xfrm>
              <a:off x="9601200" y="119673"/>
              <a:ext cx="2435392" cy="67076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6" name="Add-in 5" title="Slice Tim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01200" y="119673"/>
                <a:ext cx="2435392" cy="6707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75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0" y="212036"/>
            <a:ext cx="8971720" cy="544142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021826" y="683984"/>
            <a:ext cx="471948" cy="353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llout: Line 3"/>
          <p:cNvSpPr/>
          <p:nvPr/>
        </p:nvSpPr>
        <p:spPr>
          <a:xfrm>
            <a:off x="5493774" y="115095"/>
            <a:ext cx="1290484" cy="471948"/>
          </a:xfrm>
          <a:prstGeom prst="borderCallout1">
            <a:avLst>
              <a:gd name="adj1" fmla="val 18750"/>
              <a:gd name="adj2" fmla="val -8333"/>
              <a:gd name="adj3" fmla="val 122698"/>
              <a:gd name="adj4" fmla="val -17822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female horse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280" y="5847347"/>
            <a:ext cx="113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Group #5: </a:t>
            </a:r>
            <a:r>
              <a:rPr lang="en-US" dirty="0"/>
              <a:t>Based upon this document of Arthur Young’s travels, state one reason the French Peasants were dissatisfied </a:t>
            </a:r>
            <a:br>
              <a:rPr lang="en-US" dirty="0"/>
            </a:br>
            <a:r>
              <a:rPr lang="en-US" dirty="0"/>
              <a:t>                   with life during this period of French history?</a:t>
            </a:r>
          </a:p>
        </p:txBody>
      </p:sp>
      <p:sp>
        <p:nvSpPr>
          <p:cNvPr id="6" name="Oval 5"/>
          <p:cNvSpPr/>
          <p:nvPr/>
        </p:nvSpPr>
        <p:spPr>
          <a:xfrm>
            <a:off x="4283888" y="1365773"/>
            <a:ext cx="865627" cy="3954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llout: Line 6"/>
          <p:cNvSpPr/>
          <p:nvPr/>
        </p:nvSpPr>
        <p:spPr>
          <a:xfrm>
            <a:off x="7583582" y="115094"/>
            <a:ext cx="2759738" cy="568889"/>
          </a:xfrm>
          <a:prstGeom prst="borderCallout1">
            <a:avLst>
              <a:gd name="adj1" fmla="val 18750"/>
              <a:gd name="adj2" fmla="val -8333"/>
              <a:gd name="adj3" fmla="val 236023"/>
              <a:gd name="adj4" fmla="val -88481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Rent paid to landlords</a:t>
            </a:r>
          </a:p>
        </p:txBody>
      </p:sp>
    </p:spTree>
    <p:extLst>
      <p:ext uri="{BB962C8B-B14F-4D97-AF65-F5344CB8AC3E}">
        <p14:creationId xmlns:p14="http://schemas.microsoft.com/office/powerpoint/2010/main" val="56758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10580"/>
            <a:ext cx="115382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Group #6:</a:t>
            </a:r>
          </a:p>
          <a:p>
            <a:endParaRPr lang="en-US" b="1" dirty="0"/>
          </a:p>
          <a:p>
            <a:r>
              <a:rPr lang="en-US" b="1" dirty="0"/>
              <a:t>S</a:t>
            </a:r>
            <a:r>
              <a:rPr lang="en-US" dirty="0"/>
              <a:t>peaker: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O</a:t>
            </a:r>
            <a:r>
              <a:rPr lang="en-US" dirty="0"/>
              <a:t>ccasion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A</a:t>
            </a:r>
            <a:r>
              <a:rPr lang="en-US" dirty="0"/>
              <a:t>udience: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Group #7:</a:t>
            </a:r>
          </a:p>
          <a:p>
            <a:endParaRPr lang="en-US" b="1" dirty="0"/>
          </a:p>
          <a:p>
            <a:r>
              <a:rPr lang="en-US" b="1" dirty="0"/>
              <a:t>P</a:t>
            </a:r>
            <a:r>
              <a:rPr lang="en-US" dirty="0"/>
              <a:t>urpose: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S</a:t>
            </a:r>
            <a:r>
              <a:rPr lang="en-US" dirty="0"/>
              <a:t>ubject: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T</a:t>
            </a:r>
            <a:r>
              <a:rPr lang="en-US" i="1" dirty="0"/>
              <a:t>one</a:t>
            </a:r>
            <a:r>
              <a:rPr lang="en-US" dirty="0"/>
              <a:t>: 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45686" y="-112750"/>
            <a:ext cx="3454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SOAPSTone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7459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2" y="228601"/>
            <a:ext cx="7901818" cy="3922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81" y="439419"/>
            <a:ext cx="4446261" cy="3896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182" y="4150789"/>
            <a:ext cx="975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Group #4: </a:t>
            </a:r>
            <a:r>
              <a:rPr lang="en-US" dirty="0"/>
              <a:t>Based upon the information in these graphs, what was one cause of the French Revolution?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99182" y="5152172"/>
            <a:ext cx="10676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Group #5:</a:t>
            </a:r>
            <a:r>
              <a:rPr lang="en-US" dirty="0"/>
              <a:t>     What parts of P.E.R.S.I.A, is the document related to /and/  how?</a:t>
            </a:r>
          </a:p>
        </p:txBody>
      </p:sp>
    </p:spTree>
    <p:extLst>
      <p:ext uri="{BB962C8B-B14F-4D97-AF65-F5344CB8AC3E}">
        <p14:creationId xmlns:p14="http://schemas.microsoft.com/office/powerpoint/2010/main" val="13607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rance Before the Revolu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0438" y="222111"/>
            <a:ext cx="8280744" cy="6209993"/>
          </a:xfrm>
        </p:spPr>
      </p:pic>
      <p:sp>
        <p:nvSpPr>
          <p:cNvPr id="7" name="TextBox 6"/>
          <p:cNvSpPr txBox="1"/>
          <p:nvPr/>
        </p:nvSpPr>
        <p:spPr>
          <a:xfrm>
            <a:off x="331304" y="450574"/>
            <a:ext cx="259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Pre-Revolutionary France</a:t>
            </a:r>
          </a:p>
        </p:txBody>
      </p:sp>
    </p:spTree>
    <p:extLst>
      <p:ext uri="{BB962C8B-B14F-4D97-AF65-F5344CB8AC3E}">
        <p14:creationId xmlns:p14="http://schemas.microsoft.com/office/powerpoint/2010/main" val="269287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484" y="673768"/>
            <a:ext cx="112531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Culminating Activity: (Due tomorrow) </a:t>
            </a:r>
          </a:p>
          <a:p>
            <a:endParaRPr lang="en-US" dirty="0"/>
          </a:p>
          <a:p>
            <a:r>
              <a:rPr lang="en-US" dirty="0"/>
              <a:t>Write a well-developed paragraph(s) on the Causes of the French Revolution by incorporation your prior knowledge of</a:t>
            </a:r>
          </a:p>
          <a:p>
            <a:r>
              <a:rPr lang="en-US" dirty="0"/>
              <a:t>The Enlightenment and the documents from today’s lesson.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68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webextensions/webextension1.xml><?xml version="1.0" encoding="utf-8"?>
<we:webextension xmlns:we="http://schemas.microsoft.com/office/webextensions/webextension/2010/11" id="{59662C04-63D3-4CCC-8616-13F792DD9EF9}">
  <we:reference id="wa104218071" version="1.0.0.0" store="en-US" storeType="OMEX"/>
  <we:alternateReferences>
    <we:reference id="WA104218071" version="1.0.0.0" store="WA104218071" storeType="OMEX"/>
  </we:alternateReferences>
  <we:properties>
    <we:property name="countdown" value="1200"/>
    <we:property name="autostart" value="false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262</Words>
  <Application>Microsoft Office PowerPoint</Application>
  <PresentationFormat>Custom</PresentationFormat>
  <Paragraphs>63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The Causes of  The French 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Causes of  The French Revolution</dc:title>
  <dc:creator>Alex Ott</dc:creator>
  <cp:lastModifiedBy>Tokio Marine Management</cp:lastModifiedBy>
  <cp:revision>15</cp:revision>
  <dcterms:created xsi:type="dcterms:W3CDTF">2016-11-27T18:13:31Z</dcterms:created>
  <dcterms:modified xsi:type="dcterms:W3CDTF">2016-11-29T12:54:59Z</dcterms:modified>
</cp:coreProperties>
</file>