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5" r:id="rId5"/>
    <p:sldId id="258" r:id="rId6"/>
    <p:sldId id="264" r:id="rId7"/>
    <p:sldId id="270" r:id="rId8"/>
    <p:sldId id="267" r:id="rId9"/>
    <p:sldId id="262" r:id="rId10"/>
    <p:sldId id="269" r:id="rId11"/>
    <p:sldId id="261" r:id="rId12"/>
    <p:sldId id="263" r:id="rId13"/>
    <p:sldId id="271" r:id="rId14"/>
  </p:sldIdLst>
  <p:sldSz cx="9144000" cy="6858000" type="screen4x3"/>
  <p:notesSz cx="6858000" cy="9117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FDA94-5F12-4889-9DBC-63C2FCA7BDF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16AC96-6777-4E48-9559-9464D92F6415}">
      <dgm:prSet phldrT="[Text]" custT="1"/>
      <dgm:spPr/>
      <dgm:t>
        <a:bodyPr/>
        <a:lstStyle/>
        <a:p>
          <a:r>
            <a: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</a:t>
          </a:r>
          <a:br>
            <a: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 1</a:t>
          </a:r>
          <a:r>
            <a:rPr lang="en-US" sz="4400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</a:t>
          </a:r>
          <a:r>
            <a: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Source</a:t>
          </a:r>
          <a:endParaRPr lang="en-US" sz="4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5FD863-A37A-4A49-862C-356377B3D245}" type="parTrans" cxnId="{7ADC58F7-25D2-4610-BF67-205A06BB518B}">
      <dgm:prSet/>
      <dgm:spPr/>
      <dgm:t>
        <a:bodyPr/>
        <a:lstStyle/>
        <a:p>
          <a:endParaRPr lang="en-US"/>
        </a:p>
      </dgm:t>
    </dgm:pt>
    <dgm:pt modelId="{ACCCF7B4-CFEF-4EAC-939A-FE2B86429F6F}" type="sibTrans" cxnId="{7ADC58F7-25D2-4610-BF67-205A06BB518B}">
      <dgm:prSet/>
      <dgm:spPr/>
      <dgm:t>
        <a:bodyPr/>
        <a:lstStyle/>
        <a:p>
          <a:endParaRPr lang="en-US"/>
        </a:p>
      </dgm:t>
    </dgm:pt>
    <dgm:pt modelId="{580B3713-DB44-45B3-8B02-075B0E1CC63B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condary or 2</a:t>
          </a:r>
          <a:r>
            <a:rPr lang="en-US" sz="24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Source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ADB71-2299-450B-8BFE-AA1FAB788F1A}" type="parTrans" cxnId="{86D04638-EB57-4283-8A74-3A2F8DBFF39C}">
      <dgm:prSet/>
      <dgm:spPr/>
      <dgm:t>
        <a:bodyPr/>
        <a:lstStyle/>
        <a:p>
          <a:endParaRPr lang="en-US"/>
        </a:p>
      </dgm:t>
    </dgm:pt>
    <dgm:pt modelId="{997B6203-B619-44F6-8833-030C353A8DD7}" type="sibTrans" cxnId="{86D04638-EB57-4283-8A74-3A2F8DBFF39C}">
      <dgm:prSet/>
      <dgm:spPr/>
      <dgm:t>
        <a:bodyPr/>
        <a:lstStyle/>
        <a:p>
          <a:endParaRPr lang="en-US"/>
        </a:p>
      </dgm:t>
    </dgm:pt>
    <dgm:pt modelId="{E5E6C333-B45A-4D3C-BFD7-562413A15348}" type="pres">
      <dgm:prSet presAssocID="{8CCFDA94-5F12-4889-9DBC-63C2FCA7BDF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B557C-60D9-490A-992D-7C69B302D6DC}" type="pres">
      <dgm:prSet presAssocID="{A916AC96-6777-4E48-9559-9464D92F6415}" presName="gear1" presStyleLbl="node1" presStyleIdx="0" presStyleCnt="2" custLinFactNeighborX="-85859" custLinFactNeighborY="-292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5E16A-AE83-43C5-8FA6-EEB890DED863}" type="pres">
      <dgm:prSet presAssocID="{A916AC96-6777-4E48-9559-9464D92F6415}" presName="gear1srcNode" presStyleLbl="node1" presStyleIdx="0" presStyleCnt="2"/>
      <dgm:spPr/>
      <dgm:t>
        <a:bodyPr/>
        <a:lstStyle/>
        <a:p>
          <a:endParaRPr lang="en-US"/>
        </a:p>
      </dgm:t>
    </dgm:pt>
    <dgm:pt modelId="{3133DDD6-A666-40D2-BB71-EA6A3A8C05AD}" type="pres">
      <dgm:prSet presAssocID="{A916AC96-6777-4E48-9559-9464D92F6415}" presName="gear1dstNode" presStyleLbl="node1" presStyleIdx="0" presStyleCnt="2"/>
      <dgm:spPr/>
      <dgm:t>
        <a:bodyPr/>
        <a:lstStyle/>
        <a:p>
          <a:endParaRPr lang="en-US"/>
        </a:p>
      </dgm:t>
    </dgm:pt>
    <dgm:pt modelId="{7C99C883-A366-46F4-A12E-98AE78622D3D}" type="pres">
      <dgm:prSet presAssocID="{580B3713-DB44-45B3-8B02-075B0E1CC63B}" presName="gear2" presStyleLbl="node1" presStyleIdx="1" presStyleCnt="2" custScaleX="119375" custScaleY="116250" custLinFactNeighborX="88299" custLinFactNeighborY="503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7DE19-ACE6-453D-99D2-CB3493317A0A}" type="pres">
      <dgm:prSet presAssocID="{580B3713-DB44-45B3-8B02-075B0E1CC63B}" presName="gear2srcNode" presStyleLbl="node1" presStyleIdx="1" presStyleCnt="2"/>
      <dgm:spPr/>
      <dgm:t>
        <a:bodyPr/>
        <a:lstStyle/>
        <a:p>
          <a:endParaRPr lang="en-US"/>
        </a:p>
      </dgm:t>
    </dgm:pt>
    <dgm:pt modelId="{FA4BF866-1730-4040-811A-4F438A1464ED}" type="pres">
      <dgm:prSet presAssocID="{580B3713-DB44-45B3-8B02-075B0E1CC63B}" presName="gear2dstNode" presStyleLbl="node1" presStyleIdx="1" presStyleCnt="2"/>
      <dgm:spPr/>
      <dgm:t>
        <a:bodyPr/>
        <a:lstStyle/>
        <a:p>
          <a:endParaRPr lang="en-US"/>
        </a:p>
      </dgm:t>
    </dgm:pt>
    <dgm:pt modelId="{290C0D37-07D5-4217-8613-248AC60C7AC4}" type="pres">
      <dgm:prSet presAssocID="{ACCCF7B4-CFEF-4EAC-939A-FE2B86429F6F}" presName="connector1" presStyleLbl="sibTrans2D1" presStyleIdx="0" presStyleCnt="2" custAng="4660484" custFlipVert="0" custFlipHor="0" custScaleX="5038" custScaleY="15942" custLinFactNeighborX="88902" custLinFactNeighborY="74999"/>
      <dgm:spPr/>
      <dgm:t>
        <a:bodyPr/>
        <a:lstStyle/>
        <a:p>
          <a:endParaRPr lang="en-US"/>
        </a:p>
      </dgm:t>
    </dgm:pt>
    <dgm:pt modelId="{15692200-8029-41D9-A467-29A7C1A81A3C}" type="pres">
      <dgm:prSet presAssocID="{997B6203-B619-44F6-8833-030C353A8DD7}" presName="connector2" presStyleLbl="sibTrans2D1" presStyleIdx="1" presStyleCnt="2" custFlipHor="0" custScaleX="2248" custScaleY="275953" custLinFactX="100000" custLinFactNeighborX="163360" custLinFactNeighborY="30761"/>
      <dgm:spPr/>
      <dgm:t>
        <a:bodyPr/>
        <a:lstStyle/>
        <a:p>
          <a:endParaRPr lang="en-US"/>
        </a:p>
      </dgm:t>
    </dgm:pt>
  </dgm:ptLst>
  <dgm:cxnLst>
    <dgm:cxn modelId="{B00EED15-B8EA-4E89-BBDB-E5144D54E9F9}" type="presOf" srcId="{A916AC96-6777-4E48-9559-9464D92F6415}" destId="{3133DDD6-A666-40D2-BB71-EA6A3A8C05AD}" srcOrd="2" destOrd="0" presId="urn:microsoft.com/office/officeart/2005/8/layout/gear1"/>
    <dgm:cxn modelId="{46623393-0273-4BC8-8B25-6DF42C1732A6}" type="presOf" srcId="{580B3713-DB44-45B3-8B02-075B0E1CC63B}" destId="{7C99C883-A366-46F4-A12E-98AE78622D3D}" srcOrd="0" destOrd="0" presId="urn:microsoft.com/office/officeart/2005/8/layout/gear1"/>
    <dgm:cxn modelId="{9B6EC7AF-64C9-4CA7-AABA-5CDF715D9D78}" type="presOf" srcId="{A916AC96-6777-4E48-9559-9464D92F6415}" destId="{1EC5E16A-AE83-43C5-8FA6-EEB890DED863}" srcOrd="1" destOrd="0" presId="urn:microsoft.com/office/officeart/2005/8/layout/gear1"/>
    <dgm:cxn modelId="{42EBF4AB-879E-4238-B838-0FBEB4659753}" type="presOf" srcId="{ACCCF7B4-CFEF-4EAC-939A-FE2B86429F6F}" destId="{290C0D37-07D5-4217-8613-248AC60C7AC4}" srcOrd="0" destOrd="0" presId="urn:microsoft.com/office/officeart/2005/8/layout/gear1"/>
    <dgm:cxn modelId="{F60AEE30-9651-4BEC-9BB3-5FE3492B5EDB}" type="presOf" srcId="{580B3713-DB44-45B3-8B02-075B0E1CC63B}" destId="{FA4BF866-1730-4040-811A-4F438A1464ED}" srcOrd="2" destOrd="0" presId="urn:microsoft.com/office/officeart/2005/8/layout/gear1"/>
    <dgm:cxn modelId="{29358C3F-C164-469A-8850-D9DB97266970}" type="presOf" srcId="{A916AC96-6777-4E48-9559-9464D92F6415}" destId="{DA8B557C-60D9-490A-992D-7C69B302D6DC}" srcOrd="0" destOrd="0" presId="urn:microsoft.com/office/officeart/2005/8/layout/gear1"/>
    <dgm:cxn modelId="{7ADC58F7-25D2-4610-BF67-205A06BB518B}" srcId="{8CCFDA94-5F12-4889-9DBC-63C2FCA7BDF6}" destId="{A916AC96-6777-4E48-9559-9464D92F6415}" srcOrd="0" destOrd="0" parTransId="{225FD863-A37A-4A49-862C-356377B3D245}" sibTransId="{ACCCF7B4-CFEF-4EAC-939A-FE2B86429F6F}"/>
    <dgm:cxn modelId="{33761450-B54C-4B68-9F79-099C80B94788}" type="presOf" srcId="{580B3713-DB44-45B3-8B02-075B0E1CC63B}" destId="{3877DE19-ACE6-453D-99D2-CB3493317A0A}" srcOrd="1" destOrd="0" presId="urn:microsoft.com/office/officeart/2005/8/layout/gear1"/>
    <dgm:cxn modelId="{DCF27C71-91BE-4995-A762-39670DFC798D}" type="presOf" srcId="{8CCFDA94-5F12-4889-9DBC-63C2FCA7BDF6}" destId="{E5E6C333-B45A-4D3C-BFD7-562413A15348}" srcOrd="0" destOrd="0" presId="urn:microsoft.com/office/officeart/2005/8/layout/gear1"/>
    <dgm:cxn modelId="{86D04638-EB57-4283-8A74-3A2F8DBFF39C}" srcId="{8CCFDA94-5F12-4889-9DBC-63C2FCA7BDF6}" destId="{580B3713-DB44-45B3-8B02-075B0E1CC63B}" srcOrd="1" destOrd="0" parTransId="{4E5ADB71-2299-450B-8BFE-AA1FAB788F1A}" sibTransId="{997B6203-B619-44F6-8833-030C353A8DD7}"/>
    <dgm:cxn modelId="{DEB8A39D-7BCC-478A-81FA-C10F2409D0CC}" type="presOf" srcId="{997B6203-B619-44F6-8833-030C353A8DD7}" destId="{15692200-8029-41D9-A467-29A7C1A81A3C}" srcOrd="0" destOrd="0" presId="urn:microsoft.com/office/officeart/2005/8/layout/gear1"/>
    <dgm:cxn modelId="{83698C2A-0F6A-4173-9ED8-6F28A59614ED}" type="presParOf" srcId="{E5E6C333-B45A-4D3C-BFD7-562413A15348}" destId="{DA8B557C-60D9-490A-992D-7C69B302D6DC}" srcOrd="0" destOrd="0" presId="urn:microsoft.com/office/officeart/2005/8/layout/gear1"/>
    <dgm:cxn modelId="{08569BF2-7C9B-40DD-A140-E7EE197E0012}" type="presParOf" srcId="{E5E6C333-B45A-4D3C-BFD7-562413A15348}" destId="{1EC5E16A-AE83-43C5-8FA6-EEB890DED863}" srcOrd="1" destOrd="0" presId="urn:microsoft.com/office/officeart/2005/8/layout/gear1"/>
    <dgm:cxn modelId="{B2B664E2-CCD0-4AE5-B265-B23E19BA14E1}" type="presParOf" srcId="{E5E6C333-B45A-4D3C-BFD7-562413A15348}" destId="{3133DDD6-A666-40D2-BB71-EA6A3A8C05AD}" srcOrd="2" destOrd="0" presId="urn:microsoft.com/office/officeart/2005/8/layout/gear1"/>
    <dgm:cxn modelId="{F63E7DD7-F539-417C-9B26-731739288DA3}" type="presParOf" srcId="{E5E6C333-B45A-4D3C-BFD7-562413A15348}" destId="{7C99C883-A366-46F4-A12E-98AE78622D3D}" srcOrd="3" destOrd="0" presId="urn:microsoft.com/office/officeart/2005/8/layout/gear1"/>
    <dgm:cxn modelId="{07694B06-E4E2-4C12-A921-BE3A5A104F9E}" type="presParOf" srcId="{E5E6C333-B45A-4D3C-BFD7-562413A15348}" destId="{3877DE19-ACE6-453D-99D2-CB3493317A0A}" srcOrd="4" destOrd="0" presId="urn:microsoft.com/office/officeart/2005/8/layout/gear1"/>
    <dgm:cxn modelId="{C9E0E701-0EB3-45D2-A9F5-22991D3EFC4A}" type="presParOf" srcId="{E5E6C333-B45A-4D3C-BFD7-562413A15348}" destId="{FA4BF866-1730-4040-811A-4F438A1464ED}" srcOrd="5" destOrd="0" presId="urn:microsoft.com/office/officeart/2005/8/layout/gear1"/>
    <dgm:cxn modelId="{34F7931A-0A05-4D94-BCCB-41E197C776B2}" type="presParOf" srcId="{E5E6C333-B45A-4D3C-BFD7-562413A15348}" destId="{290C0D37-07D5-4217-8613-248AC60C7AC4}" srcOrd="6" destOrd="0" presId="urn:microsoft.com/office/officeart/2005/8/layout/gear1"/>
    <dgm:cxn modelId="{F5359627-B50E-4176-AA70-87D03D0BBE37}" type="presParOf" srcId="{E5E6C333-B45A-4D3C-BFD7-562413A15348}" destId="{15692200-8029-41D9-A467-29A7C1A81A3C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3B85F-99A0-40C0-A01D-849DD86FC6DC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B66261-30C3-48A3-AD7E-1B79E615DCD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rPr>
            <a:t>Primary Source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ootlight MT Light" pitchFamily="18" charset="0"/>
          </a:endParaRPr>
        </a:p>
      </dgm:t>
    </dgm:pt>
    <dgm:pt modelId="{46417036-F98D-4965-80D7-AAB476B5FBE7}" type="parTrans" cxnId="{43D0D4A7-90ED-4F9B-824F-7F28F37FCB40}">
      <dgm:prSet/>
      <dgm:spPr/>
      <dgm:t>
        <a:bodyPr/>
        <a:lstStyle/>
        <a:p>
          <a:endParaRPr lang="en-US"/>
        </a:p>
      </dgm:t>
    </dgm:pt>
    <dgm:pt modelId="{693D2EF2-E103-4B20-9170-0910C2685DF0}" type="sibTrans" cxnId="{43D0D4A7-90ED-4F9B-824F-7F28F37FCB40}">
      <dgm:prSet/>
      <dgm:spPr/>
      <dgm:t>
        <a:bodyPr/>
        <a:lstStyle/>
        <a:p>
          <a:endParaRPr lang="en-US"/>
        </a:p>
      </dgm:t>
    </dgm:pt>
    <dgm:pt modelId="{FD05DF70-4D63-4439-897E-783E536C774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dirty="0" smtClean="0">
              <a:solidFill>
                <a:schemeClr val="tx1"/>
              </a:solidFill>
            </a:rPr>
            <a:t>Person witnessed the event </a:t>
          </a:r>
          <a:br>
            <a:rPr lang="en-US" sz="3600" b="1" dirty="0" smtClean="0">
              <a:solidFill>
                <a:schemeClr val="tx1"/>
              </a:solidFill>
            </a:rPr>
          </a:br>
          <a:r>
            <a:rPr lang="en-US" sz="3600" b="1" dirty="0" smtClean="0">
              <a:solidFill>
                <a:schemeClr val="tx1"/>
              </a:solidFill>
            </a:rPr>
            <a:t>(First Hand Account</a:t>
          </a:r>
          <a:br>
            <a:rPr lang="en-US" sz="3600" b="1" dirty="0" smtClean="0">
              <a:solidFill>
                <a:schemeClr val="tx1"/>
              </a:solidFill>
            </a:rPr>
          </a:br>
          <a:r>
            <a:rPr lang="en-US" sz="3600" b="1" dirty="0" smtClean="0">
              <a:solidFill>
                <a:schemeClr val="tx1"/>
              </a:solidFill>
            </a:rPr>
            <a:t> or First Person)</a:t>
          </a:r>
        </a:p>
      </dgm:t>
    </dgm:pt>
    <dgm:pt modelId="{4DB0BB6E-6A69-46F4-8E9B-B11C997B0C90}" type="parTrans" cxnId="{C3F1B0FA-E716-459E-B4A2-6E88199158B8}">
      <dgm:prSet/>
      <dgm:spPr/>
      <dgm:t>
        <a:bodyPr/>
        <a:lstStyle/>
        <a:p>
          <a:endParaRPr lang="en-US"/>
        </a:p>
      </dgm:t>
    </dgm:pt>
    <dgm:pt modelId="{F5D45563-E483-45F0-BD01-FF2D9D97EAF6}" type="sibTrans" cxnId="{C3F1B0FA-E716-459E-B4A2-6E88199158B8}">
      <dgm:prSet/>
      <dgm:spPr/>
      <dgm:t>
        <a:bodyPr/>
        <a:lstStyle/>
        <a:p>
          <a:endParaRPr lang="en-US"/>
        </a:p>
      </dgm:t>
    </dgm:pt>
    <dgm:pt modelId="{A4DC7964-6663-434D-A3E0-7754162C2599}">
      <dgm:prSet phldrT="[Text]" custT="1"/>
      <dgm:spPr>
        <a:solidFill>
          <a:srgbClr val="2784B3"/>
        </a:solidFill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Time of Event</a:t>
          </a:r>
          <a:br>
            <a:rPr lang="en-US" sz="3200" b="1" dirty="0" smtClean="0">
              <a:solidFill>
                <a:schemeClr val="tx1"/>
              </a:solidFill>
            </a:rPr>
          </a:br>
          <a:r>
            <a:rPr lang="en-US" sz="3200" b="1" dirty="0" smtClean="0">
              <a:solidFill>
                <a:schemeClr val="tx1"/>
              </a:solidFill>
            </a:rPr>
            <a:t>Recorded</a:t>
          </a:r>
          <a:endParaRPr lang="en-US" sz="3200" b="1" dirty="0">
            <a:solidFill>
              <a:schemeClr val="tx1"/>
            </a:solidFill>
          </a:endParaRPr>
        </a:p>
      </dgm:t>
    </dgm:pt>
    <dgm:pt modelId="{6E0C1FB1-A2BD-442C-8C71-C4931C978324}" type="parTrans" cxnId="{8BCAD747-5E7C-43C5-A9A4-22D4FCD80008}">
      <dgm:prSet/>
      <dgm:spPr/>
      <dgm:t>
        <a:bodyPr/>
        <a:lstStyle/>
        <a:p>
          <a:endParaRPr lang="en-US"/>
        </a:p>
      </dgm:t>
    </dgm:pt>
    <dgm:pt modelId="{2B407224-58C6-4E6D-BF32-2CBE5F55C365}" type="sibTrans" cxnId="{8BCAD747-5E7C-43C5-A9A4-22D4FCD80008}">
      <dgm:prSet/>
      <dgm:spPr/>
      <dgm:t>
        <a:bodyPr/>
        <a:lstStyle/>
        <a:p>
          <a:endParaRPr lang="en-US"/>
        </a:p>
      </dgm:t>
    </dgm:pt>
    <dgm:pt modelId="{17A21F3B-3894-4066-8D06-A94EC189837C}">
      <dgm:prSet phldrT="[Text]"/>
      <dgm:spPr>
        <a:solidFill>
          <a:srgbClr val="28F85E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It was written, heard, spoken, or recorded at the time of the event</a:t>
          </a:r>
          <a:endParaRPr lang="en-US" b="1" dirty="0">
            <a:solidFill>
              <a:schemeClr val="tx1"/>
            </a:solidFill>
          </a:endParaRPr>
        </a:p>
      </dgm:t>
    </dgm:pt>
    <dgm:pt modelId="{A6A80449-703C-44DB-A9C5-46379F003D28}" type="parTrans" cxnId="{510BFB00-F30E-41D2-8D1E-230B4CD22E5E}">
      <dgm:prSet/>
      <dgm:spPr/>
      <dgm:t>
        <a:bodyPr/>
        <a:lstStyle/>
        <a:p>
          <a:endParaRPr lang="en-US"/>
        </a:p>
      </dgm:t>
    </dgm:pt>
    <dgm:pt modelId="{20E38033-8188-41D2-A044-D0DEA02BCD7C}" type="sibTrans" cxnId="{510BFB00-F30E-41D2-8D1E-230B4CD22E5E}">
      <dgm:prSet/>
      <dgm:spPr/>
      <dgm:t>
        <a:bodyPr/>
        <a:lstStyle/>
        <a:p>
          <a:endParaRPr lang="en-US"/>
        </a:p>
      </dgm:t>
    </dgm:pt>
    <dgm:pt modelId="{4CFF57D2-D8C6-4EB5-8E1E-5FFD3174887A}">
      <dgm:prSet phldrT="[Text]" custT="1"/>
      <dgm:spPr>
        <a:solidFill>
          <a:srgbClr val="F8A42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dirty="0" smtClean="0">
              <a:solidFill>
                <a:schemeClr val="tx1"/>
              </a:solidFill>
            </a:rPr>
            <a:t>Person was alive when the event happened</a:t>
          </a:r>
        </a:p>
        <a:p>
          <a:endParaRPr lang="en-US" sz="3600" b="1" dirty="0">
            <a:solidFill>
              <a:schemeClr val="tx1"/>
            </a:solidFill>
          </a:endParaRPr>
        </a:p>
      </dgm:t>
    </dgm:pt>
    <dgm:pt modelId="{3D938D5A-D639-44FF-849D-673EB40EBECE}" type="parTrans" cxnId="{C05A30E7-C88B-4A73-AF1A-51030B647C5F}">
      <dgm:prSet/>
      <dgm:spPr/>
      <dgm:t>
        <a:bodyPr/>
        <a:lstStyle/>
        <a:p>
          <a:endParaRPr lang="en-US"/>
        </a:p>
      </dgm:t>
    </dgm:pt>
    <dgm:pt modelId="{E30B845B-3E3E-444C-A95C-50BD3073EF02}" type="sibTrans" cxnId="{C05A30E7-C88B-4A73-AF1A-51030B647C5F}">
      <dgm:prSet/>
      <dgm:spPr/>
      <dgm:t>
        <a:bodyPr/>
        <a:lstStyle/>
        <a:p>
          <a:endParaRPr lang="en-US"/>
        </a:p>
      </dgm:t>
    </dgm:pt>
    <dgm:pt modelId="{1A212248-8FEC-419B-85AE-D75593F3C15E}" type="pres">
      <dgm:prSet presAssocID="{D253B85F-99A0-40C0-A01D-849DD86FC6D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EDDE8-92C5-4C2E-AEB9-431885349260}" type="pres">
      <dgm:prSet presAssocID="{D253B85F-99A0-40C0-A01D-849DD86FC6DC}" presName="matrix" presStyleCnt="0"/>
      <dgm:spPr/>
    </dgm:pt>
    <dgm:pt modelId="{E4804081-0250-4F65-B77B-5CF8D8EF2E73}" type="pres">
      <dgm:prSet presAssocID="{D253B85F-99A0-40C0-A01D-849DD86FC6DC}" presName="tile1" presStyleLbl="node1" presStyleIdx="0" presStyleCnt="4"/>
      <dgm:spPr/>
      <dgm:t>
        <a:bodyPr/>
        <a:lstStyle/>
        <a:p>
          <a:endParaRPr lang="en-US"/>
        </a:p>
      </dgm:t>
    </dgm:pt>
    <dgm:pt modelId="{6265E2EE-0902-4557-88DE-2E9A0D3EAF0A}" type="pres">
      <dgm:prSet presAssocID="{D253B85F-99A0-40C0-A01D-849DD86FC6D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173CB-77AB-4092-9BD9-2F027D66A751}" type="pres">
      <dgm:prSet presAssocID="{D253B85F-99A0-40C0-A01D-849DD86FC6DC}" presName="tile2" presStyleLbl="node1" presStyleIdx="1" presStyleCnt="4" custLinFactNeighborX="16667" custLinFactNeighborY="-9302"/>
      <dgm:spPr/>
      <dgm:t>
        <a:bodyPr/>
        <a:lstStyle/>
        <a:p>
          <a:endParaRPr lang="en-US"/>
        </a:p>
      </dgm:t>
    </dgm:pt>
    <dgm:pt modelId="{08DA580F-5D3F-4F62-805D-0865C968FEB3}" type="pres">
      <dgm:prSet presAssocID="{D253B85F-99A0-40C0-A01D-849DD86FC6D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0F24A-712A-4178-A44A-2C506D4D856E}" type="pres">
      <dgm:prSet presAssocID="{D253B85F-99A0-40C0-A01D-849DD86FC6DC}" presName="tile3" presStyleLbl="node1" presStyleIdx="2" presStyleCnt="4"/>
      <dgm:spPr/>
      <dgm:t>
        <a:bodyPr/>
        <a:lstStyle/>
        <a:p>
          <a:endParaRPr lang="en-US"/>
        </a:p>
      </dgm:t>
    </dgm:pt>
    <dgm:pt modelId="{637FBFD3-5C18-4415-964F-9E3D6B18DC88}" type="pres">
      <dgm:prSet presAssocID="{D253B85F-99A0-40C0-A01D-849DD86FC6D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4F81B-DAA9-4C89-A53E-E423E4EBBF26}" type="pres">
      <dgm:prSet presAssocID="{D253B85F-99A0-40C0-A01D-849DD86FC6DC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54426D02-0091-40DF-9E2F-87977D07A2B0}" type="pres">
      <dgm:prSet presAssocID="{D253B85F-99A0-40C0-A01D-849DD86FC6D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101E-9225-43A3-A0E8-B294A8F4937A}" type="pres">
      <dgm:prSet presAssocID="{D253B85F-99A0-40C0-A01D-849DD86FC6DC}" presName="centerTile" presStyleLbl="fgShp" presStyleIdx="0" presStyleCnt="1" custLinFactNeighborX="-5556" custLinFactNeighborY="348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E47FF-C553-4C69-AECF-C925A99E671F}" type="presOf" srcId="{FD05DF70-4D63-4439-897E-783E536C774A}" destId="{E4804081-0250-4F65-B77B-5CF8D8EF2E73}" srcOrd="0" destOrd="0" presId="urn:microsoft.com/office/officeart/2005/8/layout/matrix1"/>
    <dgm:cxn modelId="{510BFB00-F30E-41D2-8D1E-230B4CD22E5E}" srcId="{91B66261-30C3-48A3-AD7E-1B79E615DCD5}" destId="{17A21F3B-3894-4066-8D06-A94EC189837C}" srcOrd="2" destOrd="0" parTransId="{A6A80449-703C-44DB-A9C5-46379F003D28}" sibTransId="{20E38033-8188-41D2-A044-D0DEA02BCD7C}"/>
    <dgm:cxn modelId="{2E96B0DB-DDFC-4C14-AB85-28701FAFC322}" type="presOf" srcId="{A4DC7964-6663-434D-A3E0-7754162C2599}" destId="{08DA580F-5D3F-4F62-805D-0865C968FEB3}" srcOrd="1" destOrd="0" presId="urn:microsoft.com/office/officeart/2005/8/layout/matrix1"/>
    <dgm:cxn modelId="{DB550163-34BD-4B24-98A0-D4BA1350A96C}" type="presOf" srcId="{17A21F3B-3894-4066-8D06-A94EC189837C}" destId="{14C0F24A-712A-4178-A44A-2C506D4D856E}" srcOrd="0" destOrd="0" presId="urn:microsoft.com/office/officeart/2005/8/layout/matrix1"/>
    <dgm:cxn modelId="{4B941C55-76DE-4F3F-90BC-008B72439ACC}" type="presOf" srcId="{91B66261-30C3-48A3-AD7E-1B79E615DCD5}" destId="{3015101E-9225-43A3-A0E8-B294A8F4937A}" srcOrd="0" destOrd="0" presId="urn:microsoft.com/office/officeart/2005/8/layout/matrix1"/>
    <dgm:cxn modelId="{B9714DAB-0D6E-4DF0-AB1F-F29FC480F7E3}" type="presOf" srcId="{A4DC7964-6663-434D-A3E0-7754162C2599}" destId="{46D173CB-77AB-4092-9BD9-2F027D66A751}" srcOrd="0" destOrd="0" presId="urn:microsoft.com/office/officeart/2005/8/layout/matrix1"/>
    <dgm:cxn modelId="{8BCAD747-5E7C-43C5-A9A4-22D4FCD80008}" srcId="{91B66261-30C3-48A3-AD7E-1B79E615DCD5}" destId="{A4DC7964-6663-434D-A3E0-7754162C2599}" srcOrd="1" destOrd="0" parTransId="{6E0C1FB1-A2BD-442C-8C71-C4931C978324}" sibTransId="{2B407224-58C6-4E6D-BF32-2CBE5F55C365}"/>
    <dgm:cxn modelId="{C0C2E7B0-305E-49BB-94E1-98BC8BFC11BF}" type="presOf" srcId="{4CFF57D2-D8C6-4EB5-8E1E-5FFD3174887A}" destId="{54426D02-0091-40DF-9E2F-87977D07A2B0}" srcOrd="1" destOrd="0" presId="urn:microsoft.com/office/officeart/2005/8/layout/matrix1"/>
    <dgm:cxn modelId="{56E6E8B1-3F03-425A-85A3-714FF9258830}" type="presOf" srcId="{17A21F3B-3894-4066-8D06-A94EC189837C}" destId="{637FBFD3-5C18-4415-964F-9E3D6B18DC88}" srcOrd="1" destOrd="0" presId="urn:microsoft.com/office/officeart/2005/8/layout/matrix1"/>
    <dgm:cxn modelId="{6C9CBE08-5179-4318-B53F-BEA198F25A1C}" type="presOf" srcId="{D253B85F-99A0-40C0-A01D-849DD86FC6DC}" destId="{1A212248-8FEC-419B-85AE-D75593F3C15E}" srcOrd="0" destOrd="0" presId="urn:microsoft.com/office/officeart/2005/8/layout/matrix1"/>
    <dgm:cxn modelId="{C3F1B0FA-E716-459E-B4A2-6E88199158B8}" srcId="{91B66261-30C3-48A3-AD7E-1B79E615DCD5}" destId="{FD05DF70-4D63-4439-897E-783E536C774A}" srcOrd="0" destOrd="0" parTransId="{4DB0BB6E-6A69-46F4-8E9B-B11C997B0C90}" sibTransId="{F5D45563-E483-45F0-BD01-FF2D9D97EAF6}"/>
    <dgm:cxn modelId="{7F898EB7-8988-4E87-AC5A-54B89B4EE3EC}" type="presOf" srcId="{FD05DF70-4D63-4439-897E-783E536C774A}" destId="{6265E2EE-0902-4557-88DE-2E9A0D3EAF0A}" srcOrd="1" destOrd="0" presId="urn:microsoft.com/office/officeart/2005/8/layout/matrix1"/>
    <dgm:cxn modelId="{C05A30E7-C88B-4A73-AF1A-51030B647C5F}" srcId="{91B66261-30C3-48A3-AD7E-1B79E615DCD5}" destId="{4CFF57D2-D8C6-4EB5-8E1E-5FFD3174887A}" srcOrd="3" destOrd="0" parTransId="{3D938D5A-D639-44FF-849D-673EB40EBECE}" sibTransId="{E30B845B-3E3E-444C-A95C-50BD3073EF02}"/>
    <dgm:cxn modelId="{43D0D4A7-90ED-4F9B-824F-7F28F37FCB40}" srcId="{D253B85F-99A0-40C0-A01D-849DD86FC6DC}" destId="{91B66261-30C3-48A3-AD7E-1B79E615DCD5}" srcOrd="0" destOrd="0" parTransId="{46417036-F98D-4965-80D7-AAB476B5FBE7}" sibTransId="{693D2EF2-E103-4B20-9170-0910C2685DF0}"/>
    <dgm:cxn modelId="{6551A2A2-EE59-44FA-BD21-3B8785A55946}" type="presOf" srcId="{4CFF57D2-D8C6-4EB5-8E1E-5FFD3174887A}" destId="{23D4F81B-DAA9-4C89-A53E-E423E4EBBF26}" srcOrd="0" destOrd="0" presId="urn:microsoft.com/office/officeart/2005/8/layout/matrix1"/>
    <dgm:cxn modelId="{6A3BDD3B-F9CD-4E29-8C5C-F683DFA0CB7A}" type="presParOf" srcId="{1A212248-8FEC-419B-85AE-D75593F3C15E}" destId="{D87EDDE8-92C5-4C2E-AEB9-431885349260}" srcOrd="0" destOrd="0" presId="urn:microsoft.com/office/officeart/2005/8/layout/matrix1"/>
    <dgm:cxn modelId="{F3C70DC5-5E63-48AB-9EDE-694913313A3E}" type="presParOf" srcId="{D87EDDE8-92C5-4C2E-AEB9-431885349260}" destId="{E4804081-0250-4F65-B77B-5CF8D8EF2E73}" srcOrd="0" destOrd="0" presId="urn:microsoft.com/office/officeart/2005/8/layout/matrix1"/>
    <dgm:cxn modelId="{9A1CA37A-7D9C-4823-8DE7-D5045720562A}" type="presParOf" srcId="{D87EDDE8-92C5-4C2E-AEB9-431885349260}" destId="{6265E2EE-0902-4557-88DE-2E9A0D3EAF0A}" srcOrd="1" destOrd="0" presId="urn:microsoft.com/office/officeart/2005/8/layout/matrix1"/>
    <dgm:cxn modelId="{3764CB71-0870-4BAA-A65C-811C353BD5FC}" type="presParOf" srcId="{D87EDDE8-92C5-4C2E-AEB9-431885349260}" destId="{46D173CB-77AB-4092-9BD9-2F027D66A751}" srcOrd="2" destOrd="0" presId="urn:microsoft.com/office/officeart/2005/8/layout/matrix1"/>
    <dgm:cxn modelId="{D3141F07-5F38-40B8-800B-85BAA20A3400}" type="presParOf" srcId="{D87EDDE8-92C5-4C2E-AEB9-431885349260}" destId="{08DA580F-5D3F-4F62-805D-0865C968FEB3}" srcOrd="3" destOrd="0" presId="urn:microsoft.com/office/officeart/2005/8/layout/matrix1"/>
    <dgm:cxn modelId="{115FAE7A-53AD-4549-967C-4AB64C00BCB2}" type="presParOf" srcId="{D87EDDE8-92C5-4C2E-AEB9-431885349260}" destId="{14C0F24A-712A-4178-A44A-2C506D4D856E}" srcOrd="4" destOrd="0" presId="urn:microsoft.com/office/officeart/2005/8/layout/matrix1"/>
    <dgm:cxn modelId="{AD6179DD-CB77-4F1C-A486-C90D5EEAFC00}" type="presParOf" srcId="{D87EDDE8-92C5-4C2E-AEB9-431885349260}" destId="{637FBFD3-5C18-4415-964F-9E3D6B18DC88}" srcOrd="5" destOrd="0" presId="urn:microsoft.com/office/officeart/2005/8/layout/matrix1"/>
    <dgm:cxn modelId="{F3BBD7A4-40A7-408F-8C4B-06225F035884}" type="presParOf" srcId="{D87EDDE8-92C5-4C2E-AEB9-431885349260}" destId="{23D4F81B-DAA9-4C89-A53E-E423E4EBBF26}" srcOrd="6" destOrd="0" presId="urn:microsoft.com/office/officeart/2005/8/layout/matrix1"/>
    <dgm:cxn modelId="{1FCCFF88-634C-4790-B1AA-8F4D71E75DDF}" type="presParOf" srcId="{D87EDDE8-92C5-4C2E-AEB9-431885349260}" destId="{54426D02-0091-40DF-9E2F-87977D07A2B0}" srcOrd="7" destOrd="0" presId="urn:microsoft.com/office/officeart/2005/8/layout/matrix1"/>
    <dgm:cxn modelId="{DE9C3444-214B-4C10-B44F-CA9FA25C5FD3}" type="presParOf" srcId="{1A212248-8FEC-419B-85AE-D75593F3C15E}" destId="{3015101E-9225-43A3-A0E8-B294A8F4937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B557C-60D9-490A-992D-7C69B302D6DC}">
      <dsp:nvSpPr>
        <dsp:cNvPr id="0" name=""/>
        <dsp:cNvSpPr/>
      </dsp:nvSpPr>
      <dsp:spPr>
        <a:xfrm>
          <a:off x="990584" y="1295397"/>
          <a:ext cx="3771900" cy="37719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</a:t>
          </a:r>
          <a:br>
            <a:rPr lang="en-US" sz="4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 1</a:t>
          </a:r>
          <a:r>
            <a:rPr lang="en-US" sz="4400" kern="1200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</a:t>
          </a:r>
          <a:r>
            <a:rPr lang="en-US" sz="4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Source</a:t>
          </a:r>
          <a:endParaRPr lang="en-US" sz="4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8904" y="2178947"/>
        <a:ext cx="2255260" cy="1938834"/>
      </dsp:txXfrm>
    </dsp:sp>
    <dsp:sp modelId="{7C99C883-A366-46F4-A12E-98AE78622D3D}">
      <dsp:nvSpPr>
        <dsp:cNvPr id="0" name=""/>
        <dsp:cNvSpPr/>
      </dsp:nvSpPr>
      <dsp:spPr>
        <a:xfrm>
          <a:off x="4191010" y="2666993"/>
          <a:ext cx="3274695" cy="318897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condary or 2</a:t>
          </a:r>
          <a:r>
            <a:rPr lang="en-US" sz="2400" b="1" kern="1200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Source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06304" y="3474678"/>
        <a:ext cx="1644107" cy="1573600"/>
      </dsp:txXfrm>
    </dsp:sp>
    <dsp:sp modelId="{290C0D37-07D5-4217-8613-248AC60C7AC4}">
      <dsp:nvSpPr>
        <dsp:cNvPr id="0" name=""/>
        <dsp:cNvSpPr/>
      </dsp:nvSpPr>
      <dsp:spPr>
        <a:xfrm rot="4660484">
          <a:off x="9027132" y="6488190"/>
          <a:ext cx="233734" cy="739619"/>
        </a:xfrm>
        <a:prstGeom prst="circularArrow">
          <a:avLst>
            <a:gd name="adj1" fmla="val 4878"/>
            <a:gd name="adj2" fmla="val 312630"/>
            <a:gd name="adj3" fmla="val 3300409"/>
            <a:gd name="adj4" fmla="val 15019214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92200-8029-41D9-A467-29A7C1A81A3C}">
      <dsp:nvSpPr>
        <dsp:cNvPr id="0" name=""/>
        <dsp:cNvSpPr/>
      </dsp:nvSpPr>
      <dsp:spPr>
        <a:xfrm>
          <a:off x="9104571" y="-1116681"/>
          <a:ext cx="78856" cy="9680064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4081-0250-4F65-B77B-5CF8D8EF2E73}">
      <dsp:nvSpPr>
        <dsp:cNvPr id="0" name=""/>
        <dsp:cNvSpPr/>
      </dsp:nvSpPr>
      <dsp:spPr>
        <a:xfrm rot="16200000">
          <a:off x="895349" y="-895349"/>
          <a:ext cx="2781300" cy="45720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 smtClean="0">
              <a:solidFill>
                <a:schemeClr val="tx1"/>
              </a:solidFill>
            </a:rPr>
            <a:t>Person witnessed the event </a:t>
          </a:r>
          <a:br>
            <a:rPr lang="en-US" sz="3600" b="1" kern="1200" dirty="0" smtClean="0">
              <a:solidFill>
                <a:schemeClr val="tx1"/>
              </a:solidFill>
            </a:rPr>
          </a:br>
          <a:r>
            <a:rPr lang="en-US" sz="3600" b="1" kern="1200" dirty="0" smtClean="0">
              <a:solidFill>
                <a:schemeClr val="tx1"/>
              </a:solidFill>
            </a:rPr>
            <a:t>(First Hand Account</a:t>
          </a:r>
          <a:br>
            <a:rPr lang="en-US" sz="3600" b="1" kern="1200" dirty="0" smtClean="0">
              <a:solidFill>
                <a:schemeClr val="tx1"/>
              </a:solidFill>
            </a:rPr>
          </a:br>
          <a:r>
            <a:rPr lang="en-US" sz="3600" b="1" kern="1200" dirty="0" smtClean="0">
              <a:solidFill>
                <a:schemeClr val="tx1"/>
              </a:solidFill>
            </a:rPr>
            <a:t> or First Person)</a:t>
          </a:r>
        </a:p>
      </dsp:txBody>
      <dsp:txXfrm rot="5400000">
        <a:off x="0" y="0"/>
        <a:ext cx="4572000" cy="2085975"/>
      </dsp:txXfrm>
    </dsp:sp>
    <dsp:sp modelId="{46D173CB-77AB-4092-9BD9-2F027D66A751}">
      <dsp:nvSpPr>
        <dsp:cNvPr id="0" name=""/>
        <dsp:cNvSpPr/>
      </dsp:nvSpPr>
      <dsp:spPr>
        <a:xfrm>
          <a:off x="4572000" y="0"/>
          <a:ext cx="4572000" cy="2781300"/>
        </a:xfrm>
        <a:prstGeom prst="round1Rect">
          <a:avLst/>
        </a:prstGeom>
        <a:solidFill>
          <a:srgbClr val="2784B3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Time of Event</a:t>
          </a:r>
          <a:br>
            <a:rPr lang="en-US" sz="3200" b="1" kern="1200" dirty="0" smtClean="0">
              <a:solidFill>
                <a:schemeClr val="tx1"/>
              </a:solidFill>
            </a:rPr>
          </a:br>
          <a:r>
            <a:rPr lang="en-US" sz="3200" b="1" kern="1200" dirty="0" smtClean="0">
              <a:solidFill>
                <a:schemeClr val="tx1"/>
              </a:solidFill>
            </a:rPr>
            <a:t>Recorded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572000" y="0"/>
        <a:ext cx="4572000" cy="2085975"/>
      </dsp:txXfrm>
    </dsp:sp>
    <dsp:sp modelId="{14C0F24A-712A-4178-A44A-2C506D4D856E}">
      <dsp:nvSpPr>
        <dsp:cNvPr id="0" name=""/>
        <dsp:cNvSpPr/>
      </dsp:nvSpPr>
      <dsp:spPr>
        <a:xfrm rot="10800000">
          <a:off x="0" y="2781300"/>
          <a:ext cx="4572000" cy="2781300"/>
        </a:xfrm>
        <a:prstGeom prst="round1Rect">
          <a:avLst/>
        </a:prstGeom>
        <a:solidFill>
          <a:srgbClr val="28F85E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tx1"/>
              </a:solidFill>
            </a:rPr>
            <a:t>It was written, heard, spoken, or recorded at the time of the event</a:t>
          </a:r>
          <a:endParaRPr lang="en-US" sz="3300" b="1" kern="1200" dirty="0">
            <a:solidFill>
              <a:schemeClr val="tx1"/>
            </a:solidFill>
          </a:endParaRPr>
        </a:p>
      </dsp:txBody>
      <dsp:txXfrm rot="10800000">
        <a:off x="0" y="3476625"/>
        <a:ext cx="4572000" cy="2085975"/>
      </dsp:txXfrm>
    </dsp:sp>
    <dsp:sp modelId="{23D4F81B-DAA9-4C89-A53E-E423E4EBBF26}">
      <dsp:nvSpPr>
        <dsp:cNvPr id="0" name=""/>
        <dsp:cNvSpPr/>
      </dsp:nvSpPr>
      <dsp:spPr>
        <a:xfrm rot="5400000">
          <a:off x="5467350" y="1885950"/>
          <a:ext cx="2781300" cy="4572000"/>
        </a:xfrm>
        <a:prstGeom prst="round1Rect">
          <a:avLst/>
        </a:prstGeom>
        <a:solidFill>
          <a:srgbClr val="F8A428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 smtClean="0">
              <a:solidFill>
                <a:schemeClr val="tx1"/>
              </a:solidFill>
            </a:rPr>
            <a:t>Person was alive when the event happened</a:t>
          </a:r>
        </a:p>
        <a:p>
          <a:pPr lvl="0" algn="ctr">
            <a:spcBef>
              <a:spcPct val="0"/>
            </a:spcBef>
          </a:pPr>
          <a:endParaRPr lang="en-US" sz="3600" b="1" kern="1200" dirty="0">
            <a:solidFill>
              <a:schemeClr val="tx1"/>
            </a:solidFill>
          </a:endParaRPr>
        </a:p>
      </dsp:txBody>
      <dsp:txXfrm rot="-5400000">
        <a:off x="4572000" y="3476624"/>
        <a:ext cx="4572000" cy="2085975"/>
      </dsp:txXfrm>
    </dsp:sp>
    <dsp:sp modelId="{3015101E-9225-43A3-A0E8-B294A8F4937A}">
      <dsp:nvSpPr>
        <dsp:cNvPr id="0" name=""/>
        <dsp:cNvSpPr/>
      </dsp:nvSpPr>
      <dsp:spPr>
        <a:xfrm>
          <a:off x="3047987" y="2134480"/>
          <a:ext cx="2743200" cy="139065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rPr>
            <a:t>Primary Source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ootlight MT Light" pitchFamily="18" charset="0"/>
          </a:endParaRPr>
        </a:p>
      </dsp:txBody>
      <dsp:txXfrm>
        <a:off x="3115873" y="2202366"/>
        <a:ext cx="2607428" cy="1254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188CA-84F1-4137-A390-D803637DE709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44788-0BC9-467F-88BF-CA4CEAD00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7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796B-527A-4ED6-8A89-957E02C6E15F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19D4E-F522-4E5A-B111-A1E2EAF327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2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Plinny</a:t>
            </a:r>
            <a:r>
              <a:rPr lang="en-US" dirty="0" smtClean="0"/>
              <a:t> the Younger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9D4E-F522-4E5A-B111-A1E2EAF327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7E7693-457E-4EA5-A3E6-FA981065A254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686929-3DDE-4B0F-9370-56EF41134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/>
              <a:t>Sources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 smtClean="0"/>
              <a:t>In Social Studies</a:t>
            </a:r>
            <a:endParaRPr lang="en-US" sz="6000" dirty="0"/>
          </a:p>
        </p:txBody>
      </p:sp>
      <p:sp>
        <p:nvSpPr>
          <p:cNvPr id="4" name="Cloud Callout 3"/>
          <p:cNvSpPr/>
          <p:nvPr/>
        </p:nvSpPr>
        <p:spPr>
          <a:xfrm>
            <a:off x="4648200" y="457200"/>
            <a:ext cx="3886200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“Source” 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Source is a </a:t>
            </a:r>
            <a:r>
              <a:rPr lang="en-US" sz="2800" b="1" dirty="0" smtClean="0">
                <a:solidFill>
                  <a:srgbClr val="C00000"/>
                </a:solidFill>
              </a:rPr>
              <a:t>place</a:t>
            </a:r>
            <a:r>
              <a:rPr lang="en-US" sz="3200" b="1" dirty="0" smtClean="0">
                <a:solidFill>
                  <a:srgbClr val="C00000"/>
                </a:solidFill>
              </a:rPr>
              <a:t> from which information is taken.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763000" cy="6112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066800" y="457200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Primary Source?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066800"/>
            <a:ext cx="632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Secondary Source ?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022304">
            <a:off x="2851055" y="2039919"/>
            <a:ext cx="45646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Neither</a:t>
            </a:r>
            <a:b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Fake/Made Up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762000"/>
            <a:ext cx="5504473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57200" y="5257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peace treaty was recorded  (written) in two versions, one in Egyptian hieroglyphs, the other in Akkadian, using cuneiform script; fortunately, both versions survive.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867400" y="1219200"/>
            <a:ext cx="30480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 Earliest Peace Treaty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 Written around 1274BC/BCE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 Egyptians vs. Hittites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Ramesses</a:t>
            </a:r>
            <a:r>
              <a:rPr lang="en-US" sz="2400" b="1" dirty="0" smtClean="0"/>
              <a:t> II (Pharaoh)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0" y="0"/>
            <a:ext cx="518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Treaty of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Kadesh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5419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Primary Source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81000"/>
            <a:ext cx="449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Historian Herodotus who lived in the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BC/BCE writes a book called “The Histories” and writes about </a:t>
            </a:r>
            <a:r>
              <a:rPr lang="en-US" sz="2800" dirty="0" err="1" smtClean="0"/>
              <a:t>Ramesses</a:t>
            </a:r>
            <a:r>
              <a:rPr lang="en-US" sz="2800" dirty="0" smtClean="0"/>
              <a:t> II and the Hittites and the Treaty of </a:t>
            </a:r>
            <a:r>
              <a:rPr lang="en-US" sz="2800" dirty="0" err="1" smtClean="0"/>
              <a:t>Kadesh</a:t>
            </a:r>
            <a:r>
              <a:rPr lang="en-US" sz="2800" dirty="0" smtClean="0"/>
              <a:t>.  He was told this story from an Egyptian on his travels in Egypt. The event (treaty) was not written during his lifetime but over 1000 years earlier.</a:t>
            </a:r>
          </a:p>
          <a:p>
            <a:endParaRPr lang="en-US" sz="2800" dirty="0" smtClean="0"/>
          </a:p>
          <a:p>
            <a:r>
              <a:rPr lang="en-US" sz="2800" dirty="0" smtClean="0"/>
              <a:t>Is this a primary source?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381250" cy="3238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19400"/>
            <a:ext cx="24384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66800" y="304800"/>
            <a:ext cx="706629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/>
            </a:r>
            <a:b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Not a </a:t>
            </a:r>
            <a:b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Primary Source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Secondary Source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But Very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Very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 Close!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458200" cy="12192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What We Learned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76400"/>
            <a:ext cx="7800475" cy="118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Sources</a:t>
            </a:r>
            <a:br>
              <a:rPr lang="en-US" dirty="0" smtClean="0"/>
            </a:br>
            <a:r>
              <a:rPr lang="en-US" dirty="0" smtClean="0"/>
              <a:t>Secondary Sources</a:t>
            </a:r>
            <a:br>
              <a:rPr lang="en-US" dirty="0" smtClean="0"/>
            </a:br>
            <a:r>
              <a:rPr lang="en-US" dirty="0" smtClean="0"/>
              <a:t>Oral Tradition/History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657600"/>
            <a:ext cx="4884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Start Sourcing Activity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(2) Types of Sources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RotationGearsAnimat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442908">
            <a:off x="3582229" y="478085"/>
            <a:ext cx="4572000" cy="2503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219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1st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4724400" y="1828800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A primary source </a:t>
            </a:r>
            <a:b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</a:br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is something </a:t>
            </a:r>
            <a:b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</a:br>
            <a:r>
              <a:rPr lang="en-US" sz="4400" b="1" u="sng" dirty="0" smtClean="0">
                <a:solidFill>
                  <a:srgbClr val="C00000"/>
                </a:solidFill>
                <a:latin typeface="Tw Cen MT" pitchFamily="34" charset="0"/>
              </a:rPr>
              <a:t>written</a:t>
            </a:r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,  </a:t>
            </a:r>
            <a:r>
              <a:rPr lang="en-US" sz="4400" b="1" u="sng" dirty="0" smtClean="0">
                <a:solidFill>
                  <a:srgbClr val="C00000"/>
                </a:solidFill>
                <a:latin typeface="Tw Cen MT" pitchFamily="34" charset="0"/>
              </a:rPr>
              <a:t>spoken</a:t>
            </a:r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, </a:t>
            </a:r>
            <a:r>
              <a:rPr lang="en-US" sz="4400" b="1" u="sng" dirty="0" smtClean="0">
                <a:solidFill>
                  <a:srgbClr val="C00000"/>
                </a:solidFill>
                <a:latin typeface="Tw Cen MT" pitchFamily="34" charset="0"/>
              </a:rPr>
              <a:t>heard</a:t>
            </a:r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, or </a:t>
            </a:r>
            <a:r>
              <a:rPr lang="en-US" sz="4400" b="1" u="sng" dirty="0" smtClean="0">
                <a:solidFill>
                  <a:srgbClr val="C00000"/>
                </a:solidFill>
                <a:latin typeface="Tw Cen MT" pitchFamily="34" charset="0"/>
              </a:rPr>
              <a:t>seen</a:t>
            </a:r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 </a:t>
            </a:r>
            <a:b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</a:br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by a </a:t>
            </a:r>
            <a:r>
              <a:rPr lang="en-US" sz="4400" b="1" u="sng" dirty="0" smtClean="0">
                <a:solidFill>
                  <a:srgbClr val="C00000"/>
                </a:solidFill>
                <a:latin typeface="Tw Cen MT" pitchFamily="34" charset="0"/>
              </a:rPr>
              <a:t>witness</a:t>
            </a:r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 to </a:t>
            </a:r>
            <a:b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</a:br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an </a:t>
            </a:r>
            <a:r>
              <a:rPr lang="en-US" sz="4400" b="1" u="sng" dirty="0" smtClean="0">
                <a:solidFill>
                  <a:srgbClr val="C00000"/>
                </a:solidFill>
                <a:latin typeface="Tw Cen MT" pitchFamily="34" charset="0"/>
              </a:rPr>
              <a:t>event</a:t>
            </a:r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. </a:t>
            </a:r>
            <a:endParaRPr lang="en-US" sz="4400" dirty="0">
              <a:solidFill>
                <a:schemeClr val="tx2"/>
              </a:solidFill>
              <a:latin typeface="Tw Cen MT" pitchFamily="34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28600" y="228600"/>
            <a:ext cx="85344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What is a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rimary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Source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Berlin Sans FB Demi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495800" cy="499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19600" y="6096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ervous" pitchFamily="2" charset="0"/>
              </a:rPr>
              <a:t>Vesuvius – 79AD / CE </a:t>
            </a:r>
            <a:endParaRPr lang="en-US" sz="2800" dirty="0">
              <a:latin typeface="Nervous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495800"/>
            <a:ext cx="1752600" cy="15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Primary Sources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are actual records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of events that have survived from the past.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4384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Letters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 Photographs 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(Gabby’s Photo’s)</a:t>
            </a:r>
            <a:endParaRPr lang="en-US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 Diaries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 Poems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 Newspaper Accounts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 Interviews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 Class Notes &amp; Meeting Notes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 Autobiography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 Recordings / Video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itchFamily="18" charset="0"/>
              </a:rPr>
              <a:t> Portraits/Statues/Monuments (at or near the time)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1295400"/>
            <a:ext cx="4762500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95800" y="457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Lucida Handwriting" pitchFamily="66" charset="0"/>
              </a:rPr>
              <a:t>Rosetta Stone</a:t>
            </a:r>
            <a:endParaRPr lang="en-US" sz="3600" b="1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0" y="2667000"/>
            <a:ext cx="1524000" cy="158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0" y="4038600"/>
            <a:ext cx="1524000" cy="1588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724400" y="2895600"/>
            <a:ext cx="3124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Demotic – Egyptian Script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24400" y="1752600"/>
            <a:ext cx="3124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Hieroglyphic – Picture Writing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724400" y="4267200"/>
            <a:ext cx="3124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Greek (Ancient)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4876800"/>
            <a:ext cx="4343400" cy="1981200"/>
          </a:xfrm>
          <a:prstGeom prst="roundRect">
            <a:avLst/>
          </a:prstGeom>
          <a:solidFill>
            <a:srgbClr val="28F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600" y="4876800"/>
            <a:ext cx="4038600" cy="1752600"/>
          </a:xfrm>
          <a:prstGeom prst="roundRect">
            <a:avLst/>
          </a:prstGeom>
          <a:solidFill>
            <a:srgbClr val="F8A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1524000"/>
            <a:ext cx="4343400" cy="1828800"/>
          </a:xfrm>
          <a:prstGeom prst="roundRect">
            <a:avLst/>
          </a:prstGeom>
          <a:solidFill>
            <a:srgbClr val="27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9154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How to Know If Something is a Primary Source?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2954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w Cen MT" pitchFamily="34" charset="0"/>
              </a:rPr>
              <a:t>A Secondary source is </a:t>
            </a:r>
            <a:br>
              <a:rPr lang="en-US" sz="3200" dirty="0" smtClean="0">
                <a:solidFill>
                  <a:schemeClr val="tx2"/>
                </a:solidFill>
                <a:latin typeface="Tw Cen MT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Tw Cen MT" pitchFamily="34" charset="0"/>
              </a:rPr>
              <a:t>something </a:t>
            </a:r>
            <a:r>
              <a:rPr lang="en-US" sz="3200" b="1" u="sng" dirty="0" smtClean="0">
                <a:solidFill>
                  <a:srgbClr val="C00000"/>
                </a:solidFill>
                <a:latin typeface="Tw Cen MT" pitchFamily="34" charset="0"/>
              </a:rPr>
              <a:t>completed after.</a:t>
            </a:r>
            <a:endParaRPr lang="en-US" sz="3200" b="1" dirty="0">
              <a:solidFill>
                <a:schemeClr val="tx2"/>
              </a:solidFill>
              <a:latin typeface="Tw Cen MT" pitchFamily="34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28600" y="228600"/>
            <a:ext cx="85344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What is a Secondary Source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Berlin Sans FB Demi" pitchFamily="34" charset="0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524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1000" y="2438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Secondary sources offer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/>
              <a:t>a</a:t>
            </a:r>
            <a:r>
              <a:rPr lang="en-US" sz="2800" b="1" dirty="0" smtClean="0">
                <a:solidFill>
                  <a:srgbClr val="C00000"/>
                </a:solidFill>
              </a:rPr>
              <a:t> retelling </a:t>
            </a:r>
            <a:r>
              <a:rPr lang="en-US" sz="2800" b="1" dirty="0" smtClean="0"/>
              <a:t>of</a:t>
            </a:r>
            <a:r>
              <a:rPr lang="en-US" sz="2800" b="1" dirty="0" smtClean="0">
                <a:solidFill>
                  <a:srgbClr val="C00000"/>
                </a:solidFill>
              </a:rPr>
              <a:t> primary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sources.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4038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Dictionaries (all)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Encyclopedias (all)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Text Books (all)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Term Papers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Essays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Biographies (all)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44958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Start Activity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7106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Oral History/Tradition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5867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Oral </a:t>
            </a:r>
            <a:r>
              <a:rPr lang="en-US" sz="2400" b="1" dirty="0" smtClean="0">
                <a:solidFill>
                  <a:srgbClr val="C00000"/>
                </a:solidFill>
              </a:rPr>
              <a:t>History can be a primary or secondary source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/>
              <a:t>Why?</a:t>
            </a:r>
            <a:endParaRPr lang="en-US" sz="2400" b="1" dirty="0" smtClean="0"/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/>
              <a:t>Because if the person witnessed the event </a:t>
            </a:r>
          </a:p>
          <a:p>
            <a:r>
              <a:rPr lang="en-US" sz="2400" b="1" dirty="0" smtClean="0"/>
              <a:t>It’s primary. If it was written down after the event, and not witnessed, it’s secondary.</a:t>
            </a:r>
            <a:endParaRPr lang="en-US" sz="2400" b="1" dirty="0"/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3600" b="1" dirty="0" smtClean="0">
              <a:solidFill>
                <a:srgbClr val="0070C0"/>
              </a:solidFill>
              <a:latin typeface="Lucida Calligraphy" panose="03010101010101010101" pitchFamily="66" charset="0"/>
            </a:endParaRPr>
          </a:p>
          <a:p>
            <a:endParaRPr lang="en-US" sz="3600" b="1" dirty="0">
              <a:solidFill>
                <a:srgbClr val="0070C0"/>
              </a:solidFill>
              <a:latin typeface="Lucida Calligraphy" panose="03010101010101010101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Lucida Calligraphy" panose="03010101010101010101" pitchFamily="66" charset="0"/>
              </a:rPr>
              <a:t>Let’s play telephone!</a:t>
            </a:r>
            <a:endParaRPr lang="en-US" sz="3600" b="1" dirty="0" smtClean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667000" cy="429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19600"/>
            <a:ext cx="2136648" cy="122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4114800" cy="362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648200" y="13716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Rosetta Stone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48006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Found in Alexandria Egypt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3 Languages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Classic Greek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Demotic (Egyptian Script)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Hieroglyphic (Egyptian Pictures)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Translated by Champollion which unlocked Hieroglyphic writing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The inscription is about how temple priests would honor the pharaoh (king).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653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Primary Source/Document ?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996796">
            <a:off x="4428697" y="2837532"/>
            <a:ext cx="45646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Primary Source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411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1996, Mr. Ott travelled to Egypt. After seeing “wondrous things” In 2007, he wrote a term paper on King </a:t>
            </a:r>
            <a:r>
              <a:rPr lang="en-US" sz="2800" dirty="0" err="1" smtClean="0"/>
              <a:t>Tutankhamun</a:t>
            </a:r>
            <a:r>
              <a:rPr lang="en-US" sz="2800" dirty="0" smtClean="0"/>
              <a:t> long after the events had happened. </a:t>
            </a:r>
          </a:p>
          <a:p>
            <a:r>
              <a:rPr lang="en-US" sz="2800" dirty="0" smtClean="0"/>
              <a:t>In order to complete his paper he had to look up information in an encyclopedia and talked to an Egyptologist.</a:t>
            </a:r>
          </a:p>
          <a:p>
            <a:endParaRPr lang="en-US" sz="2800" dirty="0" smtClean="0"/>
          </a:p>
          <a:p>
            <a:r>
              <a:rPr lang="en-US" sz="2800" b="1" dirty="0" smtClean="0"/>
              <a:t>Is this a primary source?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05200" y="3124200"/>
            <a:ext cx="59436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/>
            </a:r>
            <a:b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Not a </a:t>
            </a:r>
            <a:b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Primary Source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Secondary Source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“I see </a:t>
            </a:r>
            <a:r>
              <a:rPr lang="en-US" i="1" dirty="0" smtClean="0"/>
              <a:t>wondrous things</a:t>
            </a:r>
            <a:r>
              <a:rPr lang="en-US" dirty="0" smtClean="0"/>
              <a:t>.” - </a:t>
            </a:r>
            <a:r>
              <a:rPr lang="en-US" i="1" dirty="0" smtClean="0"/>
              <a:t>Howard Carter</a:t>
            </a:r>
            <a:r>
              <a:rPr lang="en-US" dirty="0" smtClean="0"/>
              <a:t>, Nov 5, 1922 after opening King </a:t>
            </a:r>
            <a:r>
              <a:rPr lang="en-US" dirty="0" err="1" smtClean="0"/>
              <a:t>Tut’s</a:t>
            </a:r>
            <a:r>
              <a:rPr lang="en-US" dirty="0" smtClean="0"/>
              <a:t> Tomb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519</Words>
  <Application>Microsoft Office PowerPoint</Application>
  <PresentationFormat>On-screen Show (4:3)</PresentationFormat>
  <Paragraphs>104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Sources Secondary Sources Oral Tradition/History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</dc:title>
  <dc:creator> </dc:creator>
  <cp:lastModifiedBy>Alex Ott</cp:lastModifiedBy>
  <cp:revision>41</cp:revision>
  <dcterms:created xsi:type="dcterms:W3CDTF">2008-09-04T21:57:27Z</dcterms:created>
  <dcterms:modified xsi:type="dcterms:W3CDTF">2014-08-24T16:34:06Z</dcterms:modified>
</cp:coreProperties>
</file>