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83" r:id="rId24"/>
    <p:sldId id="282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Thematic Essay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Practice for 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4370018" y="462674"/>
            <a:ext cx="73717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U.S. History  &amp; Government </a:t>
            </a:r>
          </a:p>
        </p:txBody>
      </p:sp>
    </p:spTree>
    <p:extLst>
      <p:ext uri="{BB962C8B-B14F-4D97-AF65-F5344CB8AC3E}">
        <p14:creationId xmlns:p14="http://schemas.microsoft.com/office/powerpoint/2010/main" val="59856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5" y="2228021"/>
            <a:ext cx="10864337" cy="456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2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74611"/>
            <a:ext cx="9300580" cy="44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5" y="2291908"/>
            <a:ext cx="9406597" cy="445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37339"/>
            <a:ext cx="10453519" cy="45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1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322857"/>
            <a:ext cx="10228232" cy="44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5" y="2258460"/>
            <a:ext cx="10559537" cy="42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97802"/>
            <a:ext cx="11147260" cy="3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54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97802"/>
            <a:ext cx="10877589" cy="44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76061"/>
            <a:ext cx="10148719" cy="44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9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62808"/>
            <a:ext cx="9751154" cy="42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9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3670" y="5274365"/>
            <a:ext cx="10575234" cy="1285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333473"/>
            <a:ext cx="11182389" cy="39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1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98216"/>
            <a:ext cx="10957102" cy="440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2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333418"/>
            <a:ext cx="10996858" cy="386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02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5" y="2294282"/>
            <a:ext cx="10745068" cy="442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3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67778"/>
            <a:ext cx="10175224" cy="44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39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76474"/>
            <a:ext cx="10678806" cy="42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0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5" y="2307741"/>
            <a:ext cx="11087383" cy="34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8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75232"/>
            <a:ext cx="9751154" cy="44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72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</p:spTree>
    <p:extLst>
      <p:ext uri="{BB962C8B-B14F-4D97-AF65-F5344CB8AC3E}">
        <p14:creationId xmlns:p14="http://schemas.microsoft.com/office/powerpoint/2010/main" val="1693296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</p:spTree>
    <p:extLst>
      <p:ext uri="{BB962C8B-B14F-4D97-AF65-F5344CB8AC3E}">
        <p14:creationId xmlns:p14="http://schemas.microsoft.com/office/powerpoint/2010/main" val="421036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</p:spTree>
    <p:extLst>
      <p:ext uri="{BB962C8B-B14F-4D97-AF65-F5344CB8AC3E}">
        <p14:creationId xmlns:p14="http://schemas.microsoft.com/office/powerpoint/2010/main" val="17644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26985"/>
            <a:ext cx="10334250" cy="447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7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5" y="2240238"/>
            <a:ext cx="10466771" cy="45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9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318509"/>
            <a:ext cx="10919914" cy="377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5" y="2252151"/>
            <a:ext cx="11125341" cy="41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0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78546"/>
            <a:ext cx="10201728" cy="43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328241"/>
            <a:ext cx="9684893" cy="44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0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6846" y="180638"/>
            <a:ext cx="776244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Complete Track “A” or “B” or “C” or ALL as instructed.</a:t>
            </a:r>
          </a:p>
          <a:p>
            <a:endParaRPr lang="en-US" sz="2400" b="1" dirty="0"/>
          </a:p>
          <a:p>
            <a:r>
              <a:rPr lang="en-US" sz="2400" b="1" dirty="0"/>
              <a:t>Track A:   </a:t>
            </a:r>
            <a:r>
              <a:rPr lang="en-US" sz="2400" dirty="0"/>
              <a:t>Write a list of possible topics for the essay below. </a:t>
            </a:r>
          </a:p>
          <a:p>
            <a:r>
              <a:rPr lang="en-US" sz="2400" b="1" dirty="0"/>
              <a:t>Track B:   </a:t>
            </a:r>
            <a:r>
              <a:rPr lang="en-US" sz="2400" dirty="0"/>
              <a:t>Write an Introduction to the essay theme below.</a:t>
            </a:r>
          </a:p>
          <a:p>
            <a:r>
              <a:rPr lang="en-US" sz="2400" b="1" dirty="0"/>
              <a:t>Track C:   </a:t>
            </a:r>
            <a:r>
              <a:rPr lang="en-US" sz="2400" dirty="0"/>
              <a:t>Write an Outline for the essay theme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6" y="2297181"/>
            <a:ext cx="11129735" cy="406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887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1136</TotalTime>
  <Words>1578</Words>
  <Application>Microsoft Office PowerPoint</Application>
  <PresentationFormat>Widescreen</PresentationFormat>
  <Paragraphs>143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Franklin Gothic Book</vt:lpstr>
      <vt:lpstr>Crop</vt:lpstr>
      <vt:lpstr>Thematic Essay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Thematic Essay</dc:title>
  <dc:creator>Alex Ott</dc:creator>
  <cp:lastModifiedBy>Alex Ott</cp:lastModifiedBy>
  <cp:revision>19</cp:revision>
  <dcterms:created xsi:type="dcterms:W3CDTF">2016-08-06T21:43:26Z</dcterms:created>
  <dcterms:modified xsi:type="dcterms:W3CDTF">2017-01-02T02:33:40Z</dcterms:modified>
</cp:coreProperties>
</file>