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215B-9928-4476-9774-A5472FCFCB9F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5097-FDEC-42D2-951F-B9A2D145A4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71A01-4CFC-4521-BF19-694E5868CF3E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AEA09-2277-4F24-B8D4-9F0B3A0972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EA09-2277-4F24-B8D4-9F0B3A09721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6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7352-1CDB-4567-BADA-6850EC3F64A4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31C8-F39D-41C6-9CF1-434784528A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828800"/>
            <a:ext cx="55825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Political Cartoons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the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Age of Imperialism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4800600" cy="623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399"/>
            <a:ext cx="4648200" cy="65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0"/>
            <a:ext cx="464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6019800"/>
            <a:ext cx="464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6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620000" cy="53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724400" cy="673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5867400" cy="63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4876800" cy="63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5893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19400" y="35814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6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5570301" cy="56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6324600" cy="64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6876090" cy="477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110287" cy="598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</Words>
  <Application>Microsoft Office PowerPoint</Application>
  <PresentationFormat>On-screen Show (4:3)</PresentationFormat>
  <Paragraphs>15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</cp:revision>
  <dcterms:created xsi:type="dcterms:W3CDTF">2011-04-21T18:56:21Z</dcterms:created>
  <dcterms:modified xsi:type="dcterms:W3CDTF">2011-04-21T19:41:53Z</dcterms:modified>
</cp:coreProperties>
</file>