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8" r:id="rId4"/>
    <p:sldId id="266" r:id="rId5"/>
    <p:sldId id="267" r:id="rId6"/>
    <p:sldId id="269" r:id="rId7"/>
    <p:sldId id="277" r:id="rId8"/>
    <p:sldId id="270" r:id="rId9"/>
    <p:sldId id="282" r:id="rId10"/>
    <p:sldId id="281" r:id="rId11"/>
    <p:sldId id="285" r:id="rId12"/>
    <p:sldId id="283" r:id="rId13"/>
    <p:sldId id="284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9966FF"/>
    <a:srgbClr val="6699FF"/>
    <a:srgbClr val="FF9999"/>
    <a:srgbClr val="FF0000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A72FD-837D-4EF6-8FB0-DF2779F23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90913-A03F-4919-BDC0-175AB205D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E845F-3AE6-4EDB-9EF3-ACF2BD9C6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4BB64-6AC6-4777-BB87-EFEAF1D5C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7ACD4-3F77-461C-8FEA-00EFDE90B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70783-CF12-4FFE-9D5F-9BA35BF21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6EA0A-7715-49ED-8B94-17A91C7D5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0BB01-9AD7-4C99-91EA-48522394E5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B2FA2-AB5B-48DC-B202-210D0DAFE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C5B1E-001C-4D0F-9FBF-A35ABD667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8EE19-5A49-4DA2-9D32-90D49B22C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A0CE7-50E4-4F7E-BEC2-A6545E76F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5B5BF-3BE5-4137-BC71-7E955FA8EF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BD3FA-60B3-4101-8D29-6D1CF6CA1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1DB66-874B-4DB0-A04D-D6E879C55A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56DB69C-3E33-43A1-935A-6D4262D0CE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lex\Desktop\The%20Great%20Depression%20-%20BETA%202011-12\Social\digital_storytelling_dustbowl.wm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lex\Desktop\The%20Great%20Depression%20-%20BETA%202011-12\Social\Stories_from_the_Great_Depression.wm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219200" y="152400"/>
            <a:ext cx="7086600" cy="13716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969696"/>
                  </a:solidFill>
                  <a:round/>
                  <a:headEnd/>
                  <a:tailEnd/>
                </a:ln>
                <a:solidFill>
                  <a:srgbClr val="9966FF"/>
                </a:solidFill>
                <a:latin typeface="Courier New"/>
                <a:cs typeface="Courier New"/>
              </a:rPr>
              <a:t>The Great Depression</a:t>
            </a:r>
          </a:p>
        </p:txBody>
      </p:sp>
      <p:pic>
        <p:nvPicPr>
          <p:cNvPr id="2052" name="Picture 4" descr="A:\My Pictures\dust stor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667000"/>
            <a:ext cx="229076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A:\My Pictures\Black famil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962400"/>
            <a:ext cx="3124200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A:\My Pictures\farm sal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581400"/>
            <a:ext cx="2489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A:\My Pictures\woman with childres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2590800"/>
            <a:ext cx="2286000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flipH="1">
            <a:off x="457201" y="1295400"/>
            <a:ext cx="8686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Aim: What were the social affects of the Great Depression.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Do Now:  Quiz – You have 5-7 Minutes.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:\English II\T.K.A.M\mini du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2895600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P:\English II\T.K.A.M\big dust c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838200"/>
            <a:ext cx="3200400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P:\English II\T.K.A.M\dusty hou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276600"/>
            <a:ext cx="317500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P:\English II\T.K.A.M\1936farm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2971800"/>
            <a:ext cx="23812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P:\English II\T.K.A.M\really big dus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4191000"/>
            <a:ext cx="31242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P:\English II\T.K.A.M\super big dus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1524000"/>
            <a:ext cx="297180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igital_storytelling_dustbowl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09600" y="914400"/>
            <a:ext cx="7820655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381000" y="3200400"/>
            <a:ext cx="5791200" cy="1143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6096000" cy="5287963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Escaping the Depression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 marL="457200" indent="-457200" eaLnBrk="1" hangingPunct="1">
              <a:spcBef>
                <a:spcPts val="0"/>
              </a:spcBef>
            </a:pPr>
            <a:r>
              <a:rPr lang="en-US" sz="2400" b="1" dirty="0" smtClean="0">
                <a:solidFill>
                  <a:srgbClr val="FFFF00"/>
                </a:solidFill>
              </a:rPr>
              <a:t>Radio</a:t>
            </a:r>
            <a:r>
              <a:rPr lang="en-US" sz="2400" b="1" dirty="0" smtClean="0"/>
              <a:t>- </a:t>
            </a:r>
            <a:r>
              <a:rPr lang="en-US" sz="2400" dirty="0" smtClean="0"/>
              <a:t>Comedies, Soap Operas</a:t>
            </a:r>
          </a:p>
          <a:p>
            <a:pPr marL="457200" indent="-457200" eaLnBrk="1" hangingPunct="1">
              <a:spcBef>
                <a:spcPts val="0"/>
              </a:spcBef>
            </a:pPr>
            <a:r>
              <a:rPr lang="en-US" sz="2400" b="1" dirty="0" smtClean="0">
                <a:solidFill>
                  <a:srgbClr val="FFFF00"/>
                </a:solidFill>
              </a:rPr>
              <a:t>Movies</a:t>
            </a:r>
            <a:r>
              <a:rPr lang="en-US" sz="2400" b="1" dirty="0" smtClean="0"/>
              <a:t>-</a:t>
            </a:r>
            <a:r>
              <a:rPr lang="en-US" sz="2400" dirty="0" smtClean="0"/>
              <a:t> Shirley Temple, Child Actors</a:t>
            </a:r>
            <a:endParaRPr lang="en-US" sz="2400" b="1" dirty="0" smtClean="0"/>
          </a:p>
          <a:p>
            <a:pPr marL="857250" lvl="1" indent="-457200" eaLnBrk="1" hangingPunct="1">
              <a:spcBef>
                <a:spcPts val="0"/>
              </a:spcBef>
            </a:pPr>
            <a:r>
              <a:rPr lang="en-US" sz="2400" b="1" dirty="0" smtClean="0">
                <a:solidFill>
                  <a:srgbClr val="FFFF00"/>
                </a:solidFill>
              </a:rPr>
              <a:t>Snow White </a:t>
            </a:r>
            <a:r>
              <a:rPr lang="en-US" sz="2000" b="1" dirty="0" smtClean="0"/>
              <a:t>(first full-length animation)</a:t>
            </a:r>
          </a:p>
          <a:p>
            <a:pPr marL="857250" lvl="1" indent="-457200" eaLnBrk="1" hangingPunct="1">
              <a:spcBef>
                <a:spcPts val="0"/>
              </a:spcBef>
            </a:pPr>
            <a:r>
              <a:rPr lang="en-US" sz="2400" b="1" dirty="0" smtClean="0">
                <a:solidFill>
                  <a:srgbClr val="FFFF00"/>
                </a:solidFill>
              </a:rPr>
              <a:t>Wizard of OZ - </a:t>
            </a:r>
            <a:r>
              <a:rPr lang="en-US" sz="2400" dirty="0" smtClean="0"/>
              <a:t>Small girl escaping the Dust Bowl</a:t>
            </a:r>
          </a:p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US" sz="2400" i="1" dirty="0" smtClean="0">
                <a:solidFill>
                  <a:schemeClr val="bg1"/>
                </a:solidFill>
              </a:rPr>
              <a:t>Optimistic Voices</a:t>
            </a:r>
            <a:r>
              <a:rPr lang="en-US" sz="2400" dirty="0" smtClean="0">
                <a:solidFill>
                  <a:schemeClr val="bg1"/>
                </a:solidFill>
              </a:rPr>
              <a:t>: "You're out of the woods, You're out of the dark, You're out of the night, Step into the sun, Step into the light.“</a:t>
            </a:r>
          </a:p>
          <a:p>
            <a:pPr marL="0" indent="0" algn="ctr" eaLnBrk="1" hangingPunct="1">
              <a:spcBef>
                <a:spcPts val="0"/>
              </a:spcBef>
              <a:buFontTx/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0" indent="0" eaLnBrk="1" hangingPunct="1">
              <a:spcBef>
                <a:spcPts val="0"/>
              </a:spcBef>
            </a:pPr>
            <a:r>
              <a:rPr lang="en-US" sz="2400" b="1" dirty="0" smtClean="0">
                <a:solidFill>
                  <a:srgbClr val="FFFF00"/>
                </a:solidFill>
              </a:rPr>
              <a:t>     Literature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Steinbeck, </a:t>
            </a:r>
            <a:r>
              <a:rPr lang="en-US" sz="2400" b="1" u="sng" dirty="0" smtClean="0">
                <a:solidFill>
                  <a:srgbClr val="FFFF00"/>
                </a:solidFill>
              </a:rPr>
              <a:t>Grapes of Wrath</a:t>
            </a:r>
            <a:r>
              <a:rPr lang="en-US" sz="2400" dirty="0" smtClean="0">
                <a:solidFill>
                  <a:srgbClr val="FFFF00"/>
                </a:solidFill>
              </a:rPr>
              <a:t> -</a:t>
            </a:r>
            <a:r>
              <a:rPr lang="en-US" sz="2400" dirty="0" smtClean="0"/>
              <a:t>About a 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400" dirty="0" smtClean="0"/>
              <a:t>family of ‘</a:t>
            </a:r>
            <a:r>
              <a:rPr lang="en-US" sz="2400" dirty="0" err="1" smtClean="0"/>
              <a:t>Okies</a:t>
            </a:r>
            <a:r>
              <a:rPr lang="en-US" sz="2400" dirty="0" smtClean="0"/>
              <a:t>’ escaping the Dust Bowl 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400" dirty="0" smtClean="0"/>
              <a:t>and how horribly they were treated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5334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FFCC66"/>
                </a:solidFill>
              </a:rPr>
              <a:t>Social affects of the Great Depression</a:t>
            </a:r>
          </a:p>
        </p:txBody>
      </p:sp>
      <p:pic>
        <p:nvPicPr>
          <p:cNvPr id="23560" name="Picture 9" descr="wizardO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876800"/>
            <a:ext cx="31369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1" descr="snow_white_2004-12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228600"/>
            <a:ext cx="120876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3" descr="grap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1905000"/>
            <a:ext cx="2084034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tories_from_the_Great_Depression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066800"/>
            <a:ext cx="8229600" cy="4650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69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143000"/>
            <a:ext cx="79248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chemeClr val="accent1"/>
                </a:solidFill>
              </a:rPr>
              <a:t>Farmers were already feeling the effects</a:t>
            </a:r>
            <a:endParaRPr lang="en-US" b="1" smtClean="0"/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Prices of crops went down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Many farms foreclosed</a:t>
            </a: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chemeClr val="accent1"/>
                </a:solidFill>
              </a:rPr>
              <a:t>People could not afford luxuries</a:t>
            </a:r>
            <a:endParaRPr lang="en-US" sz="2800" smtClean="0">
              <a:solidFill>
                <a:schemeClr val="accent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Factories shut down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Businesses went out</a:t>
            </a: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chemeClr val="accent1"/>
                </a:solidFill>
              </a:rPr>
              <a:t>Banks could not pay out money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chemeClr val="accent1"/>
                </a:solidFill>
              </a:rPr>
              <a:t>People could not pay their taxes</a:t>
            </a:r>
            <a:endParaRPr lang="en-US" sz="2800" smtClean="0">
              <a:solidFill>
                <a:schemeClr val="accent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Schools shut down due to lack of funds</a:t>
            </a: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chemeClr val="accent1"/>
                </a:solidFill>
              </a:rPr>
              <a:t>Many families became homeless and had to live in shanties</a:t>
            </a:r>
            <a:endParaRPr lang="en-US" sz="280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1219200" y="228600"/>
            <a:ext cx="6915150" cy="9906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Courier New"/>
                <a:cs typeface="Courier New"/>
              </a:rPr>
              <a:t>What about the people?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bldLvl="2" autoUpdateAnimBg="0" advAuto="0"/>
      <p:bldP spid="819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:\English II\T.K.A.M\depression-mot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85800"/>
            <a:ext cx="3541713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P:\English II\T.K.A.M\immigrants.jpg"/>
          <p:cNvPicPr>
            <a:picLocks noChangeAspect="1" noChangeArrowheads="1"/>
          </p:cNvPicPr>
          <p:nvPr/>
        </p:nvPicPr>
        <p:blipFill>
          <a:blip r:embed="rId3" cstate="print"/>
          <a:srcRect r="4082" b="6720"/>
          <a:stretch>
            <a:fillRect/>
          </a:stretch>
        </p:blipFill>
        <p:spPr bwMode="auto">
          <a:xfrm>
            <a:off x="1981200" y="3429000"/>
            <a:ext cx="3581400" cy="31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P:\English II\T.K.A.M\soup l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533400"/>
            <a:ext cx="41021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P:\English II\T.K.A.M\soup kitchen.ht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3962400"/>
            <a:ext cx="3733800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b="1" smtClean="0"/>
              <a:t>People in cities would wait in line for bread to bring to their family.</a:t>
            </a:r>
          </a:p>
        </p:txBody>
      </p:sp>
      <p:pic>
        <p:nvPicPr>
          <p:cNvPr id="12291" name="Picture 3" descr="A:\My Pictures\NYC Breadlin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76400"/>
            <a:ext cx="6172200" cy="495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Some families were forced to relocate because they had no money.</a:t>
            </a:r>
          </a:p>
        </p:txBody>
      </p:sp>
      <p:pic>
        <p:nvPicPr>
          <p:cNvPr id="13315" name="Picture 3" descr="A:\My Pictures\relocating.gif"/>
          <p:cNvPicPr>
            <a:picLocks noChangeAspect="1" noChangeArrowheads="1"/>
          </p:cNvPicPr>
          <p:nvPr/>
        </p:nvPicPr>
        <p:blipFill>
          <a:blip r:embed="rId2" cstate="print"/>
          <a:srcRect l="1515" t="13263" r="4546" b="13940"/>
          <a:stretch>
            <a:fillRect/>
          </a:stretch>
        </p:blipFill>
        <p:spPr bwMode="auto">
          <a:xfrm>
            <a:off x="1600200" y="2057400"/>
            <a:ext cx="5715000" cy="433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5029200" cy="1143000"/>
          </a:xfrm>
        </p:spPr>
        <p:txBody>
          <a:bodyPr/>
          <a:lstStyle/>
          <a:p>
            <a:pPr eaLnBrk="1" hangingPunct="1"/>
            <a:r>
              <a:rPr lang="en-US" sz="6000" dirty="0" smtClean="0">
                <a:solidFill>
                  <a:schemeClr val="tx1"/>
                </a:solidFill>
                <a:latin typeface="Impact" pitchFamily="34" charset="0"/>
              </a:rPr>
              <a:t>“</a:t>
            </a:r>
            <a:r>
              <a:rPr lang="en-US" sz="6000" dirty="0" err="1" smtClean="0">
                <a:solidFill>
                  <a:schemeClr val="tx1"/>
                </a:solidFill>
                <a:latin typeface="Impact" pitchFamily="34" charset="0"/>
              </a:rPr>
              <a:t>Hooverville</a:t>
            </a:r>
            <a:r>
              <a:rPr lang="en-US" sz="6000" dirty="0" smtClean="0">
                <a:solidFill>
                  <a:schemeClr val="tx1"/>
                </a:solidFill>
                <a:latin typeface="Impact" pitchFamily="34" charset="0"/>
              </a:rPr>
              <a:t>”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4419600" cy="5867400"/>
          </a:xfrm>
        </p:spPr>
        <p:txBody>
          <a:bodyPr/>
          <a:lstStyle/>
          <a:p>
            <a:pPr eaLnBrk="1" hangingPunct="1"/>
            <a:r>
              <a:rPr lang="en-US" b="1" dirty="0" smtClean="0"/>
              <a:t>Some families were forced to live in shanty towns</a:t>
            </a:r>
          </a:p>
          <a:p>
            <a:pPr lvl="1" eaLnBrk="1" hangingPunct="1"/>
            <a:r>
              <a:rPr lang="en-US" b="1" dirty="0" smtClean="0"/>
              <a:t>A grouping of shacks and tents in vacant lots</a:t>
            </a:r>
            <a:endParaRPr lang="en-US" sz="2400" dirty="0" smtClean="0"/>
          </a:p>
          <a:p>
            <a:pPr eaLnBrk="1" hangingPunct="1"/>
            <a:r>
              <a:rPr lang="en-US" b="1" dirty="0" smtClean="0"/>
              <a:t>They were referred to as “</a:t>
            </a:r>
            <a:r>
              <a:rPr lang="en-US" b="1" dirty="0" err="1" smtClean="0"/>
              <a:t>Hooverville</a:t>
            </a:r>
            <a:r>
              <a:rPr lang="en-US" b="1" dirty="0" smtClean="0"/>
              <a:t>” because of President Hoover’s lack of help during the depression.</a:t>
            </a:r>
            <a:endParaRPr lang="en-US" sz="2800" dirty="0" smtClean="0"/>
          </a:p>
        </p:txBody>
      </p:sp>
      <p:pic>
        <p:nvPicPr>
          <p:cNvPr id="15365" name="Picture 5" descr="A:\My Pictures\shanty town.gif"/>
          <p:cNvPicPr>
            <a:picLocks noChangeAspect="1" noChangeArrowheads="1"/>
          </p:cNvPicPr>
          <p:nvPr/>
        </p:nvPicPr>
        <p:blipFill>
          <a:blip r:embed="rId2" cstate="print"/>
          <a:srcRect t="18159"/>
          <a:stretch>
            <a:fillRect/>
          </a:stretch>
        </p:blipFill>
        <p:spPr bwMode="auto">
          <a:xfrm>
            <a:off x="5715000" y="228600"/>
            <a:ext cx="32004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A:\My Pictures\squatt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362200"/>
            <a:ext cx="2971800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A:\My Pictures\shant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810000"/>
            <a:ext cx="22320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build="p" bldLvl="2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:\English II\T.K.A.M\hooverville.jpg"/>
          <p:cNvPicPr>
            <a:picLocks noChangeAspect="1" noChangeArrowheads="1"/>
          </p:cNvPicPr>
          <p:nvPr/>
        </p:nvPicPr>
        <p:blipFill>
          <a:blip r:embed="rId2" cstate="print"/>
          <a:srcRect r="4716" b="8188"/>
          <a:stretch>
            <a:fillRect/>
          </a:stretch>
        </p:blipFill>
        <p:spPr bwMode="auto">
          <a:xfrm>
            <a:off x="609600" y="1752600"/>
            <a:ext cx="8001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1600200" y="304800"/>
            <a:ext cx="5943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Hooverville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153400" cy="1295400"/>
          </a:xfrm>
        </p:spPr>
        <p:txBody>
          <a:bodyPr/>
          <a:lstStyle/>
          <a:p>
            <a:pPr eaLnBrk="1" hangingPunct="1"/>
            <a:r>
              <a:rPr lang="en-US" b="1" smtClean="0"/>
              <a:t>A drought in the South lead to dust storms that destroyed crops.</a:t>
            </a:r>
            <a:endParaRPr lang="en-US" smtClean="0"/>
          </a:p>
        </p:txBody>
      </p:sp>
      <p:pic>
        <p:nvPicPr>
          <p:cNvPr id="16387" name="Picture 3" descr="A:\My Pictures\dust stor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828800"/>
            <a:ext cx="60960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429000" y="5562600"/>
            <a:ext cx="381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</a:rPr>
              <a:t>“The Dust Bowl”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696200" cy="914400"/>
          </a:xfrm>
        </p:spPr>
        <p:txBody>
          <a:bodyPr/>
          <a:lstStyle/>
          <a:p>
            <a:pPr eaLnBrk="1" hangingPunct="1"/>
            <a:r>
              <a:rPr lang="en-US" sz="5400" smtClean="0">
                <a:solidFill>
                  <a:srgbClr val="FFCC66"/>
                </a:solidFill>
                <a:latin typeface="Impact" pitchFamily="34" charset="0"/>
              </a:rPr>
              <a:t>The South Was Buried</a:t>
            </a:r>
            <a:endParaRPr 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0292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FF00"/>
                </a:solidFill>
              </a:rPr>
              <a:t>Crops turned to dust=No food to be sent out</a:t>
            </a:r>
          </a:p>
          <a:p>
            <a:pPr eaLnBrk="1" hangingPunct="1"/>
            <a:r>
              <a:rPr lang="en-US" sz="4000" b="1" dirty="0" smtClean="0"/>
              <a:t>Homes buried</a:t>
            </a:r>
          </a:p>
          <a:p>
            <a:pPr eaLnBrk="1" hangingPunct="1"/>
            <a:r>
              <a:rPr lang="en-US" sz="4000" b="1" dirty="0" smtClean="0"/>
              <a:t>Fields blown away</a:t>
            </a:r>
          </a:p>
          <a:p>
            <a:pPr eaLnBrk="1" hangingPunct="1"/>
            <a:r>
              <a:rPr lang="en-US" sz="4000" b="1" dirty="0" smtClean="0"/>
              <a:t>South in state of emergency</a:t>
            </a:r>
          </a:p>
          <a:p>
            <a:pPr eaLnBrk="1" hangingPunct="1"/>
            <a:r>
              <a:rPr lang="en-US" sz="4000" b="1" dirty="0" smtClean="0"/>
              <a:t>Dust Bowl the #1 weather crisis of the 20th century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299</Words>
  <Application>Microsoft Office PowerPoint</Application>
  <PresentationFormat>On-screen Show (4:3)</PresentationFormat>
  <Paragraphs>43</Paragraphs>
  <Slides>13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Slide 1</vt:lpstr>
      <vt:lpstr>Slide 2</vt:lpstr>
      <vt:lpstr>Slide 3</vt:lpstr>
      <vt:lpstr>People in cities would wait in line for bread to bring to their family.</vt:lpstr>
      <vt:lpstr>Some families were forced to relocate because they had no money.</vt:lpstr>
      <vt:lpstr>“Hooverville”</vt:lpstr>
      <vt:lpstr>Slide 7</vt:lpstr>
      <vt:lpstr>A drought in the South lead to dust storms that destroyed crops.</vt:lpstr>
      <vt:lpstr>The South Was Buried</vt:lpstr>
      <vt:lpstr>Slide 10</vt:lpstr>
      <vt:lpstr>Slide 11</vt:lpstr>
      <vt:lpstr>Social affects of the Great Depression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Ott</dc:creator>
  <cp:lastModifiedBy>Alex</cp:lastModifiedBy>
  <cp:revision>24</cp:revision>
  <dcterms:modified xsi:type="dcterms:W3CDTF">2012-03-26T00:07:53Z</dcterms:modified>
</cp:coreProperties>
</file>