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sldIdLst>
    <p:sldId id="288" r:id="rId2"/>
    <p:sldId id="279" r:id="rId3"/>
    <p:sldId id="281" r:id="rId4"/>
    <p:sldId id="289" r:id="rId5"/>
    <p:sldId id="290" r:id="rId6"/>
    <p:sldId id="283" r:id="rId7"/>
    <p:sldId id="29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8487" autoAdjust="0"/>
  </p:normalViewPr>
  <p:slideViewPr>
    <p:cSldViewPr>
      <p:cViewPr varScale="1">
        <p:scale>
          <a:sx n="73" d="100"/>
          <a:sy n="7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D6941-20FD-4C51-9036-8C20CD623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20383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59626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Damian\My Documents\wsestuff\template5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Protestant%20Reformation%20-%20BETA%202010-11\The_Spanish_inquisition_a_horrible_form_of_religious_intoler.wm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Counter-Reformation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09600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AIM: </a:t>
            </a:r>
            <a:r>
              <a:rPr lang="en-US" sz="3200" dirty="0">
                <a:solidFill>
                  <a:schemeClr val="bg1"/>
                </a:solidFill>
              </a:rPr>
              <a:t>What was the reaction to the Protestant Reformation by the Roman Catholic church?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886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 Now: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438400"/>
            <a:ext cx="4572000" cy="307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chemeClr val="bg1"/>
                </a:solidFill>
              </a:rPr>
              <a:t>Or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chemeClr val="bg1"/>
                </a:solidFill>
              </a:rPr>
              <a:t>The Roman Catholic Church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chemeClr val="bg1"/>
                </a:solidFill>
              </a:rPr>
              <a:t>Strikes Back!!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1455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1455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1545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Council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Trent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143000"/>
            <a:ext cx="4038600" cy="5334000"/>
          </a:xfrm>
        </p:spPr>
        <p:txBody>
          <a:bodyPr/>
          <a:lstStyle/>
          <a:p>
            <a:r>
              <a:rPr lang="en-US" dirty="0"/>
              <a:t>Met over 17 years </a:t>
            </a:r>
          </a:p>
          <a:p>
            <a:r>
              <a:rPr lang="en-US" dirty="0"/>
              <a:t>Determined what was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heresy (against church teachings)</a:t>
            </a:r>
          </a:p>
          <a:p>
            <a:r>
              <a:rPr lang="en-US" dirty="0"/>
              <a:t>Reaffirmed what was Church teachings</a:t>
            </a:r>
          </a:p>
          <a:p>
            <a:r>
              <a:rPr lang="en-US" dirty="0"/>
              <a:t>Launched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Inquisition</a:t>
            </a:r>
            <a:r>
              <a:rPr lang="en-US" dirty="0"/>
              <a:t>, and the Jesuits</a:t>
            </a:r>
          </a:p>
        </p:txBody>
      </p:sp>
      <p:pic>
        <p:nvPicPr>
          <p:cNvPr id="45056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029200" cy="49487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810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The Spanish Inquisition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0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4048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inquisic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3536950" cy="47720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371600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Pope </a:t>
            </a:r>
            <a:r>
              <a:rPr lang="en-US" sz="3200" dirty="0" err="1">
                <a:solidFill>
                  <a:schemeClr val="bg1"/>
                </a:solidFill>
              </a:rPr>
              <a:t>Sixtus</a:t>
            </a:r>
            <a:r>
              <a:rPr lang="en-US" sz="3200" dirty="0">
                <a:solidFill>
                  <a:schemeClr val="bg1"/>
                </a:solidFill>
              </a:rPr>
              <a:t> IV signs the Papal Bull in 1478, which gives Spain the right to start the Inquisition.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810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The Inquisition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11430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1143000"/>
            <a:ext cx="8763000" cy="1600200"/>
          </a:xfrm>
          <a:prstGeom prst="rect">
            <a:avLst/>
          </a:prstGeom>
          <a:solidFill>
            <a:srgbClr val="FEE8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b="1" i="1" dirty="0"/>
              <a:t>Roman Inquisition</a:t>
            </a:r>
            <a:endParaRPr lang="en-US" sz="2400" b="1" i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1542, to counter Reformation, church established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court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Inquisition tried people accused of being Protestants, of practicing witchcraft, of breaking church law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4648200"/>
            <a:ext cx="8763000" cy="1905000"/>
          </a:xfrm>
          <a:prstGeom prst="rect">
            <a:avLst/>
          </a:prstGeom>
          <a:solidFill>
            <a:srgbClr val="F296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b="1" i="1" dirty="0"/>
              <a:t>Abuse of Church’s Power</a:t>
            </a:r>
            <a:endParaRPr lang="en-US" sz="2400" b="1" i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tried to stamp out rebellion through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of Forbidden Books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warned reading these books would cause people to lose souls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of torture, executions by courts damaged church’s image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2895600"/>
            <a:ext cx="8763000" cy="1600200"/>
          </a:xfrm>
          <a:prstGeom prst="rect">
            <a:avLst/>
          </a:prstGeom>
          <a:solidFill>
            <a:srgbClr val="F8C4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b="1" i="1" dirty="0"/>
              <a:t>Spanish Inquisition</a:t>
            </a:r>
            <a:endParaRPr lang="en-US" sz="2400" i="1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monarchs set up, controlled much harsher Spanish Inquisition, 1478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Inquisition to impose religious uniformity, especially on converted Jews, Muslims, later on Protestants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Spanish_inquisition_a_horrible_form_of_religious_intol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143000"/>
            <a:ext cx="7620000" cy="4306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Spanish Inquisition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King Ferdinand &amp; Queen Isabella sent Columbus on his trip.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Estimated that between 3000-5000 people were killed by the state.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They were tortured &amp;  killed after a trial and convicted of heresy.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4267200" cy="6019800"/>
          </a:xfrm>
        </p:spPr>
        <p:txBody>
          <a:bodyPr/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 REFORMATION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COUNTER-REFORMATION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ENDED CHURCH UNITY IN WESTERN EUROPE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Lasting Result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457835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686800" cy="62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86200" y="2743200"/>
            <a:ext cx="14478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2743200"/>
            <a:ext cx="17526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6600" y="2743200"/>
            <a:ext cx="16764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33400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Successful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ducation7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education74</Template>
  <TotalTime>793</TotalTime>
  <Words>231</Words>
  <Application>Microsoft Office PowerPoint</Application>
  <PresentationFormat>On-screen Show (4:3)</PresentationFormat>
  <Paragraphs>38</Paragraphs>
  <Slides>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education74</vt:lpstr>
      <vt:lpstr>The Counter-Reformation</vt:lpstr>
      <vt:lpstr>1545 - Council of Trent</vt:lpstr>
      <vt:lpstr>Slide 3</vt:lpstr>
      <vt:lpstr>Slide 4</vt:lpstr>
      <vt:lpstr>Slide 5</vt:lpstr>
      <vt:lpstr> THE PROTESTANT REFORMATION  &amp; COUNTER-REFORMATION ENDED CHURCH UNITY IN WESTERN EUROPE </vt:lpstr>
      <vt:lpstr>Slide 7</vt:lpstr>
    </vt:vector>
  </TitlesOfParts>
  <Company>ESM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1517</dc:title>
  <dc:creator>russellt</dc:creator>
  <cp:lastModifiedBy> </cp:lastModifiedBy>
  <cp:revision>16</cp:revision>
  <dcterms:created xsi:type="dcterms:W3CDTF">2008-01-25T15:09:46Z</dcterms:created>
  <dcterms:modified xsi:type="dcterms:W3CDTF">2011-02-20T02:09:46Z</dcterms:modified>
</cp:coreProperties>
</file>