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10"/>
  </p:handoutMasterIdLst>
  <p:sldIdLst>
    <p:sldId id="256" r:id="rId2"/>
    <p:sldId id="257" r:id="rId3"/>
    <p:sldId id="260" r:id="rId4"/>
    <p:sldId id="283" r:id="rId5"/>
    <p:sldId id="284" r:id="rId6"/>
    <p:sldId id="263" r:id="rId7"/>
    <p:sldId id="268" r:id="rId8"/>
    <p:sldId id="28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-45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E50B64-4963-4D0D-B7F3-90BBC5FC64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11A1B-D6A7-4FE1-BDA0-EC113313E0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BB4C6-891C-4B45-AEA0-342CE08AA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E1A9-D073-4B0C-B047-19E141A9D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43E9C0-46C7-4204-B528-A47ADA247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A12982-C096-435E-841C-3D6493DD4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4E4FD0-1291-4048-AFA3-DAB19EE84E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487E-2E24-4778-B385-DE373AC9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B339-D75F-492B-8F15-27B8C9F27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0F9-87D1-4CCE-9226-D3D56049EC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64CF-326C-426D-8B8F-AFCB9E34E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002-2395-43BD-A6CB-CE59648E5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7B0064-A21E-4607-8468-595483653A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4F5598-620A-44BB-A27F-83F46B33E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FBEB98-3A58-411E-AD91-DCAB69C50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Progressive Era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What were the social and economic reasons and remedies of change in the Progressive Era.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Now: Define the term progressive  or progressivism in your notebook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3524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43400" y="4114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Social &amp; Economic </a:t>
            </a:r>
            <a:b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Issues &amp; Results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Ben\Application Data\Microsoft\Media Catalog\Copy (124) of images.jp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91200" y="4038600"/>
            <a:ext cx="292608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of the 1890’s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286000"/>
            <a:ext cx="3810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Many Americans cried for reform.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The </a:t>
            </a:r>
            <a:r>
              <a:rPr lang="en-US" sz="2800" dirty="0" smtClean="0">
                <a:solidFill>
                  <a:srgbClr val="C00000"/>
                </a:solidFill>
              </a:rPr>
              <a:t>people claimed government and big business were taking advantage of them, rather than serving them.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Huge </a:t>
            </a:r>
            <a:r>
              <a:rPr lang="en-US" sz="2800" dirty="0">
                <a:solidFill>
                  <a:srgbClr val="C00000"/>
                </a:solidFill>
              </a:rPr>
              <a:t>Gap between 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rich </a:t>
            </a:r>
            <a:r>
              <a:rPr lang="en-US" sz="2800" dirty="0">
                <a:solidFill>
                  <a:srgbClr val="C00000"/>
                </a:solidFill>
              </a:rPr>
              <a:t>and </a:t>
            </a:r>
            <a:r>
              <a:rPr lang="en-US" sz="2800" dirty="0" smtClean="0">
                <a:solidFill>
                  <a:srgbClr val="C00000"/>
                </a:solidFill>
              </a:rPr>
              <a:t>poor.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143000"/>
            <a:ext cx="8305800" cy="1143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Reform shifts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from the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farm to the city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and climbs the ladder of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government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from the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to the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state and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then to the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level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Reform Movements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5181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Settlement </a:t>
            </a:r>
            <a:r>
              <a:rPr lang="en-US" sz="2400" dirty="0"/>
              <a:t>House Workers</a:t>
            </a:r>
          </a:p>
          <a:p>
            <a:pPr>
              <a:buFontTx/>
              <a:buNone/>
            </a:pPr>
            <a:r>
              <a:rPr lang="en-US" sz="2400" dirty="0"/>
              <a:t>	--</a:t>
            </a:r>
            <a:r>
              <a:rPr lang="en-US" sz="2400" dirty="0">
                <a:solidFill>
                  <a:srgbClr val="C00000"/>
                </a:solidFill>
              </a:rPr>
              <a:t>Jane Addams, Hull House in Chicago </a:t>
            </a:r>
            <a:r>
              <a:rPr lang="en-US" sz="2400" dirty="0"/>
              <a:t>(1889)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400" dirty="0" smtClean="0"/>
              <a:t>Young, socially-conscious lawyers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Investigative Journalists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en-US" sz="2400" dirty="0" smtClean="0"/>
              <a:t>	-- “</a:t>
            </a:r>
            <a:r>
              <a:rPr lang="en-US" sz="2400" dirty="0" smtClean="0">
                <a:solidFill>
                  <a:srgbClr val="C00000"/>
                </a:solidFill>
              </a:rPr>
              <a:t>Muckrakers</a:t>
            </a:r>
            <a:r>
              <a:rPr lang="en-US" sz="2400" dirty="0" smtClean="0"/>
              <a:t>”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en-US" sz="2400" dirty="0" smtClean="0"/>
              <a:t>	--</a:t>
            </a:r>
            <a:r>
              <a:rPr lang="en-US" sz="2400" dirty="0" smtClean="0">
                <a:solidFill>
                  <a:srgbClr val="C00000"/>
                </a:solidFill>
              </a:rPr>
              <a:t>Lincoln Steffens, Ida Tarbell,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Upton Sinclair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400" dirty="0" smtClean="0"/>
              <a:t>Small </a:t>
            </a:r>
            <a:r>
              <a:rPr lang="en-US" sz="2400" dirty="0" smtClean="0"/>
              <a:t>businessmen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Wanted reform not </a:t>
            </a:r>
            <a:r>
              <a:rPr lang="en-US" sz="2400" dirty="0" smtClean="0">
                <a:solidFill>
                  <a:srgbClr val="C00000"/>
                </a:solidFill>
              </a:rPr>
              <a:t>revolution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Desire </a:t>
            </a:r>
            <a:r>
              <a:rPr lang="en-US" sz="2400" dirty="0" smtClean="0"/>
              <a:t>to make businessmen more responsible for problems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  <a:defRPr/>
            </a:pPr>
            <a:endParaRPr lang="en-US" sz="2400" dirty="0" smtClean="0"/>
          </a:p>
          <a:p>
            <a:pPr lvl="0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"/>
            <a:ext cx="2857500" cy="366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352800"/>
            <a:ext cx="238125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GOAL: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REFORM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114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The Panic of 1893 prompted some Americans to question the capitalist economic system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As a result some workers </a:t>
            </a:r>
            <a:r>
              <a:rPr lang="en-US" sz="2400" b="1" dirty="0">
                <a:solidFill>
                  <a:srgbClr val="C00000"/>
                </a:solidFill>
              </a:rPr>
              <a:t>embraced socialism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Eugene Debs </a:t>
            </a:r>
            <a:r>
              <a:rPr lang="en-US" sz="2400" b="1" dirty="0"/>
              <a:t>organized the </a:t>
            </a:r>
            <a:r>
              <a:rPr lang="en-US" sz="2400" b="1" dirty="0">
                <a:solidFill>
                  <a:srgbClr val="C00000"/>
                </a:solidFill>
              </a:rPr>
              <a:t>American Socialist Party</a:t>
            </a:r>
            <a:r>
              <a:rPr lang="en-US" sz="2400" b="1" dirty="0"/>
              <a:t> in 1901</a:t>
            </a:r>
          </a:p>
        </p:txBody>
      </p:sp>
      <p:pic>
        <p:nvPicPr>
          <p:cNvPr id="39942" name="Picture 6" descr="debs_speake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371600"/>
            <a:ext cx="3657600" cy="3357563"/>
          </a:xfrm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267200" y="4724400"/>
            <a:ext cx="472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/>
              <a:t>Debs encouraged workers to reject 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>American </a:t>
            </a:r>
            <a:r>
              <a:rPr lang="en-US" sz="3200" b="1" i="1" dirty="0"/>
              <a:t>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Modernization &amp; Efficiency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Capitalism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57200" y="1524000"/>
            <a:ext cx="493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/>
            <a:r>
              <a:rPr lang="en-US" dirty="0" smtClean="0">
                <a:latin typeface="Arial" charset="0"/>
              </a:rPr>
              <a:t>•</a:t>
            </a:r>
            <a:r>
              <a:rPr lang="en-US" dirty="0">
                <a:latin typeface="Arial" charset="0"/>
              </a:rPr>
              <a:t>	Many use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experts, science to make society, workplace more efficient</a:t>
            </a:r>
          </a:p>
          <a:p>
            <a:pPr marL="228600" indent="-228600"/>
            <a:r>
              <a:rPr lang="en-US" dirty="0">
                <a:latin typeface="Arial" charset="0"/>
              </a:rPr>
              <a:t>•	Louis D. Brandeis uses social scientists’ data in trial </a:t>
            </a:r>
          </a:p>
          <a:p>
            <a:pPr marL="228600" indent="-228600"/>
            <a:r>
              <a:rPr lang="en-US" dirty="0">
                <a:latin typeface="Arial" charset="0"/>
              </a:rPr>
              <a:t>•	</a:t>
            </a:r>
            <a:r>
              <a:rPr lang="en-US" b="1" dirty="0">
                <a:solidFill>
                  <a:srgbClr val="008000"/>
                </a:solidFill>
                <a:latin typeface="Arial" charset="0"/>
              </a:rPr>
              <a:t>Scientific management</a:t>
            </a:r>
            <a:r>
              <a:rPr lang="en-US" dirty="0">
                <a:latin typeface="Arial" charset="0"/>
              </a:rPr>
              <a:t>—time and motion studies applied to workplace</a:t>
            </a:r>
          </a:p>
          <a:p>
            <a:pPr marL="228600" indent="-228600"/>
            <a:r>
              <a:rPr lang="en-US" dirty="0">
                <a:latin typeface="Arial" charset="0"/>
              </a:rPr>
              <a:t>•	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Assembly lines speed up production, make people work like machines</a:t>
            </a:r>
          </a:p>
          <a:p>
            <a:pPr marL="228600" indent="-228600"/>
            <a:r>
              <a:rPr lang="en-US" dirty="0">
                <a:solidFill>
                  <a:srgbClr val="C00000"/>
                </a:solidFill>
                <a:latin typeface="Arial" charset="0"/>
              </a:rPr>
              <a:t>	- cause high worker turnover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37719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3352800"/>
            <a:ext cx="2667000" cy="28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Progressive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Picture 5" descr="C:\Documents and Settings\Ben\Application Data\Microsoft\Media Catalog\CA6V0TAV.jp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1257300" cy="1257300"/>
          </a:xfrm>
        </p:spPr>
      </p:pic>
      <p:sp>
        <p:nvSpPr>
          <p:cNvPr id="7" name="Rectangle 6"/>
          <p:cNvSpPr/>
          <p:nvPr/>
        </p:nvSpPr>
        <p:spPr>
          <a:xfrm>
            <a:off x="381000" y="2819400"/>
            <a:ext cx="236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NCAA was founded in 1910 to protect young people from the dangerous and exploitive athletics practices of the time.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10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Desire to </a:t>
            </a:r>
            <a:r>
              <a:rPr lang="en-US" sz="2400" dirty="0">
                <a:solidFill>
                  <a:srgbClr val="C00000"/>
                </a:solidFill>
              </a:rPr>
              <a:t>make society more moral and more just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Desire to </a:t>
            </a:r>
            <a:r>
              <a:rPr lang="en-US" sz="2400" dirty="0">
                <a:solidFill>
                  <a:srgbClr val="C00000"/>
                </a:solidFill>
              </a:rPr>
              <a:t>distribute income more equitably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Desire to broaden opportunities for individual advancement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Women were active in progressivism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C00000"/>
                </a:solidFill>
              </a:rPr>
              <a:t>	--Suffragettes like Susan B. Anthony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828800"/>
            <a:ext cx="2226365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6096000" cy="5410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Child labor laws</a:t>
            </a:r>
          </a:p>
          <a:p>
            <a:r>
              <a:rPr lang="en-US" sz="2800" dirty="0"/>
              <a:t>Ten-hour </a:t>
            </a:r>
            <a:r>
              <a:rPr lang="en-US" sz="2800" dirty="0" smtClean="0"/>
              <a:t> work days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Prohibition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Minimum safety standards on the job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Minimum standards for housing codes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“City Beautification” movement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Immigration Restriction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Eugenics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400800" y="2895600"/>
            <a:ext cx="2514600" cy="3810000"/>
          </a:xfrm>
          <a:prstGeom prst="wedgeRectCallout">
            <a:avLst>
              <a:gd name="adj1" fmla="val -208285"/>
              <a:gd name="adj2" fmla="val 1958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bio-social movement which advocates the use of practices aimed at improving the genetic </a:t>
            </a:r>
            <a:r>
              <a:rPr lang="en-US" dirty="0" smtClean="0">
                <a:solidFill>
                  <a:schemeClr val="bg1"/>
                </a:solidFill>
              </a:rPr>
              <a:t>composition of a population 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4419600" y="1143000"/>
            <a:ext cx="4343400" cy="1524000"/>
          </a:xfrm>
          <a:prstGeom prst="wedgeRectCallout">
            <a:avLst>
              <a:gd name="adj1" fmla="val -89681"/>
              <a:gd name="adj2" fmla="val 3493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the legal act of prohibiting the manufacture, transportation and sale of alcohol and alcoholic beverages</a:t>
            </a:r>
            <a:endParaRPr lang="en-US" dirty="0"/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Results of </a:t>
            </a:r>
            <a:r>
              <a:rPr lang="en-US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Economic &amp; Social </a:t>
            </a:r>
            <a:r>
              <a:rPr kumimoji="0" lang="en-US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Progressive Reform</a:t>
            </a:r>
            <a:endParaRPr kumimoji="0" lang="en-US" sz="3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1066800"/>
            <a:ext cx="4572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Upton Sinclair’s book led to the Meat </a:t>
            </a:r>
            <a:r>
              <a:rPr lang="en-US" dirty="0"/>
              <a:t>Inspection Act in 1906, along with </a:t>
            </a: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b="1" u="sng" dirty="0">
                <a:solidFill>
                  <a:srgbClr val="C00000"/>
                </a:solidFill>
              </a:rPr>
              <a:t>Pure Food and Drug Act</a:t>
            </a:r>
            <a:r>
              <a:rPr lang="en-US" dirty="0"/>
              <a:t>, banning the sale of harmful </a:t>
            </a:r>
            <a:r>
              <a:rPr lang="en-US" dirty="0" smtClean="0"/>
              <a:t>food.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2971800"/>
            <a:ext cx="2895600" cy="978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Laws Controlling Immigration were strengthened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505200"/>
            <a:ext cx="3581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Muckrakers</a:t>
            </a:r>
            <a:r>
              <a:rPr lang="en-US" dirty="0" smtClean="0">
                <a:latin typeface="Arial" charset="0"/>
              </a:rPr>
              <a:t>—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journalists who expose corruption in politics, business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648200" y="4191000"/>
            <a:ext cx="41148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Women as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Public Leaders:</a:t>
            </a:r>
          </a:p>
          <a:p>
            <a:r>
              <a:rPr lang="en-US" sz="2400" dirty="0" smtClean="0">
                <a:latin typeface="Arial" charset="0"/>
              </a:rPr>
              <a:t>As a result of social and economic change, many women enter public life as workers and reformers.</a:t>
            </a:r>
            <a:endParaRPr lang="en-US" sz="24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876800"/>
            <a:ext cx="4267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Limit Working Hours </a:t>
            </a:r>
            <a:br>
              <a:rPr lang="en-US" sz="20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(10hrs/day for men)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&amp; Compensation for injured workers &amp; safer working conditions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399"/>
            <a:ext cx="3657600" cy="250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uiExpand="1" build="allAtOnce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772</TotalTime>
  <Words>329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Times New Roman</vt:lpstr>
      <vt:lpstr>Paper</vt:lpstr>
      <vt:lpstr>The Progressive Era</vt:lpstr>
      <vt:lpstr>The Problems of the 1890’s</vt:lpstr>
      <vt:lpstr>Reform Movements </vt:lpstr>
      <vt:lpstr> GOAL: CREATE ECONOMIC REFORM</vt:lpstr>
      <vt:lpstr>Modernization &amp; Efficiency  for Capitalism</vt:lpstr>
      <vt:lpstr>Features of Progressive Reform</vt:lpstr>
      <vt:lpstr>Social Reforms</vt:lpstr>
      <vt:lpstr>Slide 8</vt:lpstr>
    </vt:vector>
  </TitlesOfParts>
  <Company>Greater Fort Wayne Campus Ministry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</dc:title>
  <dc:creator>Ben Gates</dc:creator>
  <cp:lastModifiedBy>Alex</cp:lastModifiedBy>
  <cp:revision>12</cp:revision>
  <dcterms:created xsi:type="dcterms:W3CDTF">2002-08-19T20:23:21Z</dcterms:created>
  <dcterms:modified xsi:type="dcterms:W3CDTF">2012-02-24T03:07:05Z</dcterms:modified>
</cp:coreProperties>
</file>